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  <p:sldMasterId id="2147483791" r:id="rId5"/>
  </p:sldMasterIdLst>
  <p:notesMasterIdLst>
    <p:notesMasterId r:id="rId24"/>
  </p:notesMasterIdLst>
  <p:sldIdLst>
    <p:sldId id="256" r:id="rId6"/>
    <p:sldId id="20837" r:id="rId7"/>
    <p:sldId id="20832" r:id="rId8"/>
    <p:sldId id="20831" r:id="rId9"/>
    <p:sldId id="20834" r:id="rId10"/>
    <p:sldId id="20833" r:id="rId11"/>
    <p:sldId id="20842" r:id="rId12"/>
    <p:sldId id="20843" r:id="rId13"/>
    <p:sldId id="20851" r:id="rId14"/>
    <p:sldId id="20852" r:id="rId15"/>
    <p:sldId id="20853" r:id="rId16"/>
    <p:sldId id="20863" r:id="rId17"/>
    <p:sldId id="20864" r:id="rId18"/>
    <p:sldId id="20865" r:id="rId19"/>
    <p:sldId id="20854" r:id="rId20"/>
    <p:sldId id="20855" r:id="rId21"/>
    <p:sldId id="20840" r:id="rId22"/>
    <p:sldId id="259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3CC531-249E-4646-AE38-7802416DEDAC}">
          <p14:sldIdLst>
            <p14:sldId id="256"/>
            <p14:sldId id="20837"/>
            <p14:sldId id="20832"/>
            <p14:sldId id="20831"/>
            <p14:sldId id="20834"/>
            <p14:sldId id="20833"/>
            <p14:sldId id="20842"/>
            <p14:sldId id="20843"/>
            <p14:sldId id="20851"/>
            <p14:sldId id="20852"/>
            <p14:sldId id="20853"/>
            <p14:sldId id="20863"/>
            <p14:sldId id="20864"/>
            <p14:sldId id="20865"/>
            <p14:sldId id="20854"/>
            <p14:sldId id="20855"/>
            <p14:sldId id="20840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nturione, Vittorio" initials="CV" lastIdx="1" clrIdx="0">
    <p:extLst>
      <p:ext uri="{19B8F6BF-5375-455C-9EA6-DF929625EA0E}">
        <p15:presenceInfo xmlns:p15="http://schemas.microsoft.com/office/powerpoint/2012/main" userId="S::vittorio.centurione@accenture.com::4ea74cf0-023b-4086-96b5-c11f6770f13d" providerId="AD"/>
      </p:ext>
    </p:extLst>
  </p:cmAuthor>
  <p:cmAuthor id="2" name="Santoloce Simona" initials="SS" lastIdx="16" clrIdx="1">
    <p:extLst>
      <p:ext uri="{19B8F6BF-5375-455C-9EA6-DF929625EA0E}">
        <p15:presenceInfo xmlns:p15="http://schemas.microsoft.com/office/powerpoint/2012/main" userId="S-1-5-21-1715762271-106585584-659304657-5847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F6B"/>
    <a:srgbClr val="A81437"/>
    <a:srgbClr val="FECEDF"/>
    <a:srgbClr val="DA9EC6"/>
    <a:srgbClr val="C00000"/>
    <a:srgbClr val="752127"/>
    <a:srgbClr val="262626"/>
    <a:srgbClr val="18191A"/>
    <a:srgbClr val="FEFBFA"/>
    <a:srgbClr val="FC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33" autoAdjust="0"/>
  </p:normalViewPr>
  <p:slideViewPr>
    <p:cSldViewPr snapToGrid="0">
      <p:cViewPr varScale="1">
        <p:scale>
          <a:sx n="149" d="100"/>
          <a:sy n="149" d="100"/>
        </p:scale>
        <p:origin x="10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D2022-6924-4A2F-9872-FF4A1A668DD2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384C8-84E0-4D13-9CD7-D9234DC00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78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E384C8-84E0-4D13-9CD7-D9234DC00A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261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E384C8-84E0-4D13-9CD7-D9234DC00A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80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E384C8-84E0-4D13-9CD7-D9234DC00A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050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E384C8-84E0-4D13-9CD7-D9234DC00A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192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E384C8-84E0-4D13-9CD7-D9234DC00A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234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E384C8-84E0-4D13-9CD7-D9234DC00A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440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384C8-84E0-4D13-9CD7-D9234DC00A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55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E384C8-84E0-4D13-9CD7-D9234DC00A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636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E384C8-84E0-4D13-9CD7-D9234DC00A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703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E384C8-84E0-4D13-9CD7-D9234DC00A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364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E384C8-84E0-4D13-9CD7-D9234DC00A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304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E384C8-84E0-4D13-9CD7-D9234DC00A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364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E384C8-84E0-4D13-9CD7-D9234DC00A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310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E384C8-84E0-4D13-9CD7-D9234DC00A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234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E384C8-84E0-4D13-9CD7-D9234DC00A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047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itolo">
    <p:bg>
      <p:bgPr>
        <a:solidFill>
          <a:srgbClr val="7521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E360A55-0A1C-4A9F-91D9-32E5DA43DF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96690" y="1748872"/>
            <a:ext cx="5446712" cy="4774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NEW ROLE SCHOOLS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DB3F8653-86F4-48B6-8998-7AB719585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96690" y="2358474"/>
            <a:ext cx="5446712" cy="4774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FD5D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it-IT"/>
          </a:p>
        </p:txBody>
      </p:sp>
      <p:sp>
        <p:nvSpPr>
          <p:cNvPr id="9" name="Segnaposto testo 4">
            <a:extLst>
              <a:ext uri="{FF2B5EF4-FFF2-40B4-BE49-F238E27FC236}">
                <a16:creationId xmlns:a16="http://schemas.microsoft.com/office/drawing/2014/main" id="{BCB409CE-4779-466F-9DD6-81F87907C4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6690" y="3190253"/>
            <a:ext cx="5446712" cy="8317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Slide Title</a:t>
            </a:r>
          </a:p>
          <a:p>
            <a:pPr lvl="0"/>
            <a:r>
              <a:rPr lang="it-IT" err="1"/>
              <a:t>Arial</a:t>
            </a:r>
            <a:r>
              <a:rPr lang="it-IT"/>
              <a:t> Regular 20/22</a:t>
            </a: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81AA2940-AAEB-48A2-9E64-3F70D79CCC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6690" y="4210670"/>
            <a:ext cx="5446712" cy="8317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Slide </a:t>
            </a:r>
            <a:r>
              <a:rPr lang="it-IT" err="1"/>
              <a:t>Subtitle</a:t>
            </a:r>
            <a:endParaRPr lang="it-IT"/>
          </a:p>
          <a:p>
            <a:pPr lvl="0"/>
            <a:r>
              <a:rPr lang="it-IT" err="1"/>
              <a:t>Arial</a:t>
            </a:r>
            <a:r>
              <a:rPr lang="it-IT"/>
              <a:t> Regular 15/17</a:t>
            </a: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BF4A6CB6-C596-4A3C-84DA-CC933C03D4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83158" y="542718"/>
            <a:ext cx="1086678" cy="29216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17/01/2020</a:t>
            </a:r>
          </a:p>
        </p:txBody>
      </p:sp>
      <p:sp>
        <p:nvSpPr>
          <p:cNvPr id="7" name="Segnaposto testo 4">
            <a:extLst>
              <a:ext uri="{FF2B5EF4-FFF2-40B4-BE49-F238E27FC236}">
                <a16:creationId xmlns:a16="http://schemas.microsoft.com/office/drawing/2014/main" id="{9A92C762-B7B4-42DD-BEEC-24A9151C5C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3006" y="6042990"/>
            <a:ext cx="2683255" cy="371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YOUR WAY TO THE FUTURE</a:t>
            </a: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7AA7CE67-4E45-4DFB-A7A9-B595FFE90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2597" y="5896530"/>
            <a:ext cx="2497037" cy="482186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920AC855-D3EE-461B-96A9-F7EE753BE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004478" y="519541"/>
            <a:ext cx="6982616" cy="58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2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4">
            <a:extLst>
              <a:ext uri="{FF2B5EF4-FFF2-40B4-BE49-F238E27FC236}">
                <a16:creationId xmlns:a16="http://schemas.microsoft.com/office/drawing/2014/main" id="{23B3DD6D-E50E-4845-B927-E9D12B030A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9288" y="500061"/>
            <a:ext cx="5446712" cy="5057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>
                <a:solidFill>
                  <a:srgbClr val="75202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Slide Title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44882456-2ADB-42AC-B9D1-7B1A14E1F4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2" y="-26497"/>
            <a:ext cx="284748" cy="167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48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apositiva tito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691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apositiva tito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B367546C-1FC4-43F8-91BE-84AB0381C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2" y="-26497"/>
            <a:ext cx="284748" cy="167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63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titolo">
    <p:bg>
      <p:bgPr>
        <a:solidFill>
          <a:srgbClr val="7521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4">
            <a:extLst>
              <a:ext uri="{FF2B5EF4-FFF2-40B4-BE49-F238E27FC236}">
                <a16:creationId xmlns:a16="http://schemas.microsoft.com/office/drawing/2014/main" id="{32500E10-D138-40E6-83D9-84A4A669E7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01699" y="3429000"/>
            <a:ext cx="3338927" cy="626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Mario Rossi - Business Project Manager</a:t>
            </a:r>
          </a:p>
          <a:p>
            <a:pPr lvl="0"/>
            <a:r>
              <a:rPr lang="en-US"/>
              <a:t>0039 333 0000000000 mario.rossi@generali.it</a:t>
            </a:r>
            <a:endParaRPr lang="it-IT"/>
          </a:p>
        </p:txBody>
      </p:sp>
      <p:sp>
        <p:nvSpPr>
          <p:cNvPr id="3" name="Segnaposto testo 4">
            <a:extLst>
              <a:ext uri="{FF2B5EF4-FFF2-40B4-BE49-F238E27FC236}">
                <a16:creationId xmlns:a16="http://schemas.microsoft.com/office/drawing/2014/main" id="{C4583A6E-0BBE-4601-932D-059D57CF6D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01699" y="4277139"/>
            <a:ext cx="3444944" cy="626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Marco Verdi - Business Project Manager</a:t>
            </a:r>
          </a:p>
          <a:p>
            <a:pPr lvl="0"/>
            <a:r>
              <a:rPr lang="en-US"/>
              <a:t>0039 333 0000000000 marco.verdi@generali.it</a:t>
            </a:r>
            <a:endParaRPr lang="it-IT"/>
          </a:p>
        </p:txBody>
      </p:sp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9AD46FCD-0F80-429C-9EC1-EC7836D8AA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38812" y="2796209"/>
            <a:ext cx="3908771" cy="2107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seddiam</a:t>
            </a:r>
            <a:r>
              <a:rPr lang="en-US"/>
              <a:t>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doloremagna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, vel </a:t>
            </a:r>
            <a:r>
              <a:rPr lang="en-US" err="1"/>
              <a:t>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seddiam</a:t>
            </a:r>
            <a:r>
              <a:rPr lang="en-US"/>
              <a:t>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8C541B6-A529-4D85-BD0B-3DB591E352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1699" y="2796209"/>
            <a:ext cx="3060631" cy="4774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THANK YOU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1A4FC0E6-7A0A-487A-A079-594207A65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74" y="-24915"/>
            <a:ext cx="281479" cy="1653690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C67F6255-A712-4386-96E0-CE346F851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144" y="5890437"/>
            <a:ext cx="1071966" cy="490560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E11C9D7C-703A-4EDF-A0D3-4E6FB0D6C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2597" y="5896530"/>
            <a:ext cx="2497037" cy="4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9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4">
            <a:extLst>
              <a:ext uri="{FF2B5EF4-FFF2-40B4-BE49-F238E27FC236}">
                <a16:creationId xmlns:a16="http://schemas.microsoft.com/office/drawing/2014/main" id="{23B3DD6D-E50E-4845-B927-E9D12B030A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9288" y="500061"/>
            <a:ext cx="5446712" cy="5057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>
                <a:solidFill>
                  <a:srgbClr val="75202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Slide Title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44882456-2ADB-42AC-B9D1-7B1A14E1F4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2" y="-26497"/>
            <a:ext cx="284748" cy="167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6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apositiva tito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147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apositiva tito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B367546C-1FC4-43F8-91BE-84AB0381C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2" y="-26497"/>
            <a:ext cx="284748" cy="167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8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apositiva tito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B367546C-1FC4-43F8-91BE-84AB0381C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2" y="-26497"/>
            <a:ext cx="284748" cy="1672895"/>
          </a:xfrm>
          <a:prstGeom prst="rect">
            <a:avLst/>
          </a:prstGeom>
        </p:spPr>
      </p:pic>
      <p:pic>
        <p:nvPicPr>
          <p:cNvPr id="3" name="Immagine 12">
            <a:extLst>
              <a:ext uri="{FF2B5EF4-FFF2-40B4-BE49-F238E27FC236}">
                <a16:creationId xmlns:a16="http://schemas.microsoft.com/office/drawing/2014/main" id="{9D13CD2A-9E12-4C19-8874-3312FC6BE2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057" y="6202132"/>
            <a:ext cx="592375" cy="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87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iapositiva tito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B367546C-1FC4-43F8-91BE-84AB0381C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2" y="-26497"/>
            <a:ext cx="284748" cy="167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iapositiva tito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B367546C-1FC4-43F8-91BE-84AB0381C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2" y="-26497"/>
            <a:ext cx="284748" cy="167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14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titolo">
    <p:bg>
      <p:bgPr>
        <a:solidFill>
          <a:srgbClr val="7521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4">
            <a:extLst>
              <a:ext uri="{FF2B5EF4-FFF2-40B4-BE49-F238E27FC236}">
                <a16:creationId xmlns:a16="http://schemas.microsoft.com/office/drawing/2014/main" id="{32500E10-D138-40E6-83D9-84A4A669E7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01699" y="3429000"/>
            <a:ext cx="3338927" cy="626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Mario Rossi - Business Project Manager</a:t>
            </a:r>
          </a:p>
          <a:p>
            <a:pPr lvl="0"/>
            <a:r>
              <a:rPr lang="en-US"/>
              <a:t>0039 333 0000000000 mario.rossi@generali.it</a:t>
            </a:r>
            <a:endParaRPr lang="it-IT"/>
          </a:p>
        </p:txBody>
      </p:sp>
      <p:sp>
        <p:nvSpPr>
          <p:cNvPr id="3" name="Segnaposto testo 4">
            <a:extLst>
              <a:ext uri="{FF2B5EF4-FFF2-40B4-BE49-F238E27FC236}">
                <a16:creationId xmlns:a16="http://schemas.microsoft.com/office/drawing/2014/main" id="{C4583A6E-0BBE-4601-932D-059D57CF6D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01699" y="4277139"/>
            <a:ext cx="3444944" cy="626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Marco Verdi - Business Project Manager</a:t>
            </a:r>
          </a:p>
          <a:p>
            <a:pPr lvl="0"/>
            <a:r>
              <a:rPr lang="en-US"/>
              <a:t>0039 333 0000000000 marco.verdi@generali.it</a:t>
            </a:r>
            <a:endParaRPr lang="it-IT"/>
          </a:p>
        </p:txBody>
      </p:sp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9AD46FCD-0F80-429C-9EC1-EC7836D8AA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38812" y="2796209"/>
            <a:ext cx="3908771" cy="2107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seddiam</a:t>
            </a:r>
            <a:r>
              <a:rPr lang="en-US"/>
              <a:t>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doloremagna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, vel </a:t>
            </a:r>
            <a:r>
              <a:rPr lang="en-US" err="1"/>
              <a:t>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seddiam</a:t>
            </a:r>
            <a:r>
              <a:rPr lang="en-US"/>
              <a:t>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8C541B6-A529-4D85-BD0B-3DB591E352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1699" y="2796209"/>
            <a:ext cx="3060631" cy="4774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THANK YOU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1A4FC0E6-7A0A-487A-A079-594207A65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74" y="-24915"/>
            <a:ext cx="281479" cy="1653690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C67F6255-A712-4386-96E0-CE346F851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144" y="5890437"/>
            <a:ext cx="1071966" cy="490560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E11C9D7C-703A-4EDF-A0D3-4E6FB0D6C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2597" y="5896530"/>
            <a:ext cx="2497037" cy="4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11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itolo">
    <p:bg>
      <p:bgPr>
        <a:solidFill>
          <a:srgbClr val="7521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E360A55-0A1C-4A9F-91D9-32E5DA43DF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96690" y="1748872"/>
            <a:ext cx="5446712" cy="4774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NEW ROLE SCHOOLS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DB3F8653-86F4-48B6-8998-7AB719585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96690" y="2358474"/>
            <a:ext cx="5446712" cy="4774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FD5D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it-IT"/>
          </a:p>
        </p:txBody>
      </p:sp>
      <p:sp>
        <p:nvSpPr>
          <p:cNvPr id="9" name="Segnaposto testo 4">
            <a:extLst>
              <a:ext uri="{FF2B5EF4-FFF2-40B4-BE49-F238E27FC236}">
                <a16:creationId xmlns:a16="http://schemas.microsoft.com/office/drawing/2014/main" id="{BCB409CE-4779-466F-9DD6-81F87907C4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6690" y="3190253"/>
            <a:ext cx="5446712" cy="8317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Slide Title</a:t>
            </a:r>
          </a:p>
          <a:p>
            <a:pPr lvl="0"/>
            <a:r>
              <a:rPr lang="it-IT" err="1"/>
              <a:t>Arial</a:t>
            </a:r>
            <a:r>
              <a:rPr lang="it-IT"/>
              <a:t> Regular 20/22</a:t>
            </a: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81AA2940-AAEB-48A2-9E64-3F70D79CCC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6690" y="4210670"/>
            <a:ext cx="5446712" cy="8317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Slide </a:t>
            </a:r>
            <a:r>
              <a:rPr lang="it-IT" err="1"/>
              <a:t>Subtitle</a:t>
            </a:r>
            <a:endParaRPr lang="it-IT"/>
          </a:p>
          <a:p>
            <a:pPr lvl="0"/>
            <a:r>
              <a:rPr lang="it-IT" err="1"/>
              <a:t>Arial</a:t>
            </a:r>
            <a:r>
              <a:rPr lang="it-IT"/>
              <a:t> Regular 15/17</a:t>
            </a: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BF4A6CB6-C596-4A3C-84DA-CC933C03D4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83158" y="542718"/>
            <a:ext cx="1086678" cy="29216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17/01/2020</a:t>
            </a:r>
          </a:p>
        </p:txBody>
      </p:sp>
      <p:sp>
        <p:nvSpPr>
          <p:cNvPr id="7" name="Segnaposto testo 4">
            <a:extLst>
              <a:ext uri="{FF2B5EF4-FFF2-40B4-BE49-F238E27FC236}">
                <a16:creationId xmlns:a16="http://schemas.microsoft.com/office/drawing/2014/main" id="{9A92C762-B7B4-42DD-BEEC-24A9151C5C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3006" y="6042990"/>
            <a:ext cx="2683255" cy="371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YOUR WAY TO THE FUTURE</a:t>
            </a: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7AA7CE67-4E45-4DFB-A7A9-B595FFE90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2597" y="5896530"/>
            <a:ext cx="2497037" cy="482186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920AC855-D3EE-461B-96A9-F7EE753BE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004478" y="519541"/>
            <a:ext cx="6982616" cy="58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12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443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13" r:id="rId2"/>
    <p:sldLayoutId id="2147483715" r:id="rId3"/>
    <p:sldLayoutId id="2147483778" r:id="rId4"/>
    <p:sldLayoutId id="2147483784" r:id="rId5"/>
    <p:sldLayoutId id="2147483772" r:id="rId6"/>
    <p:sldLayoutId id="2147483717" r:id="rId7"/>
    <p:sldLayoutId id="2147483790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16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26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3.xml"/><Relationship Id="rId7" Type="http://schemas.openxmlformats.org/officeDocument/2006/relationships/hyperlink" Target="https://arxiv.org/abs/1907.04461" TargetMode="Externa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4.xml"/><Relationship Id="rId9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7.04461" TargetMode="External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1.png"/><Relationship Id="rId3" Type="http://schemas.openxmlformats.org/officeDocument/2006/relationships/image" Target="../media/image74.png"/><Relationship Id="rId7" Type="http://schemas.microsoft.com/office/2007/relationships/hdphoto" Target="../media/hdphoto11.wdp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hyperlink" Target="https://arxiv.org/abs/1907.04461" TargetMode="External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microsoft.com/office/2007/relationships/hdphoto" Target="../media/hdphoto12.wdp"/><Relationship Id="rId1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99.png"/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3.wdp"/><Relationship Id="rId11" Type="http://schemas.openxmlformats.org/officeDocument/2006/relationships/image" Target="../media/image97.png"/><Relationship Id="rId5" Type="http://schemas.openxmlformats.org/officeDocument/2006/relationships/image" Target="../media/image94.png"/><Relationship Id="rId10" Type="http://schemas.microsoft.com/office/2007/relationships/hdphoto" Target="../media/hdphoto14.wdp"/><Relationship Id="rId4" Type="http://schemas.openxmlformats.org/officeDocument/2006/relationships/image" Target="../media/image89.png"/><Relationship Id="rId9" Type="http://schemas.openxmlformats.org/officeDocument/2006/relationships/image" Target="../media/image96.png"/><Relationship Id="rId1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microsoft.com/office/2007/relationships/hdphoto" Target="../media/hdphoto6.wdp"/><Relationship Id="rId3" Type="http://schemas.openxmlformats.org/officeDocument/2006/relationships/image" Target="../media/image14.png"/><Relationship Id="rId21" Type="http://schemas.openxmlformats.org/officeDocument/2006/relationships/image" Target="../media/image25.png"/><Relationship Id="rId7" Type="http://schemas.openxmlformats.org/officeDocument/2006/relationships/image" Target="../media/image16.png"/><Relationship Id="rId12" Type="http://schemas.microsoft.com/office/2007/relationships/hdphoto" Target="../media/hdphoto3.wdp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microsoft.com/office/2007/relationships/hdphoto" Target="../media/hdphoto5.wdp"/><Relationship Id="rId20" Type="http://schemas.microsoft.com/office/2007/relationships/hdphoto" Target="../media/hdphoto7.wdp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2.png"/><Relationship Id="rId10" Type="http://schemas.openxmlformats.org/officeDocument/2006/relationships/image" Target="../media/image19.png"/><Relationship Id="rId19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0.wdp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microsoft.com/office/2007/relationships/hdphoto" Target="../media/hdphoto9.wdp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5.jpeg"/><Relationship Id="rId4" Type="http://schemas.openxmlformats.org/officeDocument/2006/relationships/image" Target="../media/image36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32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5829B3-AD7A-4EF2-BD62-12C1E46D92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7970" y="2226392"/>
            <a:ext cx="5446712" cy="477493"/>
          </a:xfrm>
        </p:spPr>
        <p:txBody>
          <a:bodyPr/>
          <a:lstStyle/>
          <a:p>
            <a:r>
              <a:rPr lang="it-IT"/>
              <a:t>NEW ROLE SCHOOLS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9DA09-4BFC-44D7-B023-19E4BD757F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77970" y="2835994"/>
            <a:ext cx="5446712" cy="477493"/>
          </a:xfrm>
        </p:spPr>
        <p:txBody>
          <a:bodyPr/>
          <a:lstStyle/>
          <a:p>
            <a:r>
              <a:rPr lang="it-IT" sz="2800" dirty="0"/>
              <a:t>DATA SCIENTIST 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6E6B7-FAA0-4F5E-9593-124CBC5AD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77970" y="3667773"/>
            <a:ext cx="5446712" cy="831781"/>
          </a:xfrm>
        </p:spPr>
        <p:txBody>
          <a:bodyPr anchor="t"/>
          <a:lstStyle/>
          <a:p>
            <a:r>
              <a:rPr lang="it-IT" dirty="0">
                <a:latin typeface="Arial"/>
                <a:cs typeface="Arial"/>
              </a:rPr>
              <a:t>Edition 4 | Group 2</a:t>
            </a:r>
          </a:p>
          <a:p>
            <a:r>
              <a:rPr lang="it-IT" dirty="0">
                <a:latin typeface="Arial"/>
                <a:cs typeface="Arial"/>
              </a:rPr>
              <a:t>PROJECT WORK PRESENTATION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22/04/2021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985D568-17A8-4389-8FF4-D8E90EF16C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5222" y="6042990"/>
            <a:ext cx="3263605" cy="357810"/>
          </a:xfrm>
        </p:spPr>
        <p:txBody>
          <a:bodyPr/>
          <a:lstStyle/>
          <a:p>
            <a:r>
              <a:rPr lang="it-IT" dirty="0"/>
              <a:t>YOUR WAY TO THE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76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56A888AD-220E-4C11-9395-7651DF666760}"/>
              </a:ext>
            </a:extLst>
          </p:cNvPr>
          <p:cNvSpPr txBox="1">
            <a:spLocks/>
          </p:cNvSpPr>
          <p:nvPr/>
        </p:nvSpPr>
        <p:spPr>
          <a:xfrm>
            <a:off x="5824526" y="6538653"/>
            <a:ext cx="421315" cy="2260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kern="1200">
                <a:solidFill>
                  <a:srgbClr val="75202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5A074-71B0-1C47-A455-7677837C124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BD2027"/>
                </a:solidFill>
                <a:effectLst/>
                <a:uLnTx/>
                <a:uFillTx/>
                <a:latin typeface="Arial Regular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 Regular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B09E3917-3D86-42FA-977E-6CF5A6B665F5}"/>
              </a:ext>
            </a:extLst>
          </p:cNvPr>
          <p:cNvSpPr txBox="1">
            <a:spLocks/>
          </p:cNvSpPr>
          <p:nvPr/>
        </p:nvSpPr>
        <p:spPr>
          <a:xfrm>
            <a:off x="710229" y="376922"/>
            <a:ext cx="7156586" cy="2997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031"/>
              </a:lnSpc>
              <a:spcBef>
                <a:spcPct val="0"/>
              </a:spcBef>
              <a:buNone/>
              <a:defRPr sz="1846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203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752127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Exploratory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752127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Data Analysis (EDA)</a:t>
            </a:r>
          </a:p>
        </p:txBody>
      </p:sp>
      <p:cxnSp>
        <p:nvCxnSpPr>
          <p:cNvPr id="15" name="Straight Connector 95">
            <a:extLst>
              <a:ext uri="{FF2B5EF4-FFF2-40B4-BE49-F238E27FC236}">
                <a16:creationId xmlns:a16="http://schemas.microsoft.com/office/drawing/2014/main" id="{537D8899-76CD-43CA-8ED1-8275F8B68FAB}"/>
              </a:ext>
            </a:extLst>
          </p:cNvPr>
          <p:cNvCxnSpPr/>
          <p:nvPr/>
        </p:nvCxnSpPr>
        <p:spPr>
          <a:xfrm>
            <a:off x="277883" y="3925836"/>
            <a:ext cx="11507425" cy="0"/>
          </a:xfrm>
          <a:prstGeom prst="line">
            <a:avLst/>
          </a:prstGeom>
          <a:noFill/>
          <a:ln w="25400" cap="flat" cmpd="sng" algn="ctr">
            <a:solidFill>
              <a:srgbClr val="BD2027"/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6" name="Rectangle 96">
            <a:extLst>
              <a:ext uri="{FF2B5EF4-FFF2-40B4-BE49-F238E27FC236}">
                <a16:creationId xmlns:a16="http://schemas.microsoft.com/office/drawing/2014/main" id="{6D9AB8A3-D58E-46C2-8C29-23675C6B32C6}"/>
              </a:ext>
            </a:extLst>
          </p:cNvPr>
          <p:cNvSpPr/>
          <p:nvPr/>
        </p:nvSpPr>
        <p:spPr>
          <a:xfrm>
            <a:off x="1986741" y="3827167"/>
            <a:ext cx="5073484" cy="21544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i="1" dirty="0">
                <a:solidFill>
                  <a:srgbClr val="BD2027"/>
                </a:solidFill>
                <a:latin typeface="Arial Regular"/>
              </a:rPr>
              <a:t>Relationship between Income Level and target variable</a:t>
            </a:r>
            <a:endParaRPr kumimoji="0" lang="en-GB" sz="1400" b="1" i="1" u="none" strike="noStrike" kern="1200" cap="none" spc="0" normalizeH="0" baseline="0" noProof="0" dirty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23" name="Rectangle 55">
            <a:extLst>
              <a:ext uri="{FF2B5EF4-FFF2-40B4-BE49-F238E27FC236}">
                <a16:creationId xmlns:a16="http://schemas.microsoft.com/office/drawing/2014/main" id="{4EBC366F-0B5B-44C9-91B1-303725AAD7B2}"/>
              </a:ext>
            </a:extLst>
          </p:cNvPr>
          <p:cNvSpPr/>
          <p:nvPr/>
        </p:nvSpPr>
        <p:spPr>
          <a:xfrm>
            <a:off x="9224683" y="4087436"/>
            <a:ext cx="1591056" cy="2343389"/>
          </a:xfrm>
          <a:prstGeom prst="rect">
            <a:avLst/>
          </a:prstGeom>
          <a:gradFill rotWithShape="1">
            <a:gsLst>
              <a:gs pos="0">
                <a:srgbClr val="CFD0D2">
                  <a:tint val="50000"/>
                  <a:satMod val="300000"/>
                </a:srgbClr>
              </a:gs>
              <a:gs pos="35000">
                <a:srgbClr val="CFD0D2">
                  <a:tint val="37000"/>
                  <a:satMod val="300000"/>
                </a:srgbClr>
              </a:gs>
              <a:gs pos="100000">
                <a:srgbClr val="CFD0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98">
            <a:extLst>
              <a:ext uri="{FF2B5EF4-FFF2-40B4-BE49-F238E27FC236}">
                <a16:creationId xmlns:a16="http://schemas.microsoft.com/office/drawing/2014/main" id="{14C036F8-0154-4EE2-A853-5CFB33398EF9}"/>
              </a:ext>
            </a:extLst>
          </p:cNvPr>
          <p:cNvSpPr txBox="1"/>
          <p:nvPr/>
        </p:nvSpPr>
        <p:spPr>
          <a:xfrm>
            <a:off x="9224684" y="4157939"/>
            <a:ext cx="1591056" cy="22600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 dirty="0">
                <a:solidFill>
                  <a:schemeClr val="lt1"/>
                </a:solidFill>
                <a:cs typeface="Calibri" panose="020F0502020204030204" pitchFamily="34" charset="0"/>
              </a:rPr>
              <a:t>Income Level</a:t>
            </a:r>
            <a:endParaRPr lang="en-GB" sz="1200" b="1" dirty="0">
              <a:solidFill>
                <a:schemeClr val="lt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33F416D6-CAE0-4842-B97D-C1ED26547143}"/>
              </a:ext>
            </a:extLst>
          </p:cNvPr>
          <p:cNvSpPr/>
          <p:nvPr/>
        </p:nvSpPr>
        <p:spPr>
          <a:xfrm>
            <a:off x="634195" y="605089"/>
            <a:ext cx="50829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on FPP to School </a:t>
            </a:r>
            <a:r>
              <a:rPr lang="it-IT" sz="1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enrollment</a:t>
            </a:r>
            <a:r>
              <a:rPr lang="it-IT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Income Level</a:t>
            </a:r>
          </a:p>
        </p:txBody>
      </p:sp>
      <p:sp>
        <p:nvSpPr>
          <p:cNvPr id="19" name="Rectangle 55">
            <a:extLst>
              <a:ext uri="{FF2B5EF4-FFF2-40B4-BE49-F238E27FC236}">
                <a16:creationId xmlns:a16="http://schemas.microsoft.com/office/drawing/2014/main" id="{824BDEDB-9258-4094-812F-C3604050D454}"/>
              </a:ext>
            </a:extLst>
          </p:cNvPr>
          <p:cNvSpPr/>
          <p:nvPr/>
        </p:nvSpPr>
        <p:spPr>
          <a:xfrm>
            <a:off x="9197785" y="904966"/>
            <a:ext cx="1591056" cy="2343389"/>
          </a:xfrm>
          <a:prstGeom prst="rect">
            <a:avLst/>
          </a:prstGeom>
          <a:gradFill rotWithShape="1">
            <a:gsLst>
              <a:gs pos="0">
                <a:srgbClr val="CFD0D2">
                  <a:tint val="50000"/>
                  <a:satMod val="300000"/>
                </a:srgbClr>
              </a:gs>
              <a:gs pos="35000">
                <a:srgbClr val="CFD0D2">
                  <a:tint val="37000"/>
                  <a:satMod val="300000"/>
                </a:srgbClr>
              </a:gs>
              <a:gs pos="100000">
                <a:srgbClr val="CFD0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98">
            <a:extLst>
              <a:ext uri="{FF2B5EF4-FFF2-40B4-BE49-F238E27FC236}">
                <a16:creationId xmlns:a16="http://schemas.microsoft.com/office/drawing/2014/main" id="{3FDF098A-8849-4FB0-B17D-ADCF7964641B}"/>
              </a:ext>
            </a:extLst>
          </p:cNvPr>
          <p:cNvSpPr txBox="1"/>
          <p:nvPr/>
        </p:nvSpPr>
        <p:spPr>
          <a:xfrm>
            <a:off x="9197786" y="975469"/>
            <a:ext cx="1591056" cy="22600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 dirty="0">
                <a:solidFill>
                  <a:schemeClr val="lt1"/>
                </a:solidFill>
                <a:cs typeface="Calibri" panose="020F0502020204030204" pitchFamily="34" charset="0"/>
              </a:rPr>
              <a:t>FPP School </a:t>
            </a:r>
            <a:r>
              <a:rPr lang="en-GB" sz="1200" b="1" dirty="0" err="1">
                <a:solidFill>
                  <a:schemeClr val="lt1"/>
                </a:solidFill>
                <a:cs typeface="Calibri" panose="020F0502020204030204" pitchFamily="34" charset="0"/>
              </a:rPr>
              <a:t>Enrollment</a:t>
            </a:r>
            <a:endParaRPr lang="en-GB" sz="1200" b="1" dirty="0">
              <a:solidFill>
                <a:schemeClr val="lt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40" name="Oval 80">
            <a:extLst>
              <a:ext uri="{FF2B5EF4-FFF2-40B4-BE49-F238E27FC236}">
                <a16:creationId xmlns:a16="http://schemas.microsoft.com/office/drawing/2014/main" id="{FBCA79B2-5351-4A29-8BA5-BA5944858CEB}"/>
              </a:ext>
            </a:extLst>
          </p:cNvPr>
          <p:cNvSpPr/>
          <p:nvPr/>
        </p:nvSpPr>
        <p:spPr>
          <a:xfrm>
            <a:off x="10740947" y="4142232"/>
            <a:ext cx="294545" cy="294545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BD2027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69BB24B7-C586-4610-8585-74658656C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6" y="4125523"/>
            <a:ext cx="4478458" cy="2528730"/>
          </a:xfrm>
          <a:prstGeom prst="rect">
            <a:avLst/>
          </a:prstGeom>
        </p:spPr>
      </p:pic>
      <p:sp>
        <p:nvSpPr>
          <p:cNvPr id="52" name="Callout 5 24">
            <a:extLst>
              <a:ext uri="{FF2B5EF4-FFF2-40B4-BE49-F238E27FC236}">
                <a16:creationId xmlns:a16="http://schemas.microsoft.com/office/drawing/2014/main" id="{BD412914-D034-4BAF-9691-9084976A95EC}"/>
              </a:ext>
            </a:extLst>
          </p:cNvPr>
          <p:cNvSpPr/>
          <p:nvPr/>
        </p:nvSpPr>
        <p:spPr>
          <a:xfrm>
            <a:off x="5303391" y="4720093"/>
            <a:ext cx="1348421" cy="1700080"/>
          </a:xfrm>
          <a:prstGeom prst="accentCallout1">
            <a:avLst>
              <a:gd name="adj1" fmla="val 21899"/>
              <a:gd name="adj2" fmla="val -35036"/>
              <a:gd name="adj3" fmla="val 87537"/>
              <a:gd name="adj4" fmla="val -101895"/>
            </a:avLst>
          </a:prstGeom>
          <a:noFill/>
          <a:ln w="9525" cap="flat" cmpd="sng" algn="ctr">
            <a:solidFill>
              <a:srgbClr val="BD2027">
                <a:shade val="95000"/>
                <a:satMod val="105000"/>
              </a:srgbClr>
            </a:solidFill>
            <a:prstDash val="solid"/>
          </a:ln>
          <a:effectLst/>
        </p:spPr>
        <p:txBody>
          <a:bodyPr lIns="0" rtlCol="0" anchor="ctr"/>
          <a:lstStyle/>
          <a:p>
            <a:pPr marL="171450" marR="0" lvl="0" indent="-171450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Regular"/>
                <a:cs typeface="+mn-cs"/>
              </a:rPr>
              <a:t>High retention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/>
                <a:cs typeface="+mn-cs"/>
              </a:rPr>
              <a:t>for costumers with higher Income Level</a:t>
            </a:r>
          </a:p>
          <a:p>
            <a:pPr marL="171450" marR="0" lvl="0" indent="-171450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200" b="1" kern="0" dirty="0">
                <a:solidFill>
                  <a:srgbClr val="C00000"/>
                </a:solidFill>
                <a:latin typeface="Arial Regular"/>
              </a:rPr>
              <a:t>P1, P3,P4 and P5 </a:t>
            </a:r>
            <a:r>
              <a:rPr lang="en-US" sz="1200" kern="0" dirty="0">
                <a:solidFill>
                  <a:prstClr val="black"/>
                </a:solidFill>
                <a:latin typeface="Arial Regular"/>
              </a:rPr>
              <a:t>are classified as P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7B47B922-58D5-4C8E-AB33-C123DCF92877}"/>
              </a:ext>
            </a:extLst>
          </p:cNvPr>
          <p:cNvSpPr/>
          <p:nvPr/>
        </p:nvSpPr>
        <p:spPr>
          <a:xfrm>
            <a:off x="3818034" y="6206294"/>
            <a:ext cx="148760" cy="14876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BD2027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56" name="Freeform 4899">
            <a:extLst>
              <a:ext uri="{FF2B5EF4-FFF2-40B4-BE49-F238E27FC236}">
                <a16:creationId xmlns:a16="http://schemas.microsoft.com/office/drawing/2014/main" id="{E5CB2EC9-83FD-467A-A952-CD84B5F22A35}"/>
              </a:ext>
            </a:extLst>
          </p:cNvPr>
          <p:cNvSpPr>
            <a:spLocks noEditPoints="1"/>
          </p:cNvSpPr>
          <p:nvPr/>
        </p:nvSpPr>
        <p:spPr bwMode="auto">
          <a:xfrm>
            <a:off x="4931614" y="4742377"/>
            <a:ext cx="295140" cy="324654"/>
          </a:xfrm>
          <a:custGeom>
            <a:avLst/>
            <a:gdLst>
              <a:gd name="T0" fmla="*/ 190 w 324"/>
              <a:gd name="T1" fmla="*/ 0 h 324"/>
              <a:gd name="T2" fmla="*/ 134 w 324"/>
              <a:gd name="T3" fmla="*/ 20 h 324"/>
              <a:gd name="T4" fmla="*/ 90 w 324"/>
              <a:gd name="T5" fmla="*/ 74 h 324"/>
              <a:gd name="T6" fmla="*/ 82 w 324"/>
              <a:gd name="T7" fmla="*/ 120 h 324"/>
              <a:gd name="T8" fmla="*/ 84 w 324"/>
              <a:gd name="T9" fmla="*/ 146 h 324"/>
              <a:gd name="T10" fmla="*/ 118 w 324"/>
              <a:gd name="T11" fmla="*/ 206 h 324"/>
              <a:gd name="T12" fmla="*/ 178 w 324"/>
              <a:gd name="T13" fmla="*/ 240 h 324"/>
              <a:gd name="T14" fmla="*/ 202 w 324"/>
              <a:gd name="T15" fmla="*/ 242 h 324"/>
              <a:gd name="T16" fmla="*/ 250 w 324"/>
              <a:gd name="T17" fmla="*/ 232 h 324"/>
              <a:gd name="T18" fmla="*/ 304 w 324"/>
              <a:gd name="T19" fmla="*/ 188 h 324"/>
              <a:gd name="T20" fmla="*/ 324 w 324"/>
              <a:gd name="T21" fmla="*/ 132 h 324"/>
              <a:gd name="T22" fmla="*/ 324 w 324"/>
              <a:gd name="T23" fmla="*/ 108 h 324"/>
              <a:gd name="T24" fmla="*/ 304 w 324"/>
              <a:gd name="T25" fmla="*/ 52 h 324"/>
              <a:gd name="T26" fmla="*/ 250 w 324"/>
              <a:gd name="T27" fmla="*/ 8 h 324"/>
              <a:gd name="T28" fmla="*/ 202 w 324"/>
              <a:gd name="T29" fmla="*/ 0 h 324"/>
              <a:gd name="T30" fmla="*/ 202 w 324"/>
              <a:gd name="T31" fmla="*/ 212 h 324"/>
              <a:gd name="T32" fmla="*/ 152 w 324"/>
              <a:gd name="T33" fmla="*/ 196 h 324"/>
              <a:gd name="T34" fmla="*/ 118 w 324"/>
              <a:gd name="T35" fmla="*/ 156 h 324"/>
              <a:gd name="T36" fmla="*/ 112 w 324"/>
              <a:gd name="T37" fmla="*/ 120 h 324"/>
              <a:gd name="T38" fmla="*/ 128 w 324"/>
              <a:gd name="T39" fmla="*/ 70 h 324"/>
              <a:gd name="T40" fmla="*/ 168 w 324"/>
              <a:gd name="T41" fmla="*/ 36 h 324"/>
              <a:gd name="T42" fmla="*/ 202 w 324"/>
              <a:gd name="T43" fmla="*/ 30 h 324"/>
              <a:gd name="T44" fmla="*/ 254 w 324"/>
              <a:gd name="T45" fmla="*/ 46 h 324"/>
              <a:gd name="T46" fmla="*/ 286 w 324"/>
              <a:gd name="T47" fmla="*/ 86 h 324"/>
              <a:gd name="T48" fmla="*/ 294 w 324"/>
              <a:gd name="T49" fmla="*/ 120 h 324"/>
              <a:gd name="T50" fmla="*/ 278 w 324"/>
              <a:gd name="T51" fmla="*/ 172 h 324"/>
              <a:gd name="T52" fmla="*/ 238 w 324"/>
              <a:gd name="T53" fmla="*/ 204 h 324"/>
              <a:gd name="T54" fmla="*/ 202 w 324"/>
              <a:gd name="T55" fmla="*/ 212 h 324"/>
              <a:gd name="T56" fmla="*/ 138 w 324"/>
              <a:gd name="T57" fmla="*/ 130 h 324"/>
              <a:gd name="T58" fmla="*/ 132 w 324"/>
              <a:gd name="T59" fmla="*/ 120 h 324"/>
              <a:gd name="T60" fmla="*/ 138 w 324"/>
              <a:gd name="T61" fmla="*/ 94 h 324"/>
              <a:gd name="T62" fmla="*/ 164 w 324"/>
              <a:gd name="T63" fmla="*/ 62 h 324"/>
              <a:gd name="T64" fmla="*/ 202 w 324"/>
              <a:gd name="T65" fmla="*/ 50 h 324"/>
              <a:gd name="T66" fmla="*/ 210 w 324"/>
              <a:gd name="T67" fmla="*/ 54 h 324"/>
              <a:gd name="T68" fmla="*/ 212 w 324"/>
              <a:gd name="T69" fmla="*/ 60 h 324"/>
              <a:gd name="T70" fmla="*/ 206 w 324"/>
              <a:gd name="T71" fmla="*/ 70 h 324"/>
              <a:gd name="T72" fmla="*/ 192 w 324"/>
              <a:gd name="T73" fmla="*/ 72 h 324"/>
              <a:gd name="T74" fmla="*/ 168 w 324"/>
              <a:gd name="T75" fmla="*/ 86 h 324"/>
              <a:gd name="T76" fmla="*/ 154 w 324"/>
              <a:gd name="T77" fmla="*/ 110 h 324"/>
              <a:gd name="T78" fmla="*/ 152 w 324"/>
              <a:gd name="T79" fmla="*/ 124 h 324"/>
              <a:gd name="T80" fmla="*/ 142 w 324"/>
              <a:gd name="T81" fmla="*/ 130 h 324"/>
              <a:gd name="T82" fmla="*/ 48 w 324"/>
              <a:gd name="T83" fmla="*/ 316 h 324"/>
              <a:gd name="T84" fmla="*/ 28 w 324"/>
              <a:gd name="T85" fmla="*/ 324 h 324"/>
              <a:gd name="T86" fmla="*/ 8 w 324"/>
              <a:gd name="T87" fmla="*/ 316 h 324"/>
              <a:gd name="T88" fmla="*/ 0 w 324"/>
              <a:gd name="T89" fmla="*/ 296 h 324"/>
              <a:gd name="T90" fmla="*/ 86 w 324"/>
              <a:gd name="T91" fmla="*/ 198 h 324"/>
              <a:gd name="T92" fmla="*/ 102 w 324"/>
              <a:gd name="T93" fmla="*/ 220 h 324"/>
              <a:gd name="T94" fmla="*/ 124 w 324"/>
              <a:gd name="T95" fmla="*/ 238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4" h="324">
                <a:moveTo>
                  <a:pt x="202" y="0"/>
                </a:moveTo>
                <a:lnTo>
                  <a:pt x="202" y="0"/>
                </a:lnTo>
                <a:lnTo>
                  <a:pt x="190" y="0"/>
                </a:lnTo>
                <a:lnTo>
                  <a:pt x="178" y="2"/>
                </a:lnTo>
                <a:lnTo>
                  <a:pt x="156" y="8"/>
                </a:lnTo>
                <a:lnTo>
                  <a:pt x="134" y="20"/>
                </a:lnTo>
                <a:lnTo>
                  <a:pt x="118" y="34"/>
                </a:lnTo>
                <a:lnTo>
                  <a:pt x="102" y="52"/>
                </a:lnTo>
                <a:lnTo>
                  <a:pt x="90" y="74"/>
                </a:lnTo>
                <a:lnTo>
                  <a:pt x="84" y="96"/>
                </a:lnTo>
                <a:lnTo>
                  <a:pt x="82" y="108"/>
                </a:lnTo>
                <a:lnTo>
                  <a:pt x="82" y="120"/>
                </a:lnTo>
                <a:lnTo>
                  <a:pt x="82" y="120"/>
                </a:lnTo>
                <a:lnTo>
                  <a:pt x="82" y="132"/>
                </a:lnTo>
                <a:lnTo>
                  <a:pt x="84" y="146"/>
                </a:lnTo>
                <a:lnTo>
                  <a:pt x="90" y="168"/>
                </a:lnTo>
                <a:lnTo>
                  <a:pt x="102" y="188"/>
                </a:lnTo>
                <a:lnTo>
                  <a:pt x="118" y="206"/>
                </a:lnTo>
                <a:lnTo>
                  <a:pt x="134" y="222"/>
                </a:lnTo>
                <a:lnTo>
                  <a:pt x="156" y="232"/>
                </a:lnTo>
                <a:lnTo>
                  <a:pt x="178" y="240"/>
                </a:lnTo>
                <a:lnTo>
                  <a:pt x="190" y="242"/>
                </a:lnTo>
                <a:lnTo>
                  <a:pt x="202" y="242"/>
                </a:lnTo>
                <a:lnTo>
                  <a:pt x="202" y="242"/>
                </a:lnTo>
                <a:lnTo>
                  <a:pt x="216" y="242"/>
                </a:lnTo>
                <a:lnTo>
                  <a:pt x="228" y="240"/>
                </a:lnTo>
                <a:lnTo>
                  <a:pt x="250" y="232"/>
                </a:lnTo>
                <a:lnTo>
                  <a:pt x="270" y="222"/>
                </a:lnTo>
                <a:lnTo>
                  <a:pt x="288" y="206"/>
                </a:lnTo>
                <a:lnTo>
                  <a:pt x="304" y="188"/>
                </a:lnTo>
                <a:lnTo>
                  <a:pt x="314" y="168"/>
                </a:lnTo>
                <a:lnTo>
                  <a:pt x="322" y="146"/>
                </a:lnTo>
                <a:lnTo>
                  <a:pt x="324" y="132"/>
                </a:lnTo>
                <a:lnTo>
                  <a:pt x="324" y="120"/>
                </a:lnTo>
                <a:lnTo>
                  <a:pt x="324" y="120"/>
                </a:lnTo>
                <a:lnTo>
                  <a:pt x="324" y="108"/>
                </a:lnTo>
                <a:lnTo>
                  <a:pt x="322" y="96"/>
                </a:lnTo>
                <a:lnTo>
                  <a:pt x="314" y="74"/>
                </a:lnTo>
                <a:lnTo>
                  <a:pt x="304" y="52"/>
                </a:lnTo>
                <a:lnTo>
                  <a:pt x="288" y="34"/>
                </a:lnTo>
                <a:lnTo>
                  <a:pt x="270" y="20"/>
                </a:lnTo>
                <a:lnTo>
                  <a:pt x="250" y="8"/>
                </a:lnTo>
                <a:lnTo>
                  <a:pt x="228" y="2"/>
                </a:lnTo>
                <a:lnTo>
                  <a:pt x="216" y="0"/>
                </a:lnTo>
                <a:lnTo>
                  <a:pt x="202" y="0"/>
                </a:lnTo>
                <a:lnTo>
                  <a:pt x="202" y="0"/>
                </a:lnTo>
                <a:close/>
                <a:moveTo>
                  <a:pt x="202" y="212"/>
                </a:moveTo>
                <a:lnTo>
                  <a:pt x="202" y="212"/>
                </a:lnTo>
                <a:lnTo>
                  <a:pt x="184" y="210"/>
                </a:lnTo>
                <a:lnTo>
                  <a:pt x="168" y="204"/>
                </a:lnTo>
                <a:lnTo>
                  <a:pt x="152" y="196"/>
                </a:lnTo>
                <a:lnTo>
                  <a:pt x="138" y="184"/>
                </a:lnTo>
                <a:lnTo>
                  <a:pt x="128" y="172"/>
                </a:lnTo>
                <a:lnTo>
                  <a:pt x="118" y="156"/>
                </a:lnTo>
                <a:lnTo>
                  <a:pt x="114" y="138"/>
                </a:lnTo>
                <a:lnTo>
                  <a:pt x="112" y="120"/>
                </a:lnTo>
                <a:lnTo>
                  <a:pt x="112" y="120"/>
                </a:lnTo>
                <a:lnTo>
                  <a:pt x="114" y="102"/>
                </a:lnTo>
                <a:lnTo>
                  <a:pt x="118" y="86"/>
                </a:lnTo>
                <a:lnTo>
                  <a:pt x="128" y="70"/>
                </a:lnTo>
                <a:lnTo>
                  <a:pt x="138" y="56"/>
                </a:lnTo>
                <a:lnTo>
                  <a:pt x="152" y="46"/>
                </a:lnTo>
                <a:lnTo>
                  <a:pt x="168" y="36"/>
                </a:lnTo>
                <a:lnTo>
                  <a:pt x="184" y="32"/>
                </a:lnTo>
                <a:lnTo>
                  <a:pt x="202" y="30"/>
                </a:lnTo>
                <a:lnTo>
                  <a:pt x="202" y="30"/>
                </a:lnTo>
                <a:lnTo>
                  <a:pt x="222" y="32"/>
                </a:lnTo>
                <a:lnTo>
                  <a:pt x="238" y="36"/>
                </a:lnTo>
                <a:lnTo>
                  <a:pt x="254" y="46"/>
                </a:lnTo>
                <a:lnTo>
                  <a:pt x="268" y="56"/>
                </a:lnTo>
                <a:lnTo>
                  <a:pt x="278" y="70"/>
                </a:lnTo>
                <a:lnTo>
                  <a:pt x="286" y="86"/>
                </a:lnTo>
                <a:lnTo>
                  <a:pt x="292" y="102"/>
                </a:lnTo>
                <a:lnTo>
                  <a:pt x="294" y="120"/>
                </a:lnTo>
                <a:lnTo>
                  <a:pt x="294" y="120"/>
                </a:lnTo>
                <a:lnTo>
                  <a:pt x="292" y="138"/>
                </a:lnTo>
                <a:lnTo>
                  <a:pt x="286" y="156"/>
                </a:lnTo>
                <a:lnTo>
                  <a:pt x="278" y="172"/>
                </a:lnTo>
                <a:lnTo>
                  <a:pt x="268" y="184"/>
                </a:lnTo>
                <a:lnTo>
                  <a:pt x="254" y="196"/>
                </a:lnTo>
                <a:lnTo>
                  <a:pt x="238" y="204"/>
                </a:lnTo>
                <a:lnTo>
                  <a:pt x="222" y="210"/>
                </a:lnTo>
                <a:lnTo>
                  <a:pt x="202" y="212"/>
                </a:lnTo>
                <a:lnTo>
                  <a:pt x="202" y="212"/>
                </a:lnTo>
                <a:close/>
                <a:moveTo>
                  <a:pt x="142" y="130"/>
                </a:moveTo>
                <a:lnTo>
                  <a:pt x="142" y="130"/>
                </a:lnTo>
                <a:lnTo>
                  <a:pt x="138" y="130"/>
                </a:lnTo>
                <a:lnTo>
                  <a:pt x="136" y="128"/>
                </a:lnTo>
                <a:lnTo>
                  <a:pt x="134" y="124"/>
                </a:lnTo>
                <a:lnTo>
                  <a:pt x="132" y="120"/>
                </a:lnTo>
                <a:lnTo>
                  <a:pt x="132" y="120"/>
                </a:lnTo>
                <a:lnTo>
                  <a:pt x="134" y="106"/>
                </a:lnTo>
                <a:lnTo>
                  <a:pt x="138" y="94"/>
                </a:lnTo>
                <a:lnTo>
                  <a:pt x="144" y="82"/>
                </a:lnTo>
                <a:lnTo>
                  <a:pt x="154" y="72"/>
                </a:lnTo>
                <a:lnTo>
                  <a:pt x="164" y="62"/>
                </a:lnTo>
                <a:lnTo>
                  <a:pt x="176" y="56"/>
                </a:lnTo>
                <a:lnTo>
                  <a:pt x="188" y="52"/>
                </a:lnTo>
                <a:lnTo>
                  <a:pt x="202" y="50"/>
                </a:lnTo>
                <a:lnTo>
                  <a:pt x="202" y="50"/>
                </a:lnTo>
                <a:lnTo>
                  <a:pt x="206" y="52"/>
                </a:lnTo>
                <a:lnTo>
                  <a:pt x="210" y="54"/>
                </a:lnTo>
                <a:lnTo>
                  <a:pt x="212" y="56"/>
                </a:lnTo>
                <a:lnTo>
                  <a:pt x="212" y="60"/>
                </a:lnTo>
                <a:lnTo>
                  <a:pt x="212" y="60"/>
                </a:lnTo>
                <a:lnTo>
                  <a:pt x="212" y="64"/>
                </a:lnTo>
                <a:lnTo>
                  <a:pt x="210" y="68"/>
                </a:lnTo>
                <a:lnTo>
                  <a:pt x="206" y="70"/>
                </a:lnTo>
                <a:lnTo>
                  <a:pt x="202" y="70"/>
                </a:lnTo>
                <a:lnTo>
                  <a:pt x="202" y="70"/>
                </a:lnTo>
                <a:lnTo>
                  <a:pt x="192" y="72"/>
                </a:lnTo>
                <a:lnTo>
                  <a:pt x="184" y="74"/>
                </a:lnTo>
                <a:lnTo>
                  <a:pt x="174" y="80"/>
                </a:lnTo>
                <a:lnTo>
                  <a:pt x="168" y="86"/>
                </a:lnTo>
                <a:lnTo>
                  <a:pt x="162" y="92"/>
                </a:lnTo>
                <a:lnTo>
                  <a:pt x="156" y="102"/>
                </a:lnTo>
                <a:lnTo>
                  <a:pt x="154" y="110"/>
                </a:lnTo>
                <a:lnTo>
                  <a:pt x="152" y="120"/>
                </a:lnTo>
                <a:lnTo>
                  <a:pt x="152" y="120"/>
                </a:lnTo>
                <a:lnTo>
                  <a:pt x="152" y="124"/>
                </a:lnTo>
                <a:lnTo>
                  <a:pt x="150" y="128"/>
                </a:lnTo>
                <a:lnTo>
                  <a:pt x="146" y="130"/>
                </a:lnTo>
                <a:lnTo>
                  <a:pt x="142" y="130"/>
                </a:lnTo>
                <a:lnTo>
                  <a:pt x="142" y="130"/>
                </a:lnTo>
                <a:close/>
                <a:moveTo>
                  <a:pt x="124" y="238"/>
                </a:moveTo>
                <a:lnTo>
                  <a:pt x="48" y="316"/>
                </a:lnTo>
                <a:lnTo>
                  <a:pt x="48" y="316"/>
                </a:lnTo>
                <a:lnTo>
                  <a:pt x="38" y="322"/>
                </a:lnTo>
                <a:lnTo>
                  <a:pt x="28" y="324"/>
                </a:lnTo>
                <a:lnTo>
                  <a:pt x="28" y="324"/>
                </a:lnTo>
                <a:lnTo>
                  <a:pt x="18" y="322"/>
                </a:lnTo>
                <a:lnTo>
                  <a:pt x="8" y="316"/>
                </a:lnTo>
                <a:lnTo>
                  <a:pt x="8" y="316"/>
                </a:lnTo>
                <a:lnTo>
                  <a:pt x="2" y="306"/>
                </a:lnTo>
                <a:lnTo>
                  <a:pt x="0" y="296"/>
                </a:lnTo>
                <a:lnTo>
                  <a:pt x="2" y="286"/>
                </a:lnTo>
                <a:lnTo>
                  <a:pt x="8" y="276"/>
                </a:lnTo>
                <a:lnTo>
                  <a:pt x="86" y="198"/>
                </a:lnTo>
                <a:lnTo>
                  <a:pt x="86" y="198"/>
                </a:lnTo>
                <a:lnTo>
                  <a:pt x="94" y="210"/>
                </a:lnTo>
                <a:lnTo>
                  <a:pt x="102" y="220"/>
                </a:lnTo>
                <a:lnTo>
                  <a:pt x="114" y="230"/>
                </a:lnTo>
                <a:lnTo>
                  <a:pt x="124" y="238"/>
                </a:lnTo>
                <a:lnTo>
                  <a:pt x="124" y="238"/>
                </a:lnTo>
                <a:close/>
              </a:path>
            </a:pathLst>
          </a:custGeom>
          <a:noFill/>
          <a:ln w="9525">
            <a:solidFill>
              <a:srgbClr val="C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34145869-B40D-42AD-9966-FA95D713D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7" y="1154511"/>
            <a:ext cx="3785978" cy="257355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A01CFF6-B620-43A5-976B-8636E7EAB531}"/>
              </a:ext>
            </a:extLst>
          </p:cNvPr>
          <p:cNvSpPr txBox="1"/>
          <p:nvPr/>
        </p:nvSpPr>
        <p:spPr>
          <a:xfrm>
            <a:off x="9224683" y="1230139"/>
            <a:ext cx="146470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FPP_to_School_enrollment</a:t>
            </a:r>
            <a:r>
              <a:rPr lang="en-US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ratio of FPP (the number of Full payment passengers) to School Enrolments</a:t>
            </a:r>
          </a:p>
          <a:p>
            <a:endParaRPr lang="en-US" sz="1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 </a:t>
            </a:r>
            <a:r>
              <a:rPr lang="en-US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values </a:t>
            </a: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calculated values</a:t>
            </a:r>
          </a:p>
          <a:p>
            <a:endParaRPr lang="it-IT" dirty="0"/>
          </a:p>
        </p:txBody>
      </p:sp>
      <p:sp>
        <p:nvSpPr>
          <p:cNvPr id="34" name="Callout 5 24">
            <a:extLst>
              <a:ext uri="{FF2B5EF4-FFF2-40B4-BE49-F238E27FC236}">
                <a16:creationId xmlns:a16="http://schemas.microsoft.com/office/drawing/2014/main" id="{21564C67-8553-4655-8507-26D7DA115DFD}"/>
              </a:ext>
            </a:extLst>
          </p:cNvPr>
          <p:cNvSpPr/>
          <p:nvPr/>
        </p:nvSpPr>
        <p:spPr>
          <a:xfrm>
            <a:off x="5303387" y="2205090"/>
            <a:ext cx="1201271" cy="987785"/>
          </a:xfrm>
          <a:prstGeom prst="accentCallout1">
            <a:avLst>
              <a:gd name="adj1" fmla="val 21899"/>
              <a:gd name="adj2" fmla="val -35036"/>
              <a:gd name="adj3" fmla="val 80682"/>
              <a:gd name="adj4" fmla="val -102560"/>
            </a:avLst>
          </a:prstGeom>
          <a:noFill/>
          <a:ln w="9525" cap="flat" cmpd="sng" algn="ctr">
            <a:solidFill>
              <a:srgbClr val="BD2027">
                <a:shade val="95000"/>
                <a:satMod val="105000"/>
              </a:srgbClr>
            </a:solidFill>
            <a:prstDash val="solid"/>
          </a:ln>
          <a:effectLst/>
        </p:spPr>
        <p:txBody>
          <a:bodyPr lIns="0" rtlCol="0" anchor="ctr"/>
          <a:lstStyle/>
          <a:p>
            <a:pPr marL="171450" marR="0" lvl="0" indent="-171450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Regular"/>
                <a:cs typeface="+mn-cs"/>
              </a:rPr>
              <a:t>School enrollment is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Regular"/>
                <a:cs typeface="+mn-cs"/>
              </a:rPr>
              <a:t>positive correlated 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Regular"/>
                <a:cs typeface="+mn-cs"/>
              </a:rPr>
              <a:t>to the customer Retention</a:t>
            </a:r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5A3AEE59-8AB5-49F5-BC80-06E9F3E22C7F}"/>
              </a:ext>
            </a:extLst>
          </p:cNvPr>
          <p:cNvSpPr/>
          <p:nvPr/>
        </p:nvSpPr>
        <p:spPr>
          <a:xfrm>
            <a:off x="4051113" y="2907279"/>
            <a:ext cx="148760" cy="14876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BD2027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36" name="Freeform 4899">
            <a:extLst>
              <a:ext uri="{FF2B5EF4-FFF2-40B4-BE49-F238E27FC236}">
                <a16:creationId xmlns:a16="http://schemas.microsoft.com/office/drawing/2014/main" id="{007C9E8F-1D5C-49C7-BE78-A9FC92D10F31}"/>
              </a:ext>
            </a:extLst>
          </p:cNvPr>
          <p:cNvSpPr>
            <a:spLocks noEditPoints="1"/>
          </p:cNvSpPr>
          <p:nvPr/>
        </p:nvSpPr>
        <p:spPr bwMode="auto">
          <a:xfrm>
            <a:off x="4931610" y="2079864"/>
            <a:ext cx="295140" cy="324654"/>
          </a:xfrm>
          <a:custGeom>
            <a:avLst/>
            <a:gdLst>
              <a:gd name="T0" fmla="*/ 190 w 324"/>
              <a:gd name="T1" fmla="*/ 0 h 324"/>
              <a:gd name="T2" fmla="*/ 134 w 324"/>
              <a:gd name="T3" fmla="*/ 20 h 324"/>
              <a:gd name="T4" fmla="*/ 90 w 324"/>
              <a:gd name="T5" fmla="*/ 74 h 324"/>
              <a:gd name="T6" fmla="*/ 82 w 324"/>
              <a:gd name="T7" fmla="*/ 120 h 324"/>
              <a:gd name="T8" fmla="*/ 84 w 324"/>
              <a:gd name="T9" fmla="*/ 146 h 324"/>
              <a:gd name="T10" fmla="*/ 118 w 324"/>
              <a:gd name="T11" fmla="*/ 206 h 324"/>
              <a:gd name="T12" fmla="*/ 178 w 324"/>
              <a:gd name="T13" fmla="*/ 240 h 324"/>
              <a:gd name="T14" fmla="*/ 202 w 324"/>
              <a:gd name="T15" fmla="*/ 242 h 324"/>
              <a:gd name="T16" fmla="*/ 250 w 324"/>
              <a:gd name="T17" fmla="*/ 232 h 324"/>
              <a:gd name="T18" fmla="*/ 304 w 324"/>
              <a:gd name="T19" fmla="*/ 188 h 324"/>
              <a:gd name="T20" fmla="*/ 324 w 324"/>
              <a:gd name="T21" fmla="*/ 132 h 324"/>
              <a:gd name="T22" fmla="*/ 324 w 324"/>
              <a:gd name="T23" fmla="*/ 108 h 324"/>
              <a:gd name="T24" fmla="*/ 304 w 324"/>
              <a:gd name="T25" fmla="*/ 52 h 324"/>
              <a:gd name="T26" fmla="*/ 250 w 324"/>
              <a:gd name="T27" fmla="*/ 8 h 324"/>
              <a:gd name="T28" fmla="*/ 202 w 324"/>
              <a:gd name="T29" fmla="*/ 0 h 324"/>
              <a:gd name="T30" fmla="*/ 202 w 324"/>
              <a:gd name="T31" fmla="*/ 212 h 324"/>
              <a:gd name="T32" fmla="*/ 152 w 324"/>
              <a:gd name="T33" fmla="*/ 196 h 324"/>
              <a:gd name="T34" fmla="*/ 118 w 324"/>
              <a:gd name="T35" fmla="*/ 156 h 324"/>
              <a:gd name="T36" fmla="*/ 112 w 324"/>
              <a:gd name="T37" fmla="*/ 120 h 324"/>
              <a:gd name="T38" fmla="*/ 128 w 324"/>
              <a:gd name="T39" fmla="*/ 70 h 324"/>
              <a:gd name="T40" fmla="*/ 168 w 324"/>
              <a:gd name="T41" fmla="*/ 36 h 324"/>
              <a:gd name="T42" fmla="*/ 202 w 324"/>
              <a:gd name="T43" fmla="*/ 30 h 324"/>
              <a:gd name="T44" fmla="*/ 254 w 324"/>
              <a:gd name="T45" fmla="*/ 46 h 324"/>
              <a:gd name="T46" fmla="*/ 286 w 324"/>
              <a:gd name="T47" fmla="*/ 86 h 324"/>
              <a:gd name="T48" fmla="*/ 294 w 324"/>
              <a:gd name="T49" fmla="*/ 120 h 324"/>
              <a:gd name="T50" fmla="*/ 278 w 324"/>
              <a:gd name="T51" fmla="*/ 172 h 324"/>
              <a:gd name="T52" fmla="*/ 238 w 324"/>
              <a:gd name="T53" fmla="*/ 204 h 324"/>
              <a:gd name="T54" fmla="*/ 202 w 324"/>
              <a:gd name="T55" fmla="*/ 212 h 324"/>
              <a:gd name="T56" fmla="*/ 138 w 324"/>
              <a:gd name="T57" fmla="*/ 130 h 324"/>
              <a:gd name="T58" fmla="*/ 132 w 324"/>
              <a:gd name="T59" fmla="*/ 120 h 324"/>
              <a:gd name="T60" fmla="*/ 138 w 324"/>
              <a:gd name="T61" fmla="*/ 94 h 324"/>
              <a:gd name="T62" fmla="*/ 164 w 324"/>
              <a:gd name="T63" fmla="*/ 62 h 324"/>
              <a:gd name="T64" fmla="*/ 202 w 324"/>
              <a:gd name="T65" fmla="*/ 50 h 324"/>
              <a:gd name="T66" fmla="*/ 210 w 324"/>
              <a:gd name="T67" fmla="*/ 54 h 324"/>
              <a:gd name="T68" fmla="*/ 212 w 324"/>
              <a:gd name="T69" fmla="*/ 60 h 324"/>
              <a:gd name="T70" fmla="*/ 206 w 324"/>
              <a:gd name="T71" fmla="*/ 70 h 324"/>
              <a:gd name="T72" fmla="*/ 192 w 324"/>
              <a:gd name="T73" fmla="*/ 72 h 324"/>
              <a:gd name="T74" fmla="*/ 168 w 324"/>
              <a:gd name="T75" fmla="*/ 86 h 324"/>
              <a:gd name="T76" fmla="*/ 154 w 324"/>
              <a:gd name="T77" fmla="*/ 110 h 324"/>
              <a:gd name="T78" fmla="*/ 152 w 324"/>
              <a:gd name="T79" fmla="*/ 124 h 324"/>
              <a:gd name="T80" fmla="*/ 142 w 324"/>
              <a:gd name="T81" fmla="*/ 130 h 324"/>
              <a:gd name="T82" fmla="*/ 48 w 324"/>
              <a:gd name="T83" fmla="*/ 316 h 324"/>
              <a:gd name="T84" fmla="*/ 28 w 324"/>
              <a:gd name="T85" fmla="*/ 324 h 324"/>
              <a:gd name="T86" fmla="*/ 8 w 324"/>
              <a:gd name="T87" fmla="*/ 316 h 324"/>
              <a:gd name="T88" fmla="*/ 0 w 324"/>
              <a:gd name="T89" fmla="*/ 296 h 324"/>
              <a:gd name="T90" fmla="*/ 86 w 324"/>
              <a:gd name="T91" fmla="*/ 198 h 324"/>
              <a:gd name="T92" fmla="*/ 102 w 324"/>
              <a:gd name="T93" fmla="*/ 220 h 324"/>
              <a:gd name="T94" fmla="*/ 124 w 324"/>
              <a:gd name="T95" fmla="*/ 238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4" h="324">
                <a:moveTo>
                  <a:pt x="202" y="0"/>
                </a:moveTo>
                <a:lnTo>
                  <a:pt x="202" y="0"/>
                </a:lnTo>
                <a:lnTo>
                  <a:pt x="190" y="0"/>
                </a:lnTo>
                <a:lnTo>
                  <a:pt x="178" y="2"/>
                </a:lnTo>
                <a:lnTo>
                  <a:pt x="156" y="8"/>
                </a:lnTo>
                <a:lnTo>
                  <a:pt x="134" y="20"/>
                </a:lnTo>
                <a:lnTo>
                  <a:pt x="118" y="34"/>
                </a:lnTo>
                <a:lnTo>
                  <a:pt x="102" y="52"/>
                </a:lnTo>
                <a:lnTo>
                  <a:pt x="90" y="74"/>
                </a:lnTo>
                <a:lnTo>
                  <a:pt x="84" y="96"/>
                </a:lnTo>
                <a:lnTo>
                  <a:pt x="82" y="108"/>
                </a:lnTo>
                <a:lnTo>
                  <a:pt x="82" y="120"/>
                </a:lnTo>
                <a:lnTo>
                  <a:pt x="82" y="120"/>
                </a:lnTo>
                <a:lnTo>
                  <a:pt x="82" y="132"/>
                </a:lnTo>
                <a:lnTo>
                  <a:pt x="84" y="146"/>
                </a:lnTo>
                <a:lnTo>
                  <a:pt x="90" y="168"/>
                </a:lnTo>
                <a:lnTo>
                  <a:pt x="102" y="188"/>
                </a:lnTo>
                <a:lnTo>
                  <a:pt x="118" y="206"/>
                </a:lnTo>
                <a:lnTo>
                  <a:pt x="134" y="222"/>
                </a:lnTo>
                <a:lnTo>
                  <a:pt x="156" y="232"/>
                </a:lnTo>
                <a:lnTo>
                  <a:pt x="178" y="240"/>
                </a:lnTo>
                <a:lnTo>
                  <a:pt x="190" y="242"/>
                </a:lnTo>
                <a:lnTo>
                  <a:pt x="202" y="242"/>
                </a:lnTo>
                <a:lnTo>
                  <a:pt x="202" y="242"/>
                </a:lnTo>
                <a:lnTo>
                  <a:pt x="216" y="242"/>
                </a:lnTo>
                <a:lnTo>
                  <a:pt x="228" y="240"/>
                </a:lnTo>
                <a:lnTo>
                  <a:pt x="250" y="232"/>
                </a:lnTo>
                <a:lnTo>
                  <a:pt x="270" y="222"/>
                </a:lnTo>
                <a:lnTo>
                  <a:pt x="288" y="206"/>
                </a:lnTo>
                <a:lnTo>
                  <a:pt x="304" y="188"/>
                </a:lnTo>
                <a:lnTo>
                  <a:pt x="314" y="168"/>
                </a:lnTo>
                <a:lnTo>
                  <a:pt x="322" y="146"/>
                </a:lnTo>
                <a:lnTo>
                  <a:pt x="324" y="132"/>
                </a:lnTo>
                <a:lnTo>
                  <a:pt x="324" y="120"/>
                </a:lnTo>
                <a:lnTo>
                  <a:pt x="324" y="120"/>
                </a:lnTo>
                <a:lnTo>
                  <a:pt x="324" y="108"/>
                </a:lnTo>
                <a:lnTo>
                  <a:pt x="322" y="96"/>
                </a:lnTo>
                <a:lnTo>
                  <a:pt x="314" y="74"/>
                </a:lnTo>
                <a:lnTo>
                  <a:pt x="304" y="52"/>
                </a:lnTo>
                <a:lnTo>
                  <a:pt x="288" y="34"/>
                </a:lnTo>
                <a:lnTo>
                  <a:pt x="270" y="20"/>
                </a:lnTo>
                <a:lnTo>
                  <a:pt x="250" y="8"/>
                </a:lnTo>
                <a:lnTo>
                  <a:pt x="228" y="2"/>
                </a:lnTo>
                <a:lnTo>
                  <a:pt x="216" y="0"/>
                </a:lnTo>
                <a:lnTo>
                  <a:pt x="202" y="0"/>
                </a:lnTo>
                <a:lnTo>
                  <a:pt x="202" y="0"/>
                </a:lnTo>
                <a:close/>
                <a:moveTo>
                  <a:pt x="202" y="212"/>
                </a:moveTo>
                <a:lnTo>
                  <a:pt x="202" y="212"/>
                </a:lnTo>
                <a:lnTo>
                  <a:pt x="184" y="210"/>
                </a:lnTo>
                <a:lnTo>
                  <a:pt x="168" y="204"/>
                </a:lnTo>
                <a:lnTo>
                  <a:pt x="152" y="196"/>
                </a:lnTo>
                <a:lnTo>
                  <a:pt x="138" y="184"/>
                </a:lnTo>
                <a:lnTo>
                  <a:pt x="128" y="172"/>
                </a:lnTo>
                <a:lnTo>
                  <a:pt x="118" y="156"/>
                </a:lnTo>
                <a:lnTo>
                  <a:pt x="114" y="138"/>
                </a:lnTo>
                <a:lnTo>
                  <a:pt x="112" y="120"/>
                </a:lnTo>
                <a:lnTo>
                  <a:pt x="112" y="120"/>
                </a:lnTo>
                <a:lnTo>
                  <a:pt x="114" y="102"/>
                </a:lnTo>
                <a:lnTo>
                  <a:pt x="118" y="86"/>
                </a:lnTo>
                <a:lnTo>
                  <a:pt x="128" y="70"/>
                </a:lnTo>
                <a:lnTo>
                  <a:pt x="138" y="56"/>
                </a:lnTo>
                <a:lnTo>
                  <a:pt x="152" y="46"/>
                </a:lnTo>
                <a:lnTo>
                  <a:pt x="168" y="36"/>
                </a:lnTo>
                <a:lnTo>
                  <a:pt x="184" y="32"/>
                </a:lnTo>
                <a:lnTo>
                  <a:pt x="202" y="30"/>
                </a:lnTo>
                <a:lnTo>
                  <a:pt x="202" y="30"/>
                </a:lnTo>
                <a:lnTo>
                  <a:pt x="222" y="32"/>
                </a:lnTo>
                <a:lnTo>
                  <a:pt x="238" y="36"/>
                </a:lnTo>
                <a:lnTo>
                  <a:pt x="254" y="46"/>
                </a:lnTo>
                <a:lnTo>
                  <a:pt x="268" y="56"/>
                </a:lnTo>
                <a:lnTo>
                  <a:pt x="278" y="70"/>
                </a:lnTo>
                <a:lnTo>
                  <a:pt x="286" y="86"/>
                </a:lnTo>
                <a:lnTo>
                  <a:pt x="292" y="102"/>
                </a:lnTo>
                <a:lnTo>
                  <a:pt x="294" y="120"/>
                </a:lnTo>
                <a:lnTo>
                  <a:pt x="294" y="120"/>
                </a:lnTo>
                <a:lnTo>
                  <a:pt x="292" y="138"/>
                </a:lnTo>
                <a:lnTo>
                  <a:pt x="286" y="156"/>
                </a:lnTo>
                <a:lnTo>
                  <a:pt x="278" y="172"/>
                </a:lnTo>
                <a:lnTo>
                  <a:pt x="268" y="184"/>
                </a:lnTo>
                <a:lnTo>
                  <a:pt x="254" y="196"/>
                </a:lnTo>
                <a:lnTo>
                  <a:pt x="238" y="204"/>
                </a:lnTo>
                <a:lnTo>
                  <a:pt x="222" y="210"/>
                </a:lnTo>
                <a:lnTo>
                  <a:pt x="202" y="212"/>
                </a:lnTo>
                <a:lnTo>
                  <a:pt x="202" y="212"/>
                </a:lnTo>
                <a:close/>
                <a:moveTo>
                  <a:pt x="142" y="130"/>
                </a:moveTo>
                <a:lnTo>
                  <a:pt x="142" y="130"/>
                </a:lnTo>
                <a:lnTo>
                  <a:pt x="138" y="130"/>
                </a:lnTo>
                <a:lnTo>
                  <a:pt x="136" y="128"/>
                </a:lnTo>
                <a:lnTo>
                  <a:pt x="134" y="124"/>
                </a:lnTo>
                <a:lnTo>
                  <a:pt x="132" y="120"/>
                </a:lnTo>
                <a:lnTo>
                  <a:pt x="132" y="120"/>
                </a:lnTo>
                <a:lnTo>
                  <a:pt x="134" y="106"/>
                </a:lnTo>
                <a:lnTo>
                  <a:pt x="138" y="94"/>
                </a:lnTo>
                <a:lnTo>
                  <a:pt x="144" y="82"/>
                </a:lnTo>
                <a:lnTo>
                  <a:pt x="154" y="72"/>
                </a:lnTo>
                <a:lnTo>
                  <a:pt x="164" y="62"/>
                </a:lnTo>
                <a:lnTo>
                  <a:pt x="176" y="56"/>
                </a:lnTo>
                <a:lnTo>
                  <a:pt x="188" y="52"/>
                </a:lnTo>
                <a:lnTo>
                  <a:pt x="202" y="50"/>
                </a:lnTo>
                <a:lnTo>
                  <a:pt x="202" y="50"/>
                </a:lnTo>
                <a:lnTo>
                  <a:pt x="206" y="52"/>
                </a:lnTo>
                <a:lnTo>
                  <a:pt x="210" y="54"/>
                </a:lnTo>
                <a:lnTo>
                  <a:pt x="212" y="56"/>
                </a:lnTo>
                <a:lnTo>
                  <a:pt x="212" y="60"/>
                </a:lnTo>
                <a:lnTo>
                  <a:pt x="212" y="60"/>
                </a:lnTo>
                <a:lnTo>
                  <a:pt x="212" y="64"/>
                </a:lnTo>
                <a:lnTo>
                  <a:pt x="210" y="68"/>
                </a:lnTo>
                <a:lnTo>
                  <a:pt x="206" y="70"/>
                </a:lnTo>
                <a:lnTo>
                  <a:pt x="202" y="70"/>
                </a:lnTo>
                <a:lnTo>
                  <a:pt x="202" y="70"/>
                </a:lnTo>
                <a:lnTo>
                  <a:pt x="192" y="72"/>
                </a:lnTo>
                <a:lnTo>
                  <a:pt x="184" y="74"/>
                </a:lnTo>
                <a:lnTo>
                  <a:pt x="174" y="80"/>
                </a:lnTo>
                <a:lnTo>
                  <a:pt x="168" y="86"/>
                </a:lnTo>
                <a:lnTo>
                  <a:pt x="162" y="92"/>
                </a:lnTo>
                <a:lnTo>
                  <a:pt x="156" y="102"/>
                </a:lnTo>
                <a:lnTo>
                  <a:pt x="154" y="110"/>
                </a:lnTo>
                <a:lnTo>
                  <a:pt x="152" y="120"/>
                </a:lnTo>
                <a:lnTo>
                  <a:pt x="152" y="120"/>
                </a:lnTo>
                <a:lnTo>
                  <a:pt x="152" y="124"/>
                </a:lnTo>
                <a:lnTo>
                  <a:pt x="150" y="128"/>
                </a:lnTo>
                <a:lnTo>
                  <a:pt x="146" y="130"/>
                </a:lnTo>
                <a:lnTo>
                  <a:pt x="142" y="130"/>
                </a:lnTo>
                <a:lnTo>
                  <a:pt x="142" y="130"/>
                </a:lnTo>
                <a:close/>
                <a:moveTo>
                  <a:pt x="124" y="238"/>
                </a:moveTo>
                <a:lnTo>
                  <a:pt x="48" y="316"/>
                </a:lnTo>
                <a:lnTo>
                  <a:pt x="48" y="316"/>
                </a:lnTo>
                <a:lnTo>
                  <a:pt x="38" y="322"/>
                </a:lnTo>
                <a:lnTo>
                  <a:pt x="28" y="324"/>
                </a:lnTo>
                <a:lnTo>
                  <a:pt x="28" y="324"/>
                </a:lnTo>
                <a:lnTo>
                  <a:pt x="18" y="322"/>
                </a:lnTo>
                <a:lnTo>
                  <a:pt x="8" y="316"/>
                </a:lnTo>
                <a:lnTo>
                  <a:pt x="8" y="316"/>
                </a:lnTo>
                <a:lnTo>
                  <a:pt x="2" y="306"/>
                </a:lnTo>
                <a:lnTo>
                  <a:pt x="0" y="296"/>
                </a:lnTo>
                <a:lnTo>
                  <a:pt x="2" y="286"/>
                </a:lnTo>
                <a:lnTo>
                  <a:pt x="8" y="276"/>
                </a:lnTo>
                <a:lnTo>
                  <a:pt x="86" y="198"/>
                </a:lnTo>
                <a:lnTo>
                  <a:pt x="86" y="198"/>
                </a:lnTo>
                <a:lnTo>
                  <a:pt x="94" y="210"/>
                </a:lnTo>
                <a:lnTo>
                  <a:pt x="102" y="220"/>
                </a:lnTo>
                <a:lnTo>
                  <a:pt x="114" y="230"/>
                </a:lnTo>
                <a:lnTo>
                  <a:pt x="124" y="238"/>
                </a:lnTo>
                <a:lnTo>
                  <a:pt x="124" y="238"/>
                </a:lnTo>
                <a:close/>
              </a:path>
            </a:pathLst>
          </a:custGeom>
          <a:noFill/>
          <a:ln w="9525">
            <a:solidFill>
              <a:srgbClr val="C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6AED476-19C6-4427-A4C1-7646D0491D5F}"/>
              </a:ext>
            </a:extLst>
          </p:cNvPr>
          <p:cNvSpPr txBox="1"/>
          <p:nvPr/>
        </p:nvSpPr>
        <p:spPr>
          <a:xfrm>
            <a:off x="9221990" y="4450655"/>
            <a:ext cx="150324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Income_Level</a:t>
            </a:r>
            <a:r>
              <a:rPr lang="it-IT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Parent income level code. </a:t>
            </a:r>
            <a:r>
              <a:rPr lang="en-US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 the </a:t>
            </a:r>
            <a:r>
              <a:rPr lang="en-US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</a:t>
            </a: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 the </a:t>
            </a:r>
            <a:r>
              <a:rPr lang="en-US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</a:t>
            </a: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 </a:t>
            </a:r>
            <a:r>
              <a:rPr lang="en-US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unclassified</a:t>
            </a:r>
          </a:p>
          <a:p>
            <a:endParaRPr lang="en-US" sz="1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values (</a:t>
            </a:r>
            <a:r>
              <a:rPr lang="it-IT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 NA and Z)</a:t>
            </a: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classed as </a:t>
            </a:r>
            <a:r>
              <a:rPr lang="it-IT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</a:p>
          <a:p>
            <a:endParaRPr lang="it-IT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1AF1C69-D975-4B22-9544-23C7D67EAD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9690" t="-20005" r="-20264" b="-20238"/>
          <a:stretch/>
        </p:blipFill>
        <p:spPr>
          <a:xfrm>
            <a:off x="10760419" y="955240"/>
            <a:ext cx="295062" cy="295675"/>
          </a:xfrm>
          <a:prstGeom prst="ellipse">
            <a:avLst/>
          </a:prstGeom>
          <a:solidFill>
            <a:sysClr val="window" lastClr="FFFFFF"/>
          </a:solidFill>
          <a:ln w="38100">
            <a:solidFill>
              <a:srgbClr val="BD2027"/>
            </a:soli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BFFD7A28-B935-4E47-A748-F977EF4767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868" y="4151427"/>
            <a:ext cx="261856" cy="2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17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56A888AD-220E-4C11-9395-7651DF666760}"/>
              </a:ext>
            </a:extLst>
          </p:cNvPr>
          <p:cNvSpPr txBox="1">
            <a:spLocks/>
          </p:cNvSpPr>
          <p:nvPr/>
        </p:nvSpPr>
        <p:spPr>
          <a:xfrm>
            <a:off x="5824526" y="6538653"/>
            <a:ext cx="421315" cy="2260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kern="1200">
                <a:solidFill>
                  <a:srgbClr val="75202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5A074-71B0-1C47-A455-7677837C124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BD2027"/>
                </a:solidFill>
                <a:effectLst/>
                <a:uLnTx/>
                <a:uFillTx/>
                <a:latin typeface="Arial Regular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 Regular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B09E3917-3D86-42FA-977E-6CF5A6B665F5}"/>
              </a:ext>
            </a:extLst>
          </p:cNvPr>
          <p:cNvSpPr txBox="1">
            <a:spLocks/>
          </p:cNvSpPr>
          <p:nvPr/>
        </p:nvSpPr>
        <p:spPr>
          <a:xfrm>
            <a:off x="710229" y="376922"/>
            <a:ext cx="7156586" cy="2997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031"/>
              </a:lnSpc>
              <a:spcBef>
                <a:spcPct val="0"/>
              </a:spcBef>
              <a:buNone/>
              <a:defRPr sz="1846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203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752127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Exploratory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752127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Data Analysis (EDA)</a:t>
            </a:r>
          </a:p>
        </p:txBody>
      </p:sp>
      <p:cxnSp>
        <p:nvCxnSpPr>
          <p:cNvPr id="15" name="Straight Connector 95">
            <a:extLst>
              <a:ext uri="{FF2B5EF4-FFF2-40B4-BE49-F238E27FC236}">
                <a16:creationId xmlns:a16="http://schemas.microsoft.com/office/drawing/2014/main" id="{537D8899-76CD-43CA-8ED1-8275F8B68FAB}"/>
              </a:ext>
            </a:extLst>
          </p:cNvPr>
          <p:cNvCxnSpPr/>
          <p:nvPr/>
        </p:nvCxnSpPr>
        <p:spPr>
          <a:xfrm>
            <a:off x="277883" y="3925836"/>
            <a:ext cx="11507425" cy="0"/>
          </a:xfrm>
          <a:prstGeom prst="line">
            <a:avLst/>
          </a:prstGeom>
          <a:noFill/>
          <a:ln w="25400" cap="flat" cmpd="sng" algn="ctr">
            <a:solidFill>
              <a:srgbClr val="BD2027"/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6" name="Rectangle 96">
            <a:extLst>
              <a:ext uri="{FF2B5EF4-FFF2-40B4-BE49-F238E27FC236}">
                <a16:creationId xmlns:a16="http://schemas.microsoft.com/office/drawing/2014/main" id="{6D9AB8A3-D58E-46C2-8C29-23675C6B32C6}"/>
              </a:ext>
            </a:extLst>
          </p:cNvPr>
          <p:cNvSpPr/>
          <p:nvPr/>
        </p:nvSpPr>
        <p:spPr>
          <a:xfrm>
            <a:off x="1284607" y="3763427"/>
            <a:ext cx="5073484" cy="21544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i="1" dirty="0">
                <a:solidFill>
                  <a:srgbClr val="BD2027"/>
                </a:solidFill>
                <a:latin typeface="Arial Regular"/>
              </a:rPr>
              <a:t>Relationship between Twitter and target variable</a:t>
            </a:r>
            <a:endParaRPr kumimoji="0" lang="en-GB" sz="1400" b="1" i="1" u="none" strike="noStrike" kern="1200" cap="none" spc="0" normalizeH="0" baseline="0" noProof="0" dirty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23" name="Rectangle 55">
            <a:extLst>
              <a:ext uri="{FF2B5EF4-FFF2-40B4-BE49-F238E27FC236}">
                <a16:creationId xmlns:a16="http://schemas.microsoft.com/office/drawing/2014/main" id="{4EBC366F-0B5B-44C9-91B1-303725AAD7B2}"/>
              </a:ext>
            </a:extLst>
          </p:cNvPr>
          <p:cNvSpPr/>
          <p:nvPr/>
        </p:nvSpPr>
        <p:spPr>
          <a:xfrm>
            <a:off x="9224683" y="4087436"/>
            <a:ext cx="1591056" cy="2733242"/>
          </a:xfrm>
          <a:prstGeom prst="rect">
            <a:avLst/>
          </a:prstGeom>
          <a:gradFill rotWithShape="1">
            <a:gsLst>
              <a:gs pos="0">
                <a:srgbClr val="CFD0D2">
                  <a:tint val="50000"/>
                  <a:satMod val="300000"/>
                </a:srgbClr>
              </a:gs>
              <a:gs pos="35000">
                <a:srgbClr val="CFD0D2">
                  <a:tint val="37000"/>
                  <a:satMod val="300000"/>
                </a:srgbClr>
              </a:gs>
              <a:gs pos="100000">
                <a:srgbClr val="CFD0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98">
            <a:extLst>
              <a:ext uri="{FF2B5EF4-FFF2-40B4-BE49-F238E27FC236}">
                <a16:creationId xmlns:a16="http://schemas.microsoft.com/office/drawing/2014/main" id="{14C036F8-0154-4EE2-A853-5CFB33398EF9}"/>
              </a:ext>
            </a:extLst>
          </p:cNvPr>
          <p:cNvSpPr txBox="1"/>
          <p:nvPr/>
        </p:nvSpPr>
        <p:spPr>
          <a:xfrm>
            <a:off x="9224684" y="4157939"/>
            <a:ext cx="1591056" cy="22600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 dirty="0">
                <a:solidFill>
                  <a:schemeClr val="lt1"/>
                </a:solidFill>
                <a:latin typeface="+mn-lt"/>
                <a:cs typeface="Calibri" panose="020F0502020204030204" pitchFamily="34" charset="0"/>
              </a:rPr>
              <a:t>Twitter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33F416D6-CAE0-4842-B97D-C1ED26547143}"/>
              </a:ext>
            </a:extLst>
          </p:cNvPr>
          <p:cNvSpPr/>
          <p:nvPr/>
        </p:nvSpPr>
        <p:spPr>
          <a:xfrm>
            <a:off x="634195" y="605089"/>
            <a:ext cx="3217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on FPP to PAX and Twitter</a:t>
            </a:r>
          </a:p>
        </p:txBody>
      </p:sp>
      <p:sp>
        <p:nvSpPr>
          <p:cNvPr id="19" name="Rectangle 55">
            <a:extLst>
              <a:ext uri="{FF2B5EF4-FFF2-40B4-BE49-F238E27FC236}">
                <a16:creationId xmlns:a16="http://schemas.microsoft.com/office/drawing/2014/main" id="{824BDEDB-9258-4094-812F-C3604050D454}"/>
              </a:ext>
            </a:extLst>
          </p:cNvPr>
          <p:cNvSpPr/>
          <p:nvPr/>
        </p:nvSpPr>
        <p:spPr>
          <a:xfrm>
            <a:off x="9197785" y="904966"/>
            <a:ext cx="1591056" cy="2343389"/>
          </a:xfrm>
          <a:prstGeom prst="rect">
            <a:avLst/>
          </a:prstGeom>
          <a:gradFill rotWithShape="1">
            <a:gsLst>
              <a:gs pos="0">
                <a:srgbClr val="CFD0D2">
                  <a:tint val="50000"/>
                  <a:satMod val="300000"/>
                </a:srgbClr>
              </a:gs>
              <a:gs pos="35000">
                <a:srgbClr val="CFD0D2">
                  <a:tint val="37000"/>
                  <a:satMod val="300000"/>
                </a:srgbClr>
              </a:gs>
              <a:gs pos="100000">
                <a:srgbClr val="CFD0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98">
            <a:extLst>
              <a:ext uri="{FF2B5EF4-FFF2-40B4-BE49-F238E27FC236}">
                <a16:creationId xmlns:a16="http://schemas.microsoft.com/office/drawing/2014/main" id="{3FDF098A-8849-4FB0-B17D-ADCF7964641B}"/>
              </a:ext>
            </a:extLst>
          </p:cNvPr>
          <p:cNvSpPr txBox="1"/>
          <p:nvPr/>
        </p:nvSpPr>
        <p:spPr>
          <a:xfrm>
            <a:off x="9197786" y="975469"/>
            <a:ext cx="1591056" cy="22600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 dirty="0">
                <a:solidFill>
                  <a:schemeClr val="lt1"/>
                </a:solidFill>
                <a:cs typeface="Calibri" panose="020F0502020204030204" pitchFamily="34" charset="0"/>
              </a:rPr>
              <a:t>FPP To PAX</a:t>
            </a:r>
            <a:endParaRPr lang="en-GB" sz="1200" b="1" dirty="0">
              <a:solidFill>
                <a:schemeClr val="lt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40" name="Oval 80">
            <a:extLst>
              <a:ext uri="{FF2B5EF4-FFF2-40B4-BE49-F238E27FC236}">
                <a16:creationId xmlns:a16="http://schemas.microsoft.com/office/drawing/2014/main" id="{FBCA79B2-5351-4A29-8BA5-BA5944858CEB}"/>
              </a:ext>
            </a:extLst>
          </p:cNvPr>
          <p:cNvSpPr/>
          <p:nvPr/>
        </p:nvSpPr>
        <p:spPr>
          <a:xfrm>
            <a:off x="10740947" y="4142232"/>
            <a:ext cx="294545" cy="294545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BD2027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A01CFF6-B620-43A5-976B-8636E7EAB531}"/>
              </a:ext>
            </a:extLst>
          </p:cNvPr>
          <p:cNvSpPr txBox="1"/>
          <p:nvPr/>
        </p:nvSpPr>
        <p:spPr>
          <a:xfrm>
            <a:off x="9224683" y="1230139"/>
            <a:ext cx="14647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FPP_to_PAX</a:t>
            </a:r>
            <a:r>
              <a:rPr lang="it-IT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it-IT" sz="1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it-IT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FPP</a:t>
            </a:r>
          </a:p>
          <a:p>
            <a:endParaRPr lang="en-US" sz="1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 </a:t>
            </a:r>
            <a:r>
              <a:rPr lang="en-US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values </a:t>
            </a: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calculated values</a:t>
            </a:r>
          </a:p>
          <a:p>
            <a:endParaRPr lang="it-IT" dirty="0"/>
          </a:p>
        </p:txBody>
      </p:sp>
      <p:sp>
        <p:nvSpPr>
          <p:cNvPr id="36" name="Freeform 4899">
            <a:extLst>
              <a:ext uri="{FF2B5EF4-FFF2-40B4-BE49-F238E27FC236}">
                <a16:creationId xmlns:a16="http://schemas.microsoft.com/office/drawing/2014/main" id="{007C9E8F-1D5C-49C7-BE78-A9FC92D10F31}"/>
              </a:ext>
            </a:extLst>
          </p:cNvPr>
          <p:cNvSpPr>
            <a:spLocks noEditPoints="1"/>
          </p:cNvSpPr>
          <p:nvPr/>
        </p:nvSpPr>
        <p:spPr bwMode="auto">
          <a:xfrm>
            <a:off x="6701044" y="1931839"/>
            <a:ext cx="295140" cy="324654"/>
          </a:xfrm>
          <a:custGeom>
            <a:avLst/>
            <a:gdLst>
              <a:gd name="T0" fmla="*/ 190 w 324"/>
              <a:gd name="T1" fmla="*/ 0 h 324"/>
              <a:gd name="T2" fmla="*/ 134 w 324"/>
              <a:gd name="T3" fmla="*/ 20 h 324"/>
              <a:gd name="T4" fmla="*/ 90 w 324"/>
              <a:gd name="T5" fmla="*/ 74 h 324"/>
              <a:gd name="T6" fmla="*/ 82 w 324"/>
              <a:gd name="T7" fmla="*/ 120 h 324"/>
              <a:gd name="T8" fmla="*/ 84 w 324"/>
              <a:gd name="T9" fmla="*/ 146 h 324"/>
              <a:gd name="T10" fmla="*/ 118 w 324"/>
              <a:gd name="T11" fmla="*/ 206 h 324"/>
              <a:gd name="T12" fmla="*/ 178 w 324"/>
              <a:gd name="T13" fmla="*/ 240 h 324"/>
              <a:gd name="T14" fmla="*/ 202 w 324"/>
              <a:gd name="T15" fmla="*/ 242 h 324"/>
              <a:gd name="T16" fmla="*/ 250 w 324"/>
              <a:gd name="T17" fmla="*/ 232 h 324"/>
              <a:gd name="T18" fmla="*/ 304 w 324"/>
              <a:gd name="T19" fmla="*/ 188 h 324"/>
              <a:gd name="T20" fmla="*/ 324 w 324"/>
              <a:gd name="T21" fmla="*/ 132 h 324"/>
              <a:gd name="T22" fmla="*/ 324 w 324"/>
              <a:gd name="T23" fmla="*/ 108 h 324"/>
              <a:gd name="T24" fmla="*/ 304 w 324"/>
              <a:gd name="T25" fmla="*/ 52 h 324"/>
              <a:gd name="T26" fmla="*/ 250 w 324"/>
              <a:gd name="T27" fmla="*/ 8 h 324"/>
              <a:gd name="T28" fmla="*/ 202 w 324"/>
              <a:gd name="T29" fmla="*/ 0 h 324"/>
              <a:gd name="T30" fmla="*/ 202 w 324"/>
              <a:gd name="T31" fmla="*/ 212 h 324"/>
              <a:gd name="T32" fmla="*/ 152 w 324"/>
              <a:gd name="T33" fmla="*/ 196 h 324"/>
              <a:gd name="T34" fmla="*/ 118 w 324"/>
              <a:gd name="T35" fmla="*/ 156 h 324"/>
              <a:gd name="T36" fmla="*/ 112 w 324"/>
              <a:gd name="T37" fmla="*/ 120 h 324"/>
              <a:gd name="T38" fmla="*/ 128 w 324"/>
              <a:gd name="T39" fmla="*/ 70 h 324"/>
              <a:gd name="T40" fmla="*/ 168 w 324"/>
              <a:gd name="T41" fmla="*/ 36 h 324"/>
              <a:gd name="T42" fmla="*/ 202 w 324"/>
              <a:gd name="T43" fmla="*/ 30 h 324"/>
              <a:gd name="T44" fmla="*/ 254 w 324"/>
              <a:gd name="T45" fmla="*/ 46 h 324"/>
              <a:gd name="T46" fmla="*/ 286 w 324"/>
              <a:gd name="T47" fmla="*/ 86 h 324"/>
              <a:gd name="T48" fmla="*/ 294 w 324"/>
              <a:gd name="T49" fmla="*/ 120 h 324"/>
              <a:gd name="T50" fmla="*/ 278 w 324"/>
              <a:gd name="T51" fmla="*/ 172 h 324"/>
              <a:gd name="T52" fmla="*/ 238 w 324"/>
              <a:gd name="T53" fmla="*/ 204 h 324"/>
              <a:gd name="T54" fmla="*/ 202 w 324"/>
              <a:gd name="T55" fmla="*/ 212 h 324"/>
              <a:gd name="T56" fmla="*/ 138 w 324"/>
              <a:gd name="T57" fmla="*/ 130 h 324"/>
              <a:gd name="T58" fmla="*/ 132 w 324"/>
              <a:gd name="T59" fmla="*/ 120 h 324"/>
              <a:gd name="T60" fmla="*/ 138 w 324"/>
              <a:gd name="T61" fmla="*/ 94 h 324"/>
              <a:gd name="T62" fmla="*/ 164 w 324"/>
              <a:gd name="T63" fmla="*/ 62 h 324"/>
              <a:gd name="T64" fmla="*/ 202 w 324"/>
              <a:gd name="T65" fmla="*/ 50 h 324"/>
              <a:gd name="T66" fmla="*/ 210 w 324"/>
              <a:gd name="T67" fmla="*/ 54 h 324"/>
              <a:gd name="T68" fmla="*/ 212 w 324"/>
              <a:gd name="T69" fmla="*/ 60 h 324"/>
              <a:gd name="T70" fmla="*/ 206 w 324"/>
              <a:gd name="T71" fmla="*/ 70 h 324"/>
              <a:gd name="T72" fmla="*/ 192 w 324"/>
              <a:gd name="T73" fmla="*/ 72 h 324"/>
              <a:gd name="T74" fmla="*/ 168 w 324"/>
              <a:gd name="T75" fmla="*/ 86 h 324"/>
              <a:gd name="T76" fmla="*/ 154 w 324"/>
              <a:gd name="T77" fmla="*/ 110 h 324"/>
              <a:gd name="T78" fmla="*/ 152 w 324"/>
              <a:gd name="T79" fmla="*/ 124 h 324"/>
              <a:gd name="T80" fmla="*/ 142 w 324"/>
              <a:gd name="T81" fmla="*/ 130 h 324"/>
              <a:gd name="T82" fmla="*/ 48 w 324"/>
              <a:gd name="T83" fmla="*/ 316 h 324"/>
              <a:gd name="T84" fmla="*/ 28 w 324"/>
              <a:gd name="T85" fmla="*/ 324 h 324"/>
              <a:gd name="T86" fmla="*/ 8 w 324"/>
              <a:gd name="T87" fmla="*/ 316 h 324"/>
              <a:gd name="T88" fmla="*/ 0 w 324"/>
              <a:gd name="T89" fmla="*/ 296 h 324"/>
              <a:gd name="T90" fmla="*/ 86 w 324"/>
              <a:gd name="T91" fmla="*/ 198 h 324"/>
              <a:gd name="T92" fmla="*/ 102 w 324"/>
              <a:gd name="T93" fmla="*/ 220 h 324"/>
              <a:gd name="T94" fmla="*/ 124 w 324"/>
              <a:gd name="T95" fmla="*/ 238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4" h="324">
                <a:moveTo>
                  <a:pt x="202" y="0"/>
                </a:moveTo>
                <a:lnTo>
                  <a:pt x="202" y="0"/>
                </a:lnTo>
                <a:lnTo>
                  <a:pt x="190" y="0"/>
                </a:lnTo>
                <a:lnTo>
                  <a:pt x="178" y="2"/>
                </a:lnTo>
                <a:lnTo>
                  <a:pt x="156" y="8"/>
                </a:lnTo>
                <a:lnTo>
                  <a:pt x="134" y="20"/>
                </a:lnTo>
                <a:lnTo>
                  <a:pt x="118" y="34"/>
                </a:lnTo>
                <a:lnTo>
                  <a:pt x="102" y="52"/>
                </a:lnTo>
                <a:lnTo>
                  <a:pt x="90" y="74"/>
                </a:lnTo>
                <a:lnTo>
                  <a:pt x="84" y="96"/>
                </a:lnTo>
                <a:lnTo>
                  <a:pt x="82" y="108"/>
                </a:lnTo>
                <a:lnTo>
                  <a:pt x="82" y="120"/>
                </a:lnTo>
                <a:lnTo>
                  <a:pt x="82" y="120"/>
                </a:lnTo>
                <a:lnTo>
                  <a:pt x="82" y="132"/>
                </a:lnTo>
                <a:lnTo>
                  <a:pt x="84" y="146"/>
                </a:lnTo>
                <a:lnTo>
                  <a:pt x="90" y="168"/>
                </a:lnTo>
                <a:lnTo>
                  <a:pt x="102" y="188"/>
                </a:lnTo>
                <a:lnTo>
                  <a:pt x="118" y="206"/>
                </a:lnTo>
                <a:lnTo>
                  <a:pt x="134" y="222"/>
                </a:lnTo>
                <a:lnTo>
                  <a:pt x="156" y="232"/>
                </a:lnTo>
                <a:lnTo>
                  <a:pt x="178" y="240"/>
                </a:lnTo>
                <a:lnTo>
                  <a:pt x="190" y="242"/>
                </a:lnTo>
                <a:lnTo>
                  <a:pt x="202" y="242"/>
                </a:lnTo>
                <a:lnTo>
                  <a:pt x="202" y="242"/>
                </a:lnTo>
                <a:lnTo>
                  <a:pt x="216" y="242"/>
                </a:lnTo>
                <a:lnTo>
                  <a:pt x="228" y="240"/>
                </a:lnTo>
                <a:lnTo>
                  <a:pt x="250" y="232"/>
                </a:lnTo>
                <a:lnTo>
                  <a:pt x="270" y="222"/>
                </a:lnTo>
                <a:lnTo>
                  <a:pt x="288" y="206"/>
                </a:lnTo>
                <a:lnTo>
                  <a:pt x="304" y="188"/>
                </a:lnTo>
                <a:lnTo>
                  <a:pt x="314" y="168"/>
                </a:lnTo>
                <a:lnTo>
                  <a:pt x="322" y="146"/>
                </a:lnTo>
                <a:lnTo>
                  <a:pt x="324" y="132"/>
                </a:lnTo>
                <a:lnTo>
                  <a:pt x="324" y="120"/>
                </a:lnTo>
                <a:lnTo>
                  <a:pt x="324" y="120"/>
                </a:lnTo>
                <a:lnTo>
                  <a:pt x="324" y="108"/>
                </a:lnTo>
                <a:lnTo>
                  <a:pt x="322" y="96"/>
                </a:lnTo>
                <a:lnTo>
                  <a:pt x="314" y="74"/>
                </a:lnTo>
                <a:lnTo>
                  <a:pt x="304" y="52"/>
                </a:lnTo>
                <a:lnTo>
                  <a:pt x="288" y="34"/>
                </a:lnTo>
                <a:lnTo>
                  <a:pt x="270" y="20"/>
                </a:lnTo>
                <a:lnTo>
                  <a:pt x="250" y="8"/>
                </a:lnTo>
                <a:lnTo>
                  <a:pt x="228" y="2"/>
                </a:lnTo>
                <a:lnTo>
                  <a:pt x="216" y="0"/>
                </a:lnTo>
                <a:lnTo>
                  <a:pt x="202" y="0"/>
                </a:lnTo>
                <a:lnTo>
                  <a:pt x="202" y="0"/>
                </a:lnTo>
                <a:close/>
                <a:moveTo>
                  <a:pt x="202" y="212"/>
                </a:moveTo>
                <a:lnTo>
                  <a:pt x="202" y="212"/>
                </a:lnTo>
                <a:lnTo>
                  <a:pt x="184" y="210"/>
                </a:lnTo>
                <a:lnTo>
                  <a:pt x="168" y="204"/>
                </a:lnTo>
                <a:lnTo>
                  <a:pt x="152" y="196"/>
                </a:lnTo>
                <a:lnTo>
                  <a:pt x="138" y="184"/>
                </a:lnTo>
                <a:lnTo>
                  <a:pt x="128" y="172"/>
                </a:lnTo>
                <a:lnTo>
                  <a:pt x="118" y="156"/>
                </a:lnTo>
                <a:lnTo>
                  <a:pt x="114" y="138"/>
                </a:lnTo>
                <a:lnTo>
                  <a:pt x="112" y="120"/>
                </a:lnTo>
                <a:lnTo>
                  <a:pt x="112" y="120"/>
                </a:lnTo>
                <a:lnTo>
                  <a:pt x="114" y="102"/>
                </a:lnTo>
                <a:lnTo>
                  <a:pt x="118" y="86"/>
                </a:lnTo>
                <a:lnTo>
                  <a:pt x="128" y="70"/>
                </a:lnTo>
                <a:lnTo>
                  <a:pt x="138" y="56"/>
                </a:lnTo>
                <a:lnTo>
                  <a:pt x="152" y="46"/>
                </a:lnTo>
                <a:lnTo>
                  <a:pt x="168" y="36"/>
                </a:lnTo>
                <a:lnTo>
                  <a:pt x="184" y="32"/>
                </a:lnTo>
                <a:lnTo>
                  <a:pt x="202" y="30"/>
                </a:lnTo>
                <a:lnTo>
                  <a:pt x="202" y="30"/>
                </a:lnTo>
                <a:lnTo>
                  <a:pt x="222" y="32"/>
                </a:lnTo>
                <a:lnTo>
                  <a:pt x="238" y="36"/>
                </a:lnTo>
                <a:lnTo>
                  <a:pt x="254" y="46"/>
                </a:lnTo>
                <a:lnTo>
                  <a:pt x="268" y="56"/>
                </a:lnTo>
                <a:lnTo>
                  <a:pt x="278" y="70"/>
                </a:lnTo>
                <a:lnTo>
                  <a:pt x="286" y="86"/>
                </a:lnTo>
                <a:lnTo>
                  <a:pt x="292" y="102"/>
                </a:lnTo>
                <a:lnTo>
                  <a:pt x="294" y="120"/>
                </a:lnTo>
                <a:lnTo>
                  <a:pt x="294" y="120"/>
                </a:lnTo>
                <a:lnTo>
                  <a:pt x="292" y="138"/>
                </a:lnTo>
                <a:lnTo>
                  <a:pt x="286" y="156"/>
                </a:lnTo>
                <a:lnTo>
                  <a:pt x="278" y="172"/>
                </a:lnTo>
                <a:lnTo>
                  <a:pt x="268" y="184"/>
                </a:lnTo>
                <a:lnTo>
                  <a:pt x="254" y="196"/>
                </a:lnTo>
                <a:lnTo>
                  <a:pt x="238" y="204"/>
                </a:lnTo>
                <a:lnTo>
                  <a:pt x="222" y="210"/>
                </a:lnTo>
                <a:lnTo>
                  <a:pt x="202" y="212"/>
                </a:lnTo>
                <a:lnTo>
                  <a:pt x="202" y="212"/>
                </a:lnTo>
                <a:close/>
                <a:moveTo>
                  <a:pt x="142" y="130"/>
                </a:moveTo>
                <a:lnTo>
                  <a:pt x="142" y="130"/>
                </a:lnTo>
                <a:lnTo>
                  <a:pt x="138" y="130"/>
                </a:lnTo>
                <a:lnTo>
                  <a:pt x="136" y="128"/>
                </a:lnTo>
                <a:lnTo>
                  <a:pt x="134" y="124"/>
                </a:lnTo>
                <a:lnTo>
                  <a:pt x="132" y="120"/>
                </a:lnTo>
                <a:lnTo>
                  <a:pt x="132" y="120"/>
                </a:lnTo>
                <a:lnTo>
                  <a:pt x="134" y="106"/>
                </a:lnTo>
                <a:lnTo>
                  <a:pt x="138" y="94"/>
                </a:lnTo>
                <a:lnTo>
                  <a:pt x="144" y="82"/>
                </a:lnTo>
                <a:lnTo>
                  <a:pt x="154" y="72"/>
                </a:lnTo>
                <a:lnTo>
                  <a:pt x="164" y="62"/>
                </a:lnTo>
                <a:lnTo>
                  <a:pt x="176" y="56"/>
                </a:lnTo>
                <a:lnTo>
                  <a:pt x="188" y="52"/>
                </a:lnTo>
                <a:lnTo>
                  <a:pt x="202" y="50"/>
                </a:lnTo>
                <a:lnTo>
                  <a:pt x="202" y="50"/>
                </a:lnTo>
                <a:lnTo>
                  <a:pt x="206" y="52"/>
                </a:lnTo>
                <a:lnTo>
                  <a:pt x="210" y="54"/>
                </a:lnTo>
                <a:lnTo>
                  <a:pt x="212" y="56"/>
                </a:lnTo>
                <a:lnTo>
                  <a:pt x="212" y="60"/>
                </a:lnTo>
                <a:lnTo>
                  <a:pt x="212" y="60"/>
                </a:lnTo>
                <a:lnTo>
                  <a:pt x="212" y="64"/>
                </a:lnTo>
                <a:lnTo>
                  <a:pt x="210" y="68"/>
                </a:lnTo>
                <a:lnTo>
                  <a:pt x="206" y="70"/>
                </a:lnTo>
                <a:lnTo>
                  <a:pt x="202" y="70"/>
                </a:lnTo>
                <a:lnTo>
                  <a:pt x="202" y="70"/>
                </a:lnTo>
                <a:lnTo>
                  <a:pt x="192" y="72"/>
                </a:lnTo>
                <a:lnTo>
                  <a:pt x="184" y="74"/>
                </a:lnTo>
                <a:lnTo>
                  <a:pt x="174" y="80"/>
                </a:lnTo>
                <a:lnTo>
                  <a:pt x="168" y="86"/>
                </a:lnTo>
                <a:lnTo>
                  <a:pt x="162" y="92"/>
                </a:lnTo>
                <a:lnTo>
                  <a:pt x="156" y="102"/>
                </a:lnTo>
                <a:lnTo>
                  <a:pt x="154" y="110"/>
                </a:lnTo>
                <a:lnTo>
                  <a:pt x="152" y="120"/>
                </a:lnTo>
                <a:lnTo>
                  <a:pt x="152" y="120"/>
                </a:lnTo>
                <a:lnTo>
                  <a:pt x="152" y="124"/>
                </a:lnTo>
                <a:lnTo>
                  <a:pt x="150" y="128"/>
                </a:lnTo>
                <a:lnTo>
                  <a:pt x="146" y="130"/>
                </a:lnTo>
                <a:lnTo>
                  <a:pt x="142" y="130"/>
                </a:lnTo>
                <a:lnTo>
                  <a:pt x="142" y="130"/>
                </a:lnTo>
                <a:close/>
                <a:moveTo>
                  <a:pt x="124" y="238"/>
                </a:moveTo>
                <a:lnTo>
                  <a:pt x="48" y="316"/>
                </a:lnTo>
                <a:lnTo>
                  <a:pt x="48" y="316"/>
                </a:lnTo>
                <a:lnTo>
                  <a:pt x="38" y="322"/>
                </a:lnTo>
                <a:lnTo>
                  <a:pt x="28" y="324"/>
                </a:lnTo>
                <a:lnTo>
                  <a:pt x="28" y="324"/>
                </a:lnTo>
                <a:lnTo>
                  <a:pt x="18" y="322"/>
                </a:lnTo>
                <a:lnTo>
                  <a:pt x="8" y="316"/>
                </a:lnTo>
                <a:lnTo>
                  <a:pt x="8" y="316"/>
                </a:lnTo>
                <a:lnTo>
                  <a:pt x="2" y="306"/>
                </a:lnTo>
                <a:lnTo>
                  <a:pt x="0" y="296"/>
                </a:lnTo>
                <a:lnTo>
                  <a:pt x="2" y="286"/>
                </a:lnTo>
                <a:lnTo>
                  <a:pt x="8" y="276"/>
                </a:lnTo>
                <a:lnTo>
                  <a:pt x="86" y="198"/>
                </a:lnTo>
                <a:lnTo>
                  <a:pt x="86" y="198"/>
                </a:lnTo>
                <a:lnTo>
                  <a:pt x="94" y="210"/>
                </a:lnTo>
                <a:lnTo>
                  <a:pt x="102" y="220"/>
                </a:lnTo>
                <a:lnTo>
                  <a:pt x="114" y="230"/>
                </a:lnTo>
                <a:lnTo>
                  <a:pt x="124" y="238"/>
                </a:lnTo>
                <a:lnTo>
                  <a:pt x="124" y="238"/>
                </a:lnTo>
                <a:close/>
              </a:path>
            </a:pathLst>
          </a:custGeom>
          <a:noFill/>
          <a:ln w="9525">
            <a:solidFill>
              <a:srgbClr val="C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6AED476-19C6-4427-A4C1-7646D0491D5F}"/>
              </a:ext>
            </a:extLst>
          </p:cNvPr>
          <p:cNvSpPr txBox="1"/>
          <p:nvPr/>
        </p:nvSpPr>
        <p:spPr>
          <a:xfrm>
            <a:off x="9224682" y="4422776"/>
            <a:ext cx="15032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pol_med</a:t>
            </a:r>
            <a:r>
              <a:rPr lang="it-IT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 polarity of all the tweets from this individual</a:t>
            </a:r>
          </a:p>
          <a:p>
            <a:endParaRPr lang="it-IT" sz="1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sub_med</a:t>
            </a: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median subjectivity of all the tweets from this individual</a:t>
            </a:r>
          </a:p>
          <a:p>
            <a:endParaRPr lang="en-US" sz="1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twl_med</a:t>
            </a: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median tweet length of all the tweets from this individual</a:t>
            </a:r>
          </a:p>
          <a:p>
            <a:endParaRPr lang="it-IT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AAAB2DAC-428A-43B1-BBA4-BA2A06DF7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58" y="1305883"/>
            <a:ext cx="4081352" cy="2326766"/>
          </a:xfrm>
          <a:prstGeom prst="rect">
            <a:avLst/>
          </a:prstGeom>
        </p:spPr>
      </p:pic>
      <p:sp>
        <p:nvSpPr>
          <p:cNvPr id="35" name="Ovale 34">
            <a:extLst>
              <a:ext uri="{FF2B5EF4-FFF2-40B4-BE49-F238E27FC236}">
                <a16:creationId xmlns:a16="http://schemas.microsoft.com/office/drawing/2014/main" id="{5A3AEE59-8AB5-49F5-BC80-06E9F3E22C7F}"/>
              </a:ext>
            </a:extLst>
          </p:cNvPr>
          <p:cNvSpPr/>
          <p:nvPr/>
        </p:nvSpPr>
        <p:spPr>
          <a:xfrm>
            <a:off x="5846359" y="3201717"/>
            <a:ext cx="148760" cy="14876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BD2027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34" name="Callout 5 24">
            <a:extLst>
              <a:ext uri="{FF2B5EF4-FFF2-40B4-BE49-F238E27FC236}">
                <a16:creationId xmlns:a16="http://schemas.microsoft.com/office/drawing/2014/main" id="{21564C67-8553-4655-8507-26D7DA115DFD}"/>
              </a:ext>
            </a:extLst>
          </p:cNvPr>
          <p:cNvSpPr/>
          <p:nvPr/>
        </p:nvSpPr>
        <p:spPr>
          <a:xfrm>
            <a:off x="7067218" y="2118355"/>
            <a:ext cx="1201271" cy="987785"/>
          </a:xfrm>
          <a:prstGeom prst="accentCallout1">
            <a:avLst>
              <a:gd name="adj1" fmla="val 21899"/>
              <a:gd name="adj2" fmla="val -35036"/>
              <a:gd name="adj3" fmla="val 110632"/>
              <a:gd name="adj4" fmla="val -90620"/>
            </a:avLst>
          </a:prstGeom>
          <a:noFill/>
          <a:ln w="9525" cap="flat" cmpd="sng" algn="ctr">
            <a:solidFill>
              <a:srgbClr val="BD2027">
                <a:shade val="95000"/>
                <a:satMod val="105000"/>
              </a:srgbClr>
            </a:solidFill>
            <a:prstDash val="solid"/>
          </a:ln>
          <a:effectLst/>
        </p:spPr>
        <p:txBody>
          <a:bodyPr lIns="0" rtlCol="0" anchor="ctr"/>
          <a:lstStyle/>
          <a:p>
            <a:pPr marL="171450" marR="0" lvl="0" indent="-171450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Regular"/>
                <a:cs typeface="+mn-cs"/>
              </a:rPr>
              <a:t>FPP to PAX ratio is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Regular"/>
                <a:cs typeface="+mn-cs"/>
              </a:rPr>
              <a:t>positive correlated 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Regular"/>
                <a:cs typeface="+mn-cs"/>
              </a:rPr>
              <a:t>to the customer Retention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C97E45AE-4845-4BC5-914E-86B162D6A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36" y="4056615"/>
            <a:ext cx="2439554" cy="2439554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7E5F103D-501B-4C7F-BCB7-C035D5726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79" y="4074545"/>
            <a:ext cx="2685034" cy="2439554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4BC29308-D287-4F4A-BC9C-34B238B5A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02" y="4109649"/>
            <a:ext cx="2680350" cy="2439554"/>
          </a:xfrm>
          <a:prstGeom prst="rect">
            <a:avLst/>
          </a:prstGeom>
        </p:spPr>
      </p:pic>
      <p:sp>
        <p:nvSpPr>
          <p:cNvPr id="52" name="Callout 5 24">
            <a:extLst>
              <a:ext uri="{FF2B5EF4-FFF2-40B4-BE49-F238E27FC236}">
                <a16:creationId xmlns:a16="http://schemas.microsoft.com/office/drawing/2014/main" id="{BD412914-D034-4BAF-9691-9084976A95EC}"/>
              </a:ext>
            </a:extLst>
          </p:cNvPr>
          <p:cNvSpPr/>
          <p:nvPr/>
        </p:nvSpPr>
        <p:spPr>
          <a:xfrm>
            <a:off x="8257744" y="4631666"/>
            <a:ext cx="920989" cy="1700080"/>
          </a:xfrm>
          <a:prstGeom prst="accentCallout1">
            <a:avLst>
              <a:gd name="adj1" fmla="val 21899"/>
              <a:gd name="adj2" fmla="val -35036"/>
              <a:gd name="adj3" fmla="val 88592"/>
              <a:gd name="adj4" fmla="val -89906"/>
            </a:avLst>
          </a:prstGeom>
          <a:noFill/>
          <a:ln w="9525" cap="flat" cmpd="sng" algn="ctr">
            <a:solidFill>
              <a:srgbClr val="BD2027">
                <a:shade val="95000"/>
                <a:satMod val="105000"/>
              </a:srgbClr>
            </a:solidFill>
            <a:prstDash val="solid"/>
          </a:ln>
          <a:effectLst/>
        </p:spPr>
        <p:txBody>
          <a:bodyPr lIns="0" rtlCol="0" anchor="ctr"/>
          <a:lstStyle/>
          <a:p>
            <a:pPr marL="171450" marR="0" lvl="0" indent="-171450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Regular"/>
                <a:cs typeface="+mn-cs"/>
              </a:rPr>
              <a:t>Topics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Regular"/>
                <a:cs typeface="+mn-cs"/>
              </a:rPr>
              <a:t> are not predictive and for this reason they are not part of analysis</a:t>
            </a:r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7B47B922-58D5-4C8E-AB33-C123DCF92877}"/>
              </a:ext>
            </a:extLst>
          </p:cNvPr>
          <p:cNvSpPr/>
          <p:nvPr/>
        </p:nvSpPr>
        <p:spPr>
          <a:xfrm>
            <a:off x="7352853" y="6077016"/>
            <a:ext cx="148760" cy="14876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BD2027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E0FF59-E92A-4077-A151-3FEC2F31D7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927" y="4142232"/>
            <a:ext cx="312546" cy="312546"/>
          </a:xfrm>
          <a:prstGeom prst="rect">
            <a:avLst/>
          </a:prstGeom>
        </p:spPr>
      </p:pic>
      <p:sp>
        <p:nvSpPr>
          <p:cNvPr id="37" name="Oval 80">
            <a:extLst>
              <a:ext uri="{FF2B5EF4-FFF2-40B4-BE49-F238E27FC236}">
                <a16:creationId xmlns:a16="http://schemas.microsoft.com/office/drawing/2014/main" id="{6952E432-49EB-48ED-9B89-8F7EFD3D68E1}"/>
              </a:ext>
            </a:extLst>
          </p:cNvPr>
          <p:cNvSpPr/>
          <p:nvPr/>
        </p:nvSpPr>
        <p:spPr>
          <a:xfrm>
            <a:off x="10705234" y="954418"/>
            <a:ext cx="294545" cy="294545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BD2027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7F7E468-76DB-4084-BDD8-86DC0B0864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605" y="929789"/>
            <a:ext cx="343801" cy="343801"/>
          </a:xfrm>
          <a:prstGeom prst="rect">
            <a:avLst/>
          </a:prstGeom>
        </p:spPr>
      </p:pic>
      <p:sp>
        <p:nvSpPr>
          <p:cNvPr id="56" name="Freeform 4899">
            <a:extLst>
              <a:ext uri="{FF2B5EF4-FFF2-40B4-BE49-F238E27FC236}">
                <a16:creationId xmlns:a16="http://schemas.microsoft.com/office/drawing/2014/main" id="{E5CB2EC9-83FD-467A-A952-CD84B5F22A35}"/>
              </a:ext>
            </a:extLst>
          </p:cNvPr>
          <p:cNvSpPr>
            <a:spLocks noEditPoints="1"/>
          </p:cNvSpPr>
          <p:nvPr/>
        </p:nvSpPr>
        <p:spPr bwMode="auto">
          <a:xfrm>
            <a:off x="7995594" y="4374465"/>
            <a:ext cx="268309" cy="295140"/>
          </a:xfrm>
          <a:custGeom>
            <a:avLst/>
            <a:gdLst>
              <a:gd name="T0" fmla="*/ 190 w 324"/>
              <a:gd name="T1" fmla="*/ 0 h 324"/>
              <a:gd name="T2" fmla="*/ 134 w 324"/>
              <a:gd name="T3" fmla="*/ 20 h 324"/>
              <a:gd name="T4" fmla="*/ 90 w 324"/>
              <a:gd name="T5" fmla="*/ 74 h 324"/>
              <a:gd name="T6" fmla="*/ 82 w 324"/>
              <a:gd name="T7" fmla="*/ 120 h 324"/>
              <a:gd name="T8" fmla="*/ 84 w 324"/>
              <a:gd name="T9" fmla="*/ 146 h 324"/>
              <a:gd name="T10" fmla="*/ 118 w 324"/>
              <a:gd name="T11" fmla="*/ 206 h 324"/>
              <a:gd name="T12" fmla="*/ 178 w 324"/>
              <a:gd name="T13" fmla="*/ 240 h 324"/>
              <a:gd name="T14" fmla="*/ 202 w 324"/>
              <a:gd name="T15" fmla="*/ 242 h 324"/>
              <a:gd name="T16" fmla="*/ 250 w 324"/>
              <a:gd name="T17" fmla="*/ 232 h 324"/>
              <a:gd name="T18" fmla="*/ 304 w 324"/>
              <a:gd name="T19" fmla="*/ 188 h 324"/>
              <a:gd name="T20" fmla="*/ 324 w 324"/>
              <a:gd name="T21" fmla="*/ 132 h 324"/>
              <a:gd name="T22" fmla="*/ 324 w 324"/>
              <a:gd name="T23" fmla="*/ 108 h 324"/>
              <a:gd name="T24" fmla="*/ 304 w 324"/>
              <a:gd name="T25" fmla="*/ 52 h 324"/>
              <a:gd name="T26" fmla="*/ 250 w 324"/>
              <a:gd name="T27" fmla="*/ 8 h 324"/>
              <a:gd name="T28" fmla="*/ 202 w 324"/>
              <a:gd name="T29" fmla="*/ 0 h 324"/>
              <a:gd name="T30" fmla="*/ 202 w 324"/>
              <a:gd name="T31" fmla="*/ 212 h 324"/>
              <a:gd name="T32" fmla="*/ 152 w 324"/>
              <a:gd name="T33" fmla="*/ 196 h 324"/>
              <a:gd name="T34" fmla="*/ 118 w 324"/>
              <a:gd name="T35" fmla="*/ 156 h 324"/>
              <a:gd name="T36" fmla="*/ 112 w 324"/>
              <a:gd name="T37" fmla="*/ 120 h 324"/>
              <a:gd name="T38" fmla="*/ 128 w 324"/>
              <a:gd name="T39" fmla="*/ 70 h 324"/>
              <a:gd name="T40" fmla="*/ 168 w 324"/>
              <a:gd name="T41" fmla="*/ 36 h 324"/>
              <a:gd name="T42" fmla="*/ 202 w 324"/>
              <a:gd name="T43" fmla="*/ 30 h 324"/>
              <a:gd name="T44" fmla="*/ 254 w 324"/>
              <a:gd name="T45" fmla="*/ 46 h 324"/>
              <a:gd name="T46" fmla="*/ 286 w 324"/>
              <a:gd name="T47" fmla="*/ 86 h 324"/>
              <a:gd name="T48" fmla="*/ 294 w 324"/>
              <a:gd name="T49" fmla="*/ 120 h 324"/>
              <a:gd name="T50" fmla="*/ 278 w 324"/>
              <a:gd name="T51" fmla="*/ 172 h 324"/>
              <a:gd name="T52" fmla="*/ 238 w 324"/>
              <a:gd name="T53" fmla="*/ 204 h 324"/>
              <a:gd name="T54" fmla="*/ 202 w 324"/>
              <a:gd name="T55" fmla="*/ 212 h 324"/>
              <a:gd name="T56" fmla="*/ 138 w 324"/>
              <a:gd name="T57" fmla="*/ 130 h 324"/>
              <a:gd name="T58" fmla="*/ 132 w 324"/>
              <a:gd name="T59" fmla="*/ 120 h 324"/>
              <a:gd name="T60" fmla="*/ 138 w 324"/>
              <a:gd name="T61" fmla="*/ 94 h 324"/>
              <a:gd name="T62" fmla="*/ 164 w 324"/>
              <a:gd name="T63" fmla="*/ 62 h 324"/>
              <a:gd name="T64" fmla="*/ 202 w 324"/>
              <a:gd name="T65" fmla="*/ 50 h 324"/>
              <a:gd name="T66" fmla="*/ 210 w 324"/>
              <a:gd name="T67" fmla="*/ 54 h 324"/>
              <a:gd name="T68" fmla="*/ 212 w 324"/>
              <a:gd name="T69" fmla="*/ 60 h 324"/>
              <a:gd name="T70" fmla="*/ 206 w 324"/>
              <a:gd name="T71" fmla="*/ 70 h 324"/>
              <a:gd name="T72" fmla="*/ 192 w 324"/>
              <a:gd name="T73" fmla="*/ 72 h 324"/>
              <a:gd name="T74" fmla="*/ 168 w 324"/>
              <a:gd name="T75" fmla="*/ 86 h 324"/>
              <a:gd name="T76" fmla="*/ 154 w 324"/>
              <a:gd name="T77" fmla="*/ 110 h 324"/>
              <a:gd name="T78" fmla="*/ 152 w 324"/>
              <a:gd name="T79" fmla="*/ 124 h 324"/>
              <a:gd name="T80" fmla="*/ 142 w 324"/>
              <a:gd name="T81" fmla="*/ 130 h 324"/>
              <a:gd name="T82" fmla="*/ 48 w 324"/>
              <a:gd name="T83" fmla="*/ 316 h 324"/>
              <a:gd name="T84" fmla="*/ 28 w 324"/>
              <a:gd name="T85" fmla="*/ 324 h 324"/>
              <a:gd name="T86" fmla="*/ 8 w 324"/>
              <a:gd name="T87" fmla="*/ 316 h 324"/>
              <a:gd name="T88" fmla="*/ 0 w 324"/>
              <a:gd name="T89" fmla="*/ 296 h 324"/>
              <a:gd name="T90" fmla="*/ 86 w 324"/>
              <a:gd name="T91" fmla="*/ 198 h 324"/>
              <a:gd name="T92" fmla="*/ 102 w 324"/>
              <a:gd name="T93" fmla="*/ 220 h 324"/>
              <a:gd name="T94" fmla="*/ 124 w 324"/>
              <a:gd name="T95" fmla="*/ 238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4" h="324">
                <a:moveTo>
                  <a:pt x="202" y="0"/>
                </a:moveTo>
                <a:lnTo>
                  <a:pt x="202" y="0"/>
                </a:lnTo>
                <a:lnTo>
                  <a:pt x="190" y="0"/>
                </a:lnTo>
                <a:lnTo>
                  <a:pt x="178" y="2"/>
                </a:lnTo>
                <a:lnTo>
                  <a:pt x="156" y="8"/>
                </a:lnTo>
                <a:lnTo>
                  <a:pt x="134" y="20"/>
                </a:lnTo>
                <a:lnTo>
                  <a:pt x="118" y="34"/>
                </a:lnTo>
                <a:lnTo>
                  <a:pt x="102" y="52"/>
                </a:lnTo>
                <a:lnTo>
                  <a:pt x="90" y="74"/>
                </a:lnTo>
                <a:lnTo>
                  <a:pt x="84" y="96"/>
                </a:lnTo>
                <a:lnTo>
                  <a:pt x="82" y="108"/>
                </a:lnTo>
                <a:lnTo>
                  <a:pt x="82" y="120"/>
                </a:lnTo>
                <a:lnTo>
                  <a:pt x="82" y="120"/>
                </a:lnTo>
                <a:lnTo>
                  <a:pt x="82" y="132"/>
                </a:lnTo>
                <a:lnTo>
                  <a:pt x="84" y="146"/>
                </a:lnTo>
                <a:lnTo>
                  <a:pt x="90" y="168"/>
                </a:lnTo>
                <a:lnTo>
                  <a:pt x="102" y="188"/>
                </a:lnTo>
                <a:lnTo>
                  <a:pt x="118" y="206"/>
                </a:lnTo>
                <a:lnTo>
                  <a:pt x="134" y="222"/>
                </a:lnTo>
                <a:lnTo>
                  <a:pt x="156" y="232"/>
                </a:lnTo>
                <a:lnTo>
                  <a:pt x="178" y="240"/>
                </a:lnTo>
                <a:lnTo>
                  <a:pt x="190" y="242"/>
                </a:lnTo>
                <a:lnTo>
                  <a:pt x="202" y="242"/>
                </a:lnTo>
                <a:lnTo>
                  <a:pt x="202" y="242"/>
                </a:lnTo>
                <a:lnTo>
                  <a:pt x="216" y="242"/>
                </a:lnTo>
                <a:lnTo>
                  <a:pt x="228" y="240"/>
                </a:lnTo>
                <a:lnTo>
                  <a:pt x="250" y="232"/>
                </a:lnTo>
                <a:lnTo>
                  <a:pt x="270" y="222"/>
                </a:lnTo>
                <a:lnTo>
                  <a:pt x="288" y="206"/>
                </a:lnTo>
                <a:lnTo>
                  <a:pt x="304" y="188"/>
                </a:lnTo>
                <a:lnTo>
                  <a:pt x="314" y="168"/>
                </a:lnTo>
                <a:lnTo>
                  <a:pt x="322" y="146"/>
                </a:lnTo>
                <a:lnTo>
                  <a:pt x="324" y="132"/>
                </a:lnTo>
                <a:lnTo>
                  <a:pt x="324" y="120"/>
                </a:lnTo>
                <a:lnTo>
                  <a:pt x="324" y="120"/>
                </a:lnTo>
                <a:lnTo>
                  <a:pt x="324" y="108"/>
                </a:lnTo>
                <a:lnTo>
                  <a:pt x="322" y="96"/>
                </a:lnTo>
                <a:lnTo>
                  <a:pt x="314" y="74"/>
                </a:lnTo>
                <a:lnTo>
                  <a:pt x="304" y="52"/>
                </a:lnTo>
                <a:lnTo>
                  <a:pt x="288" y="34"/>
                </a:lnTo>
                <a:lnTo>
                  <a:pt x="270" y="20"/>
                </a:lnTo>
                <a:lnTo>
                  <a:pt x="250" y="8"/>
                </a:lnTo>
                <a:lnTo>
                  <a:pt x="228" y="2"/>
                </a:lnTo>
                <a:lnTo>
                  <a:pt x="216" y="0"/>
                </a:lnTo>
                <a:lnTo>
                  <a:pt x="202" y="0"/>
                </a:lnTo>
                <a:lnTo>
                  <a:pt x="202" y="0"/>
                </a:lnTo>
                <a:close/>
                <a:moveTo>
                  <a:pt x="202" y="212"/>
                </a:moveTo>
                <a:lnTo>
                  <a:pt x="202" y="212"/>
                </a:lnTo>
                <a:lnTo>
                  <a:pt x="184" y="210"/>
                </a:lnTo>
                <a:lnTo>
                  <a:pt x="168" y="204"/>
                </a:lnTo>
                <a:lnTo>
                  <a:pt x="152" y="196"/>
                </a:lnTo>
                <a:lnTo>
                  <a:pt x="138" y="184"/>
                </a:lnTo>
                <a:lnTo>
                  <a:pt x="128" y="172"/>
                </a:lnTo>
                <a:lnTo>
                  <a:pt x="118" y="156"/>
                </a:lnTo>
                <a:lnTo>
                  <a:pt x="114" y="138"/>
                </a:lnTo>
                <a:lnTo>
                  <a:pt x="112" y="120"/>
                </a:lnTo>
                <a:lnTo>
                  <a:pt x="112" y="120"/>
                </a:lnTo>
                <a:lnTo>
                  <a:pt x="114" y="102"/>
                </a:lnTo>
                <a:lnTo>
                  <a:pt x="118" y="86"/>
                </a:lnTo>
                <a:lnTo>
                  <a:pt x="128" y="70"/>
                </a:lnTo>
                <a:lnTo>
                  <a:pt x="138" y="56"/>
                </a:lnTo>
                <a:lnTo>
                  <a:pt x="152" y="46"/>
                </a:lnTo>
                <a:lnTo>
                  <a:pt x="168" y="36"/>
                </a:lnTo>
                <a:lnTo>
                  <a:pt x="184" y="32"/>
                </a:lnTo>
                <a:lnTo>
                  <a:pt x="202" y="30"/>
                </a:lnTo>
                <a:lnTo>
                  <a:pt x="202" y="30"/>
                </a:lnTo>
                <a:lnTo>
                  <a:pt x="222" y="32"/>
                </a:lnTo>
                <a:lnTo>
                  <a:pt x="238" y="36"/>
                </a:lnTo>
                <a:lnTo>
                  <a:pt x="254" y="46"/>
                </a:lnTo>
                <a:lnTo>
                  <a:pt x="268" y="56"/>
                </a:lnTo>
                <a:lnTo>
                  <a:pt x="278" y="70"/>
                </a:lnTo>
                <a:lnTo>
                  <a:pt x="286" y="86"/>
                </a:lnTo>
                <a:lnTo>
                  <a:pt x="292" y="102"/>
                </a:lnTo>
                <a:lnTo>
                  <a:pt x="294" y="120"/>
                </a:lnTo>
                <a:lnTo>
                  <a:pt x="294" y="120"/>
                </a:lnTo>
                <a:lnTo>
                  <a:pt x="292" y="138"/>
                </a:lnTo>
                <a:lnTo>
                  <a:pt x="286" y="156"/>
                </a:lnTo>
                <a:lnTo>
                  <a:pt x="278" y="172"/>
                </a:lnTo>
                <a:lnTo>
                  <a:pt x="268" y="184"/>
                </a:lnTo>
                <a:lnTo>
                  <a:pt x="254" y="196"/>
                </a:lnTo>
                <a:lnTo>
                  <a:pt x="238" y="204"/>
                </a:lnTo>
                <a:lnTo>
                  <a:pt x="222" y="210"/>
                </a:lnTo>
                <a:lnTo>
                  <a:pt x="202" y="212"/>
                </a:lnTo>
                <a:lnTo>
                  <a:pt x="202" y="212"/>
                </a:lnTo>
                <a:close/>
                <a:moveTo>
                  <a:pt x="142" y="130"/>
                </a:moveTo>
                <a:lnTo>
                  <a:pt x="142" y="130"/>
                </a:lnTo>
                <a:lnTo>
                  <a:pt x="138" y="130"/>
                </a:lnTo>
                <a:lnTo>
                  <a:pt x="136" y="128"/>
                </a:lnTo>
                <a:lnTo>
                  <a:pt x="134" y="124"/>
                </a:lnTo>
                <a:lnTo>
                  <a:pt x="132" y="120"/>
                </a:lnTo>
                <a:lnTo>
                  <a:pt x="132" y="120"/>
                </a:lnTo>
                <a:lnTo>
                  <a:pt x="134" y="106"/>
                </a:lnTo>
                <a:lnTo>
                  <a:pt x="138" y="94"/>
                </a:lnTo>
                <a:lnTo>
                  <a:pt x="144" y="82"/>
                </a:lnTo>
                <a:lnTo>
                  <a:pt x="154" y="72"/>
                </a:lnTo>
                <a:lnTo>
                  <a:pt x="164" y="62"/>
                </a:lnTo>
                <a:lnTo>
                  <a:pt x="176" y="56"/>
                </a:lnTo>
                <a:lnTo>
                  <a:pt x="188" y="52"/>
                </a:lnTo>
                <a:lnTo>
                  <a:pt x="202" y="50"/>
                </a:lnTo>
                <a:lnTo>
                  <a:pt x="202" y="50"/>
                </a:lnTo>
                <a:lnTo>
                  <a:pt x="206" y="52"/>
                </a:lnTo>
                <a:lnTo>
                  <a:pt x="210" y="54"/>
                </a:lnTo>
                <a:lnTo>
                  <a:pt x="212" y="56"/>
                </a:lnTo>
                <a:lnTo>
                  <a:pt x="212" y="60"/>
                </a:lnTo>
                <a:lnTo>
                  <a:pt x="212" y="60"/>
                </a:lnTo>
                <a:lnTo>
                  <a:pt x="212" y="64"/>
                </a:lnTo>
                <a:lnTo>
                  <a:pt x="210" y="68"/>
                </a:lnTo>
                <a:lnTo>
                  <a:pt x="206" y="70"/>
                </a:lnTo>
                <a:lnTo>
                  <a:pt x="202" y="70"/>
                </a:lnTo>
                <a:lnTo>
                  <a:pt x="202" y="70"/>
                </a:lnTo>
                <a:lnTo>
                  <a:pt x="192" y="72"/>
                </a:lnTo>
                <a:lnTo>
                  <a:pt x="184" y="74"/>
                </a:lnTo>
                <a:lnTo>
                  <a:pt x="174" y="80"/>
                </a:lnTo>
                <a:lnTo>
                  <a:pt x="168" y="86"/>
                </a:lnTo>
                <a:lnTo>
                  <a:pt x="162" y="92"/>
                </a:lnTo>
                <a:lnTo>
                  <a:pt x="156" y="102"/>
                </a:lnTo>
                <a:lnTo>
                  <a:pt x="154" y="110"/>
                </a:lnTo>
                <a:lnTo>
                  <a:pt x="152" y="120"/>
                </a:lnTo>
                <a:lnTo>
                  <a:pt x="152" y="120"/>
                </a:lnTo>
                <a:lnTo>
                  <a:pt x="152" y="124"/>
                </a:lnTo>
                <a:lnTo>
                  <a:pt x="150" y="128"/>
                </a:lnTo>
                <a:lnTo>
                  <a:pt x="146" y="130"/>
                </a:lnTo>
                <a:lnTo>
                  <a:pt x="142" y="130"/>
                </a:lnTo>
                <a:lnTo>
                  <a:pt x="142" y="130"/>
                </a:lnTo>
                <a:close/>
                <a:moveTo>
                  <a:pt x="124" y="238"/>
                </a:moveTo>
                <a:lnTo>
                  <a:pt x="48" y="316"/>
                </a:lnTo>
                <a:lnTo>
                  <a:pt x="48" y="316"/>
                </a:lnTo>
                <a:lnTo>
                  <a:pt x="38" y="322"/>
                </a:lnTo>
                <a:lnTo>
                  <a:pt x="28" y="324"/>
                </a:lnTo>
                <a:lnTo>
                  <a:pt x="28" y="324"/>
                </a:lnTo>
                <a:lnTo>
                  <a:pt x="18" y="322"/>
                </a:lnTo>
                <a:lnTo>
                  <a:pt x="8" y="316"/>
                </a:lnTo>
                <a:lnTo>
                  <a:pt x="8" y="316"/>
                </a:lnTo>
                <a:lnTo>
                  <a:pt x="2" y="306"/>
                </a:lnTo>
                <a:lnTo>
                  <a:pt x="0" y="296"/>
                </a:lnTo>
                <a:lnTo>
                  <a:pt x="2" y="286"/>
                </a:lnTo>
                <a:lnTo>
                  <a:pt x="8" y="276"/>
                </a:lnTo>
                <a:lnTo>
                  <a:pt x="86" y="198"/>
                </a:lnTo>
                <a:lnTo>
                  <a:pt x="86" y="198"/>
                </a:lnTo>
                <a:lnTo>
                  <a:pt x="94" y="210"/>
                </a:lnTo>
                <a:lnTo>
                  <a:pt x="102" y="220"/>
                </a:lnTo>
                <a:lnTo>
                  <a:pt x="114" y="230"/>
                </a:lnTo>
                <a:lnTo>
                  <a:pt x="124" y="238"/>
                </a:lnTo>
                <a:lnTo>
                  <a:pt x="124" y="238"/>
                </a:lnTo>
                <a:close/>
              </a:path>
            </a:pathLst>
          </a:custGeom>
          <a:noFill/>
          <a:ln w="9525">
            <a:solidFill>
              <a:srgbClr val="C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12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56A888AD-220E-4C11-9395-7651DF666760}"/>
              </a:ext>
            </a:extLst>
          </p:cNvPr>
          <p:cNvSpPr txBox="1">
            <a:spLocks/>
          </p:cNvSpPr>
          <p:nvPr/>
        </p:nvSpPr>
        <p:spPr>
          <a:xfrm>
            <a:off x="6972239" y="6389357"/>
            <a:ext cx="421315" cy="2260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kern="1200">
                <a:solidFill>
                  <a:srgbClr val="75202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5A074-71B0-1C47-A455-7677837C124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BD2027"/>
                </a:solidFill>
                <a:effectLst/>
                <a:uLnTx/>
                <a:uFillTx/>
                <a:latin typeface="Arial Regular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 Regular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B09E3917-3D86-42FA-977E-6CF5A6B665F5}"/>
              </a:ext>
            </a:extLst>
          </p:cNvPr>
          <p:cNvSpPr txBox="1">
            <a:spLocks/>
          </p:cNvSpPr>
          <p:nvPr/>
        </p:nvSpPr>
        <p:spPr>
          <a:xfrm>
            <a:off x="710229" y="376922"/>
            <a:ext cx="7156586" cy="2997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031"/>
              </a:lnSpc>
              <a:spcBef>
                <a:spcPct val="0"/>
              </a:spcBef>
              <a:buNone/>
              <a:defRPr sz="1846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it-IT" sz="2400" b="1" dirty="0">
                <a:solidFill>
                  <a:srgbClr val="752127"/>
                </a:solidFill>
              </a:rPr>
              <a:t>Model </a:t>
            </a:r>
            <a:r>
              <a:rPr lang="it-IT" sz="2400" b="1" dirty="0" err="1">
                <a:solidFill>
                  <a:srgbClr val="752127"/>
                </a:solidFill>
              </a:rPr>
              <a:t>development</a:t>
            </a:r>
            <a:r>
              <a:rPr lang="it-IT" sz="2400" b="1" dirty="0">
                <a:solidFill>
                  <a:srgbClr val="752127"/>
                </a:solidFill>
              </a:rPr>
              <a:t> </a:t>
            </a:r>
            <a:r>
              <a:rPr lang="it-IT" sz="2400" b="1" dirty="0" err="1">
                <a:solidFill>
                  <a:srgbClr val="752127"/>
                </a:solidFill>
              </a:rPr>
              <a:t>process</a:t>
            </a:r>
            <a:endParaRPr lang="it-IT" dirty="0">
              <a:hlinkClick r:id="rId7"/>
            </a:endParaRPr>
          </a:p>
          <a:p>
            <a:pPr marL="0" marR="0" lvl="0" indent="0" algn="l" defTabSz="457200" rtl="0" eaLnBrk="1" fontAlgn="auto" latinLnBrk="0" hangingPunct="1">
              <a:lnSpc>
                <a:spcPts val="203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b="1" dirty="0">
                <a:solidFill>
                  <a:srgbClr val="752127"/>
                </a:solidFill>
              </a:rPr>
              <a:t> </a:t>
            </a:r>
            <a:endParaRPr kumimoji="0" lang="it-IT" sz="2400" b="1" i="0" u="none" strike="noStrike" kern="1200" cap="none" spc="0" normalizeH="0" baseline="0" noProof="0" dirty="0">
              <a:ln>
                <a:noFill/>
              </a:ln>
              <a:solidFill>
                <a:srgbClr val="752127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9" name="Rectangle 103">
            <a:extLst>
              <a:ext uri="{FF2B5EF4-FFF2-40B4-BE49-F238E27FC236}">
                <a16:creationId xmlns:a16="http://schemas.microsoft.com/office/drawing/2014/main" id="{1414C3EA-32BE-4045-8539-7CC9F70E1CFC}"/>
              </a:ext>
            </a:extLst>
          </p:cNvPr>
          <p:cNvSpPr/>
          <p:nvPr/>
        </p:nvSpPr>
        <p:spPr>
          <a:xfrm>
            <a:off x="1606097" y="1056655"/>
            <a:ext cx="8424000" cy="212430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BD202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Regular"/>
              <a:cs typeface="+mn-cs"/>
            </a:endParaRPr>
          </a:p>
          <a:p>
            <a:pPr marL="176213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Regular"/>
                <a:cs typeface="+mn-cs"/>
              </a:rPr>
              <a:t>            Objective: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Regular"/>
                <a:cs typeface="+mn-cs"/>
              </a:rPr>
              <a:t>the main achievement for the </a:t>
            </a: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Regular"/>
                <a:cs typeface="+mn-cs"/>
              </a:rPr>
              <a:t>Model development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Regular"/>
                <a:cs typeface="+mn-cs"/>
              </a:rPr>
              <a:t> is to perform </a:t>
            </a:r>
            <a:r>
              <a:rPr lang="en-GB" sz="1000" dirty="0">
                <a:solidFill>
                  <a:sysClr val="windowText" lastClr="000000"/>
                </a:solidFill>
                <a:latin typeface="Arial Regular"/>
              </a:rPr>
              <a:t>a comparison between different models in order to define the best one based on the datasets</a:t>
            </a:r>
          </a:p>
          <a:p>
            <a:pPr marL="176213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Regular"/>
                <a:cs typeface="+mn-cs"/>
              </a:rPr>
              <a:t>This analysis has been performed following the steps below on the final dataset:</a:t>
            </a:r>
          </a:p>
          <a:p>
            <a:pPr marL="176213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Regular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ysClr val="windowText" lastClr="000000"/>
                </a:solidFill>
                <a:latin typeface="Arial Regular"/>
              </a:rPr>
              <a:t>Impute missing values </a:t>
            </a:r>
            <a:r>
              <a:rPr lang="en-US" sz="1000" dirty="0">
                <a:solidFill>
                  <a:sysClr val="windowText" lastClr="000000"/>
                </a:solidFill>
                <a:latin typeface="Arial Regular"/>
              </a:rPr>
              <a:t>for numeric features </a:t>
            </a:r>
            <a:r>
              <a:rPr lang="en-US" sz="1000" b="1" dirty="0">
                <a:solidFill>
                  <a:sysClr val="windowText" lastClr="000000"/>
                </a:solidFill>
                <a:latin typeface="Arial Regular"/>
              </a:rPr>
              <a:t>using PCA</a:t>
            </a:r>
            <a:r>
              <a:rPr lang="en-US" sz="1000" dirty="0">
                <a:solidFill>
                  <a:sysClr val="windowText" lastClr="000000"/>
                </a:solidFill>
                <a:latin typeface="Arial Regular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ysClr val="windowText" lastClr="000000"/>
                </a:solidFill>
                <a:latin typeface="Arial Regular"/>
              </a:rPr>
              <a:t>Standardize</a:t>
            </a:r>
            <a:r>
              <a:rPr lang="en-US" sz="1000" dirty="0">
                <a:solidFill>
                  <a:sysClr val="windowText" lastClr="000000"/>
                </a:solidFill>
                <a:latin typeface="Arial Regular"/>
              </a:rPr>
              <a:t> the data;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b="1" dirty="0">
                <a:solidFill>
                  <a:sysClr val="windowText" lastClr="000000"/>
                </a:solidFill>
                <a:latin typeface="Arial Regular"/>
              </a:rPr>
              <a:t>Train</a:t>
            </a:r>
            <a:r>
              <a:rPr lang="it-IT" sz="1000" dirty="0">
                <a:solidFill>
                  <a:sysClr val="windowText" lastClr="000000"/>
                </a:solidFill>
                <a:latin typeface="Arial Regular"/>
              </a:rPr>
              <a:t> </a:t>
            </a:r>
            <a:r>
              <a:rPr lang="it-IT" sz="1000" dirty="0" err="1">
                <a:solidFill>
                  <a:sysClr val="windowText" lastClr="000000"/>
                </a:solidFill>
                <a:latin typeface="Arial Regular"/>
              </a:rPr>
              <a:t>various</a:t>
            </a:r>
            <a:r>
              <a:rPr lang="it-IT" sz="1000" dirty="0">
                <a:solidFill>
                  <a:sysClr val="windowText" lastClr="000000"/>
                </a:solidFill>
                <a:latin typeface="Arial Regular"/>
              </a:rPr>
              <a:t> </a:t>
            </a:r>
            <a:r>
              <a:rPr lang="it-IT" sz="1000" dirty="0" err="1">
                <a:solidFill>
                  <a:sysClr val="windowText" lastClr="000000"/>
                </a:solidFill>
                <a:latin typeface="Arial Regular"/>
              </a:rPr>
              <a:t>models</a:t>
            </a:r>
            <a:r>
              <a:rPr lang="it-IT" sz="1000" dirty="0">
                <a:solidFill>
                  <a:sysClr val="windowText" lastClr="000000"/>
                </a:solidFill>
                <a:latin typeface="Arial Regular"/>
              </a:rPr>
              <a:t>;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it-IT" sz="1000" b="1" dirty="0" err="1">
                <a:solidFill>
                  <a:sysClr val="windowText" lastClr="000000"/>
                </a:solidFill>
                <a:latin typeface="Arial Regular"/>
              </a:rPr>
              <a:t>Stack</a:t>
            </a:r>
            <a:r>
              <a:rPr lang="it-IT" sz="1000" dirty="0">
                <a:solidFill>
                  <a:sysClr val="windowText" lastClr="000000"/>
                </a:solidFill>
                <a:latin typeface="Arial Regular"/>
              </a:rPr>
              <a:t> </a:t>
            </a:r>
            <a:r>
              <a:rPr lang="it-IT" sz="1000" dirty="0" err="1">
                <a:solidFill>
                  <a:sysClr val="windowText" lastClr="000000"/>
                </a:solidFill>
                <a:latin typeface="Arial Regular"/>
              </a:rPr>
              <a:t>these</a:t>
            </a:r>
            <a:r>
              <a:rPr lang="it-IT" sz="1000" dirty="0">
                <a:solidFill>
                  <a:sysClr val="windowText" lastClr="000000"/>
                </a:solidFill>
                <a:latin typeface="Arial Regular"/>
              </a:rPr>
              <a:t> </a:t>
            </a:r>
            <a:r>
              <a:rPr lang="it-IT" sz="1000" b="1" dirty="0" err="1">
                <a:solidFill>
                  <a:sysClr val="windowText" lastClr="000000"/>
                </a:solidFill>
                <a:latin typeface="Arial Regular"/>
              </a:rPr>
              <a:t>models</a:t>
            </a:r>
            <a:r>
              <a:rPr lang="it-IT" sz="1000" dirty="0">
                <a:solidFill>
                  <a:sysClr val="windowText" lastClr="000000"/>
                </a:solidFill>
                <a:latin typeface="Arial Regular"/>
              </a:rPr>
              <a:t>;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it-IT" sz="1000" b="1" dirty="0">
                <a:solidFill>
                  <a:sysClr val="windowText" lastClr="000000"/>
                </a:solidFill>
                <a:latin typeface="Arial Regular"/>
              </a:rPr>
              <a:t>Perform modeling in h2o </a:t>
            </a:r>
            <a:r>
              <a:rPr lang="en-US" sz="1000" b="1" dirty="0">
                <a:solidFill>
                  <a:sysClr val="windowText" lastClr="000000"/>
                </a:solidFill>
                <a:latin typeface="Arial Regular"/>
              </a:rPr>
              <a:t>to train </a:t>
            </a:r>
            <a:r>
              <a:rPr lang="en-US" sz="1000" dirty="0">
                <a:solidFill>
                  <a:sysClr val="windowText" lastClr="000000"/>
                </a:solidFill>
                <a:latin typeface="Arial Regular"/>
              </a:rPr>
              <a:t>several competing models (including stacking) using R and Python;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ysClr val="windowText" lastClr="000000"/>
                </a:solidFill>
                <a:latin typeface="Arial Regular"/>
              </a:rPr>
              <a:t>Choose a </a:t>
            </a:r>
            <a:r>
              <a:rPr lang="en-US" sz="1000" b="1" dirty="0">
                <a:solidFill>
                  <a:sysClr val="windowText" lastClr="000000"/>
                </a:solidFill>
                <a:latin typeface="Arial Regular"/>
              </a:rPr>
              <a:t>winning model </a:t>
            </a:r>
            <a:r>
              <a:rPr lang="en-US" sz="1000" dirty="0">
                <a:solidFill>
                  <a:sysClr val="windowText" lastClr="000000"/>
                </a:solidFill>
                <a:latin typeface="Arial Regular"/>
              </a:rPr>
              <a:t>based on the train set</a:t>
            </a:r>
          </a:p>
          <a:p>
            <a:pPr marL="176213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10" name="Rectangle 104">
            <a:extLst>
              <a:ext uri="{FF2B5EF4-FFF2-40B4-BE49-F238E27FC236}">
                <a16:creationId xmlns:a16="http://schemas.microsoft.com/office/drawing/2014/main" id="{05091162-C60A-4F1D-AC18-133D14BC5B0B}"/>
              </a:ext>
            </a:extLst>
          </p:cNvPr>
          <p:cNvSpPr/>
          <p:nvPr/>
        </p:nvSpPr>
        <p:spPr>
          <a:xfrm>
            <a:off x="1833144" y="911493"/>
            <a:ext cx="1962494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Regular"/>
                <a:cs typeface="+mn-cs"/>
              </a:rPr>
              <a:t>        </a:t>
            </a:r>
            <a:r>
              <a:rPr lang="en-US" sz="1200" b="1" dirty="0">
                <a:solidFill>
                  <a:srgbClr val="C00000"/>
                </a:solidFill>
                <a:latin typeface="Arial Regular"/>
              </a:rPr>
              <a:t>Model Roadmap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33F416D6-CAE0-4842-B97D-C1ED26547143}"/>
              </a:ext>
            </a:extLst>
          </p:cNvPr>
          <p:cNvSpPr/>
          <p:nvPr/>
        </p:nvSpPr>
        <p:spPr>
          <a:xfrm>
            <a:off x="634195" y="605089"/>
            <a:ext cx="3161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and focus on </a:t>
            </a:r>
            <a:r>
              <a:rPr lang="it-IT" sz="1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it-IT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2" descr="Risultati immagini per roadmap icon">
            <a:extLst>
              <a:ext uri="{FF2B5EF4-FFF2-40B4-BE49-F238E27FC236}">
                <a16:creationId xmlns:a16="http://schemas.microsoft.com/office/drawing/2014/main" id="{E0FBF974-7F5E-4364-A19D-25CB4322B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rgbClr val="BD202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868" y="857936"/>
            <a:ext cx="608309" cy="60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8">
            <a:extLst>
              <a:ext uri="{FF2B5EF4-FFF2-40B4-BE49-F238E27FC236}">
                <a16:creationId xmlns:a16="http://schemas.microsoft.com/office/drawing/2014/main" id="{8723D4B7-F0D6-4355-93AA-570668E26CDD}"/>
              </a:ext>
            </a:extLst>
          </p:cNvPr>
          <p:cNvSpPr/>
          <p:nvPr/>
        </p:nvSpPr>
        <p:spPr>
          <a:xfrm>
            <a:off x="265365" y="3691666"/>
            <a:ext cx="11131085" cy="2981943"/>
          </a:xfrm>
          <a:prstGeom prst="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30">
            <a:extLst>
              <a:ext uri="{FF2B5EF4-FFF2-40B4-BE49-F238E27FC236}">
                <a16:creationId xmlns:a16="http://schemas.microsoft.com/office/drawing/2014/main" id="{2B7BB648-CC54-4F45-8E83-1C59611687E7}"/>
              </a:ext>
            </a:extLst>
          </p:cNvPr>
          <p:cNvSpPr/>
          <p:nvPr/>
        </p:nvSpPr>
        <p:spPr>
          <a:xfrm>
            <a:off x="2537190" y="3505691"/>
            <a:ext cx="1562161" cy="360000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NAÏVE BAYES</a:t>
            </a:r>
          </a:p>
        </p:txBody>
      </p:sp>
      <p:sp>
        <p:nvSpPr>
          <p:cNvPr id="32" name="TextBox 33">
            <a:extLst>
              <a:ext uri="{FF2B5EF4-FFF2-40B4-BE49-F238E27FC236}">
                <a16:creationId xmlns:a16="http://schemas.microsoft.com/office/drawing/2014/main" id="{33E931D7-21DE-4889-AB1A-41C1D0779D72}"/>
              </a:ext>
            </a:extLst>
          </p:cNvPr>
          <p:cNvSpPr txBox="1"/>
          <p:nvPr/>
        </p:nvSpPr>
        <p:spPr>
          <a:xfrm>
            <a:off x="431185" y="4103029"/>
            <a:ext cx="16752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buClr>
                <a:srgbClr val="C00000"/>
              </a:buClr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Based on the maximum likelihood estimation via iteratively reweighed least squares</a:t>
            </a:r>
            <a:endParaRPr lang="it-IT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000" b="1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it-IT" sz="1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it-IT" sz="1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1">
              <a:buClr>
                <a:srgbClr val="C00000"/>
              </a:buClr>
            </a:pPr>
            <a:r>
              <a:rPr lang="it-IT" sz="1000" b="1" dirty="0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it-IT" sz="1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it-IT" sz="1000" b="1" dirty="0">
                <a:latin typeface="Arial" panose="020B0604020202020204" pitchFamily="34" charset="0"/>
                <a:cs typeface="Arial" panose="020B0604020202020204" pitchFamily="34" charset="0"/>
              </a:rPr>
              <a:t> λ </a:t>
            </a:r>
            <a:r>
              <a:rPr lang="it-IT" sz="1000" dirty="0">
                <a:latin typeface="Arial" panose="020B0604020202020204" pitchFamily="34" charset="0"/>
                <a:cs typeface="Arial" panose="020B0604020202020204" pitchFamily="34" charset="0"/>
              </a:rPr>
              <a:t>which are regularization parameters</a:t>
            </a:r>
          </a:p>
          <a:p>
            <a:pPr marL="171450" lvl="1" indent="-1714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marL="171450" lvl="1" indent="-1714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Good result</a:t>
            </a:r>
          </a:p>
          <a:p>
            <a:pPr marL="171450" lvl="1" indent="-1714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Not over-fitting </a:t>
            </a:r>
          </a:p>
          <a:p>
            <a:pPr marL="171450" lvl="1" indent="-1714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Very high AUC and F1-score</a:t>
            </a:r>
          </a:p>
        </p:txBody>
      </p:sp>
      <p:sp>
        <p:nvSpPr>
          <p:cNvPr id="48" name="TextBox 33">
            <a:extLst>
              <a:ext uri="{FF2B5EF4-FFF2-40B4-BE49-F238E27FC236}">
                <a16:creationId xmlns:a16="http://schemas.microsoft.com/office/drawing/2014/main" id="{6CA00621-154F-4685-9A0C-A30AF5B6F46A}"/>
              </a:ext>
            </a:extLst>
          </p:cNvPr>
          <p:cNvSpPr txBox="1"/>
          <p:nvPr/>
        </p:nvSpPr>
        <p:spPr>
          <a:xfrm>
            <a:off x="2476835" y="4103470"/>
            <a:ext cx="167527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Classification algorithm that relies on strong assumptions of the independence of covariates in applying Bayes Theorem</a:t>
            </a:r>
          </a:p>
          <a:p>
            <a:pPr marL="171450" indent="-1714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>
              <a:buClr>
                <a:srgbClr val="C00000"/>
              </a:buCl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Laplace smoothing parameter</a:t>
            </a:r>
          </a:p>
          <a:p>
            <a:pPr marL="171450" indent="-1714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marL="171450" indent="-1714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Very poor results</a:t>
            </a:r>
          </a:p>
        </p:txBody>
      </p:sp>
      <p:sp>
        <p:nvSpPr>
          <p:cNvPr id="50" name="TextBox 33">
            <a:extLst>
              <a:ext uri="{FF2B5EF4-FFF2-40B4-BE49-F238E27FC236}">
                <a16:creationId xmlns:a16="http://schemas.microsoft.com/office/drawing/2014/main" id="{8EF0127A-D682-44E4-BB89-695BD63E71F0}"/>
              </a:ext>
            </a:extLst>
          </p:cNvPr>
          <p:cNvSpPr txBox="1"/>
          <p:nvPr/>
        </p:nvSpPr>
        <p:spPr>
          <a:xfrm>
            <a:off x="4507844" y="4103029"/>
            <a:ext cx="16999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Can be formulated as a quadratic optimization problem</a:t>
            </a:r>
          </a:p>
          <a:p>
            <a:pPr marL="171450" indent="-1714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buClr>
                <a:srgbClr val="C00000"/>
              </a:buClr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used to control error and</a:t>
            </a:r>
          </a:p>
          <a:p>
            <a:pPr>
              <a:buClr>
                <a:srgbClr val="C00000"/>
              </a:buClr>
            </a:pPr>
            <a:r>
              <a:rPr lang="el-GR" sz="1000" b="1" dirty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give curvature weight of the decision boundary</a:t>
            </a:r>
          </a:p>
          <a:p>
            <a:pPr>
              <a:buClr>
                <a:srgbClr val="C00000"/>
              </a:buClr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  <a:p>
            <a:pPr marL="171450" indent="-1714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Good model, but still not better than the GLM</a:t>
            </a:r>
          </a:p>
          <a:p>
            <a:pPr marL="171450" indent="-1714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No sign of overfitting</a:t>
            </a:r>
          </a:p>
        </p:txBody>
      </p:sp>
      <p:sp>
        <p:nvSpPr>
          <p:cNvPr id="70" name="Rectangle 30">
            <a:extLst>
              <a:ext uri="{FF2B5EF4-FFF2-40B4-BE49-F238E27FC236}">
                <a16:creationId xmlns:a16="http://schemas.microsoft.com/office/drawing/2014/main" id="{5AB5E8C8-A88D-4B0B-ABC2-E1083CFA7573}"/>
              </a:ext>
            </a:extLst>
          </p:cNvPr>
          <p:cNvSpPr/>
          <p:nvPr/>
        </p:nvSpPr>
        <p:spPr>
          <a:xfrm>
            <a:off x="414551" y="3511757"/>
            <a:ext cx="1562161" cy="360000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GLM</a:t>
            </a:r>
          </a:p>
        </p:txBody>
      </p:sp>
      <p:sp>
        <p:nvSpPr>
          <p:cNvPr id="71" name="Rectangle 30">
            <a:extLst>
              <a:ext uri="{FF2B5EF4-FFF2-40B4-BE49-F238E27FC236}">
                <a16:creationId xmlns:a16="http://schemas.microsoft.com/office/drawing/2014/main" id="{EE424E4C-230F-427A-8DE6-F5E4A9DC7031}"/>
              </a:ext>
            </a:extLst>
          </p:cNvPr>
          <p:cNvSpPr/>
          <p:nvPr/>
        </p:nvSpPr>
        <p:spPr>
          <a:xfrm>
            <a:off x="4576742" y="3511689"/>
            <a:ext cx="1562161" cy="360000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30">
            <a:extLst>
              <a:ext uri="{FF2B5EF4-FFF2-40B4-BE49-F238E27FC236}">
                <a16:creationId xmlns:a16="http://schemas.microsoft.com/office/drawing/2014/main" id="{28390C46-61FE-4C1F-84B5-0DE0B810BDDC}"/>
              </a:ext>
            </a:extLst>
          </p:cNvPr>
          <p:cNvSpPr/>
          <p:nvPr/>
        </p:nvSpPr>
        <p:spPr>
          <a:xfrm>
            <a:off x="6699381" y="3511050"/>
            <a:ext cx="1562161" cy="360000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NEURAL NETWORK</a:t>
            </a:r>
          </a:p>
        </p:txBody>
      </p:sp>
      <p:sp>
        <p:nvSpPr>
          <p:cNvPr id="73" name="Rectangle 30">
            <a:extLst>
              <a:ext uri="{FF2B5EF4-FFF2-40B4-BE49-F238E27FC236}">
                <a16:creationId xmlns:a16="http://schemas.microsoft.com/office/drawing/2014/main" id="{333C0535-BED5-416E-810F-72A1345B941B}"/>
              </a:ext>
            </a:extLst>
          </p:cNvPr>
          <p:cNvSpPr/>
          <p:nvPr/>
        </p:nvSpPr>
        <p:spPr>
          <a:xfrm>
            <a:off x="8946378" y="3505691"/>
            <a:ext cx="1562161" cy="360000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GBM</a:t>
            </a:r>
          </a:p>
        </p:txBody>
      </p:sp>
      <p:sp>
        <p:nvSpPr>
          <p:cNvPr id="46" name="TextBox 117">
            <a:extLst>
              <a:ext uri="{FF2B5EF4-FFF2-40B4-BE49-F238E27FC236}">
                <a16:creationId xmlns:a16="http://schemas.microsoft.com/office/drawing/2014/main" id="{2DE332A5-99C0-4EEB-8BCA-2A4169DE81AF}"/>
              </a:ext>
            </a:extLst>
          </p:cNvPr>
          <p:cNvSpPr txBox="1"/>
          <p:nvPr/>
        </p:nvSpPr>
        <p:spPr>
          <a:xfrm>
            <a:off x="4576741" y="3553371"/>
            <a:ext cx="15621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</a:p>
        </p:txBody>
      </p:sp>
      <p:sp>
        <p:nvSpPr>
          <p:cNvPr id="74" name="TextBox 33">
            <a:extLst>
              <a:ext uri="{FF2B5EF4-FFF2-40B4-BE49-F238E27FC236}">
                <a16:creationId xmlns:a16="http://schemas.microsoft.com/office/drawing/2014/main" id="{D027F54E-B019-4D5C-AE86-BC4699E7DE26}"/>
              </a:ext>
            </a:extLst>
          </p:cNvPr>
          <p:cNvSpPr txBox="1"/>
          <p:nvPr/>
        </p:nvSpPr>
        <p:spPr>
          <a:xfrm>
            <a:off x="8813329" y="4034249"/>
            <a:ext cx="25047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buClr>
                <a:srgbClr val="C00000"/>
              </a:buClr>
            </a:pP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Forward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ensemble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fr-F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rgbClr val="C00000"/>
              </a:buClr>
            </a:pP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lvl="1">
              <a:buClr>
                <a:srgbClr val="C00000"/>
              </a:buClr>
            </a:pP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max_depth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controls how deep the trees split</a:t>
            </a:r>
          </a:p>
          <a:p>
            <a:pPr marL="0" lvl="1">
              <a:buClr>
                <a:srgbClr val="C00000"/>
              </a:buClr>
            </a:pP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min_rows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is the minimum number of observation we would like to have per final node</a:t>
            </a:r>
          </a:p>
          <a:p>
            <a:pPr marL="0" lvl="1">
              <a:buClr>
                <a:srgbClr val="C00000"/>
              </a:buClr>
            </a:pP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col_sample_rate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is the column sampling parameters</a:t>
            </a:r>
          </a:p>
          <a:p>
            <a:pPr marL="0" lvl="1">
              <a:buClr>
                <a:srgbClr val="C00000"/>
              </a:buClr>
            </a:pP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sample_rate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is the row sampling parameters</a:t>
            </a:r>
          </a:p>
          <a:p>
            <a:pPr marL="0" lvl="1">
              <a:buClr>
                <a:srgbClr val="C00000"/>
              </a:buClr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71450" lvl="1" indent="-1714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Best Model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on the test set based on the F1-score </a:t>
            </a:r>
          </a:p>
          <a:p>
            <a:pPr marL="171450" lvl="1" indent="-1714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No overfitting</a:t>
            </a:r>
          </a:p>
          <a:p>
            <a:pPr marL="0" lvl="1">
              <a:buClr>
                <a:srgbClr val="C00000"/>
              </a:buClr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33">
            <a:extLst>
              <a:ext uri="{FF2B5EF4-FFF2-40B4-BE49-F238E27FC236}">
                <a16:creationId xmlns:a16="http://schemas.microsoft.com/office/drawing/2014/main" id="{A112E4A4-76DC-4508-87F1-932F0D32A992}"/>
              </a:ext>
            </a:extLst>
          </p:cNvPr>
          <p:cNvSpPr txBox="1"/>
          <p:nvPr/>
        </p:nvSpPr>
        <p:spPr>
          <a:xfrm>
            <a:off x="6725980" y="4103029"/>
            <a:ext cx="17795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Multi-layer feed-forward artificial network that is trained with stochastic gradient descent using back-propagation.</a:t>
            </a:r>
          </a:p>
          <a:p>
            <a:pPr>
              <a:buClr>
                <a:srgbClr val="C00000"/>
              </a:buClr>
            </a:pP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Parameters:</a:t>
            </a:r>
          </a:p>
          <a:p>
            <a:pPr>
              <a:buClr>
                <a:srgbClr val="C00000"/>
              </a:buCl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Activation functions (tanh, rectifier and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maxout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Clr>
                <a:srgbClr val="C00000"/>
              </a:buCl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L1 and L2 normalization</a:t>
            </a:r>
          </a:p>
          <a:p>
            <a:pPr marL="171450" indent="-1714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71450" indent="-1714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Overall good results, but still not better than GLM</a:t>
            </a:r>
          </a:p>
        </p:txBody>
      </p:sp>
      <p:sp>
        <p:nvSpPr>
          <p:cNvPr id="76" name="Line 8">
            <a:extLst>
              <a:ext uri="{FF2B5EF4-FFF2-40B4-BE49-F238E27FC236}">
                <a16:creationId xmlns:a16="http://schemas.microsoft.com/office/drawing/2014/main" id="{42A5C701-9810-427F-AF1F-4755C1667D0D}"/>
              </a:ext>
            </a:extLst>
          </p:cNvPr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rot="16200000">
            <a:off x="995763" y="5257663"/>
            <a:ext cx="2446825" cy="1"/>
          </a:xfrm>
          <a:prstGeom prst="line">
            <a:avLst/>
          </a:prstGeom>
          <a:noFill/>
          <a:ln w="3175">
            <a:solidFill>
              <a:srgbClr val="C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1438" tIns="36512" rIns="71438" bIns="36512" anchor="ctr"/>
          <a:lstStyle/>
          <a:p>
            <a:endParaRPr lang="en-US" sz="2000" dirty="0">
              <a:ln>
                <a:solidFill>
                  <a:srgbClr val="7A0000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Line 8">
            <a:extLst>
              <a:ext uri="{FF2B5EF4-FFF2-40B4-BE49-F238E27FC236}">
                <a16:creationId xmlns:a16="http://schemas.microsoft.com/office/drawing/2014/main" id="{4322B515-C309-44B2-8C8E-A885DE4D8B2F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rot="16200000">
            <a:off x="3098321" y="5257662"/>
            <a:ext cx="2446825" cy="1"/>
          </a:xfrm>
          <a:prstGeom prst="line">
            <a:avLst/>
          </a:prstGeom>
          <a:noFill/>
          <a:ln w="3175">
            <a:solidFill>
              <a:srgbClr val="C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1438" tIns="36512" rIns="71438" bIns="36512" anchor="ctr"/>
          <a:lstStyle/>
          <a:p>
            <a:endParaRPr lang="en-US" sz="2000" dirty="0">
              <a:ln>
                <a:solidFill>
                  <a:srgbClr val="7A0000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Line 8">
            <a:extLst>
              <a:ext uri="{FF2B5EF4-FFF2-40B4-BE49-F238E27FC236}">
                <a16:creationId xmlns:a16="http://schemas.microsoft.com/office/drawing/2014/main" id="{177E96F0-CEA8-49DF-9585-661DDFA83761}"/>
              </a:ext>
            </a:extLst>
          </p:cNvPr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rot="16200000">
            <a:off x="5316445" y="5186260"/>
            <a:ext cx="2446825" cy="1"/>
          </a:xfrm>
          <a:prstGeom prst="line">
            <a:avLst/>
          </a:prstGeom>
          <a:noFill/>
          <a:ln w="3175">
            <a:solidFill>
              <a:srgbClr val="C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1438" tIns="36512" rIns="71438" bIns="36512" anchor="ctr"/>
          <a:lstStyle/>
          <a:p>
            <a:endParaRPr lang="en-US" sz="2000" dirty="0">
              <a:ln>
                <a:solidFill>
                  <a:srgbClr val="7A0000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Line 8">
            <a:extLst>
              <a:ext uri="{FF2B5EF4-FFF2-40B4-BE49-F238E27FC236}">
                <a16:creationId xmlns:a16="http://schemas.microsoft.com/office/drawing/2014/main" id="{A3A69A01-7A80-4384-A281-AFDD5E904568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rot="16200000">
            <a:off x="7428843" y="5206730"/>
            <a:ext cx="2446825" cy="1"/>
          </a:xfrm>
          <a:prstGeom prst="line">
            <a:avLst/>
          </a:prstGeom>
          <a:noFill/>
          <a:ln w="3175">
            <a:solidFill>
              <a:srgbClr val="C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1438" tIns="36512" rIns="71438" bIns="36512" anchor="ctr"/>
          <a:lstStyle/>
          <a:p>
            <a:endParaRPr lang="en-US" sz="2000" dirty="0">
              <a:ln>
                <a:solidFill>
                  <a:srgbClr val="7A0000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6" descr="C:\Users\r.ianiro\Downloads\planning.png">
            <a:extLst>
              <a:ext uri="{FF2B5EF4-FFF2-40B4-BE49-F238E27FC236}">
                <a16:creationId xmlns:a16="http://schemas.microsoft.com/office/drawing/2014/main" id="{E36D3E9E-DE85-4BF3-9211-416EC044A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51" y="1691674"/>
            <a:ext cx="854269" cy="85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742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56A888AD-220E-4C11-9395-7651DF666760}"/>
              </a:ext>
            </a:extLst>
          </p:cNvPr>
          <p:cNvSpPr txBox="1">
            <a:spLocks/>
          </p:cNvSpPr>
          <p:nvPr/>
        </p:nvSpPr>
        <p:spPr>
          <a:xfrm>
            <a:off x="5463359" y="6312079"/>
            <a:ext cx="421315" cy="2260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kern="1200">
                <a:solidFill>
                  <a:srgbClr val="75202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5A074-71B0-1C47-A455-7677837C124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BD2027"/>
                </a:solidFill>
                <a:effectLst/>
                <a:uLnTx/>
                <a:uFillTx/>
                <a:latin typeface="Arial Regular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 Regular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B09E3917-3D86-42FA-977E-6CF5A6B665F5}"/>
              </a:ext>
            </a:extLst>
          </p:cNvPr>
          <p:cNvSpPr txBox="1">
            <a:spLocks/>
          </p:cNvSpPr>
          <p:nvPr/>
        </p:nvSpPr>
        <p:spPr>
          <a:xfrm>
            <a:off x="710229" y="376922"/>
            <a:ext cx="7156586" cy="2997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031"/>
              </a:lnSpc>
              <a:spcBef>
                <a:spcPct val="0"/>
              </a:spcBef>
              <a:buNone/>
              <a:defRPr sz="1846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it-IT" sz="2400" b="1" dirty="0">
                <a:solidFill>
                  <a:srgbClr val="752127"/>
                </a:solidFill>
              </a:rPr>
              <a:t>Model </a:t>
            </a:r>
            <a:r>
              <a:rPr lang="it-IT" sz="2400" b="1" dirty="0" err="1">
                <a:solidFill>
                  <a:srgbClr val="752127"/>
                </a:solidFill>
              </a:rPr>
              <a:t>development</a:t>
            </a:r>
            <a:r>
              <a:rPr lang="it-IT" sz="2400" b="1" dirty="0">
                <a:solidFill>
                  <a:srgbClr val="752127"/>
                </a:solidFill>
              </a:rPr>
              <a:t> </a:t>
            </a:r>
            <a:r>
              <a:rPr lang="it-IT" sz="2400" b="1" dirty="0" err="1">
                <a:solidFill>
                  <a:srgbClr val="752127"/>
                </a:solidFill>
              </a:rPr>
              <a:t>process</a:t>
            </a:r>
            <a:endParaRPr lang="it-IT" dirty="0">
              <a:hlinkClick r:id="rId3"/>
            </a:endParaRPr>
          </a:p>
          <a:p>
            <a:pPr marL="0" marR="0" lvl="0" indent="0" algn="l" defTabSz="457200" rtl="0" eaLnBrk="1" fontAlgn="auto" latinLnBrk="0" hangingPunct="1">
              <a:lnSpc>
                <a:spcPts val="203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b="1" dirty="0">
                <a:solidFill>
                  <a:srgbClr val="752127"/>
                </a:solidFill>
              </a:rPr>
              <a:t> </a:t>
            </a:r>
            <a:endParaRPr kumimoji="0" lang="it-IT" sz="2400" b="1" i="0" u="none" strike="noStrike" kern="1200" cap="none" spc="0" normalizeH="0" baseline="0" noProof="0" dirty="0">
              <a:ln>
                <a:noFill/>
              </a:ln>
              <a:solidFill>
                <a:srgbClr val="752127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33F416D6-CAE0-4842-B97D-C1ED26547143}"/>
              </a:ext>
            </a:extLst>
          </p:cNvPr>
          <p:cNvSpPr/>
          <p:nvPr/>
        </p:nvSpPr>
        <p:spPr>
          <a:xfrm>
            <a:off x="634195" y="605089"/>
            <a:ext cx="18149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on </a:t>
            </a:r>
            <a:r>
              <a:rPr lang="it-IT" sz="1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it-IT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3E8CB31-CDB8-4473-8B9E-E5CE1559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508525" y="2473048"/>
            <a:ext cx="1757213" cy="191544"/>
          </a:xfrm>
          <a:prstGeom prst="rect">
            <a:avLst/>
          </a:prstGeom>
        </p:spPr>
      </p:pic>
      <p:sp>
        <p:nvSpPr>
          <p:cNvPr id="28" name="TextBox 98">
            <a:extLst>
              <a:ext uri="{FF2B5EF4-FFF2-40B4-BE49-F238E27FC236}">
                <a16:creationId xmlns:a16="http://schemas.microsoft.com/office/drawing/2014/main" id="{523C88FA-2358-4B17-844F-580E5AC248A0}"/>
              </a:ext>
            </a:extLst>
          </p:cNvPr>
          <p:cNvSpPr txBox="1"/>
          <p:nvPr/>
        </p:nvSpPr>
        <p:spPr>
          <a:xfrm>
            <a:off x="1531462" y="1275109"/>
            <a:ext cx="1038971" cy="360000"/>
          </a:xfrm>
          <a:prstGeom prst="homePlate">
            <a:avLst/>
          </a:prstGeom>
          <a:noFill/>
          <a:ln>
            <a:noFill/>
          </a:ln>
          <a:effectLst/>
        </p:spPr>
        <p:txBody>
          <a:bodyPr wrap="square" lIns="108000" tIns="0" rIns="0" bIns="0" rtlCol="0" anchor="ctr">
            <a:noAutofit/>
          </a:bodyPr>
          <a:lstStyle>
            <a:defPPr>
              <a:defRPr lang="it-IT"/>
            </a:defPPr>
            <a:lvl1pPr algn="ctr">
              <a:defRPr sz="1000" b="1">
                <a:solidFill>
                  <a:prstClr val="white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 algn="l"/>
            <a:r>
              <a:rPr lang="en-US" sz="1800" dirty="0">
                <a:solidFill>
                  <a:srgbClr val="C00000"/>
                </a:solidFill>
                <a:cs typeface="+mn-cs"/>
              </a:rPr>
              <a:t>Stacking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887147A-AFFC-4178-AD3C-DB4F1503595F}"/>
              </a:ext>
            </a:extLst>
          </p:cNvPr>
          <p:cNvSpPr txBox="1"/>
          <p:nvPr/>
        </p:nvSpPr>
        <p:spPr>
          <a:xfrm>
            <a:off x="145107" y="1968655"/>
            <a:ext cx="4143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Stacked Ensemble method is a supervised ensemble machine learning algorithm that finds the optimal combination of a collection of prediction algorithms using a process called stacking</a:t>
            </a:r>
          </a:p>
          <a:p>
            <a:pPr marL="171450" indent="-171450" algn="ctr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Choose the 3 best models from GLM, GBM and NN and combine them</a:t>
            </a:r>
          </a:p>
        </p:txBody>
      </p:sp>
      <p:sp>
        <p:nvSpPr>
          <p:cNvPr id="35" name="TextBox 98">
            <a:extLst>
              <a:ext uri="{FF2B5EF4-FFF2-40B4-BE49-F238E27FC236}">
                <a16:creationId xmlns:a16="http://schemas.microsoft.com/office/drawing/2014/main" id="{2EB7354D-8845-424D-ABDE-23F707AC1546}"/>
              </a:ext>
            </a:extLst>
          </p:cNvPr>
          <p:cNvSpPr txBox="1"/>
          <p:nvPr/>
        </p:nvSpPr>
        <p:spPr>
          <a:xfrm>
            <a:off x="5884674" y="1275109"/>
            <a:ext cx="1962358" cy="360000"/>
          </a:xfrm>
          <a:prstGeom prst="homePlate">
            <a:avLst/>
          </a:prstGeom>
          <a:noFill/>
          <a:ln>
            <a:noFill/>
          </a:ln>
          <a:effectLst/>
        </p:spPr>
        <p:txBody>
          <a:bodyPr wrap="square" lIns="108000" tIns="0" rIns="0" bIns="0" rtlCol="0" anchor="ctr">
            <a:noAutofit/>
          </a:bodyPr>
          <a:lstStyle>
            <a:defPPr>
              <a:defRPr lang="it-IT"/>
            </a:defPPr>
            <a:lvl1pPr algn="ctr">
              <a:defRPr sz="1000" b="1">
                <a:solidFill>
                  <a:prstClr val="white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 algn="l"/>
            <a:r>
              <a:rPr lang="en-US" sz="1800" dirty="0">
                <a:solidFill>
                  <a:srgbClr val="C00000"/>
                </a:solidFill>
                <a:cs typeface="+mn-cs"/>
              </a:rPr>
              <a:t>Compare models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46D31154-011E-4D79-96A9-9A6426A0362E}"/>
              </a:ext>
            </a:extLst>
          </p:cNvPr>
          <p:cNvSpPr txBox="1"/>
          <p:nvPr/>
        </p:nvSpPr>
        <p:spPr>
          <a:xfrm>
            <a:off x="4629907" y="1968657"/>
            <a:ext cx="379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The stacked result increased the overall performance by 0.64 but over-fits the training data</a:t>
            </a:r>
          </a:p>
          <a:p>
            <a:pPr marL="171450" indent="-171450" algn="ctr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The preferred model still remains </a:t>
            </a:r>
            <a:r>
              <a:rPr lang="en-US" sz="1200" b="1" dirty="0"/>
              <a:t>GLM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68EBB1FC-9AD6-4289-9FF9-F77F930EC0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029"/>
          <a:stretch/>
        </p:blipFill>
        <p:spPr>
          <a:xfrm>
            <a:off x="8662247" y="1022592"/>
            <a:ext cx="3511091" cy="2781094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A840257F-BAC1-4587-99E0-F6069043E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537825" y="2417943"/>
            <a:ext cx="1757213" cy="191544"/>
          </a:xfrm>
          <a:prstGeom prst="rect">
            <a:avLst/>
          </a:prstGeom>
        </p:spPr>
      </p:pic>
      <p:sp>
        <p:nvSpPr>
          <p:cNvPr id="40" name="Rectangle 120">
            <a:extLst>
              <a:ext uri="{FF2B5EF4-FFF2-40B4-BE49-F238E27FC236}">
                <a16:creationId xmlns:a16="http://schemas.microsoft.com/office/drawing/2014/main" id="{2A60D35E-7CFC-41F8-ADCC-1A9E20E5503B}"/>
              </a:ext>
            </a:extLst>
          </p:cNvPr>
          <p:cNvSpPr/>
          <p:nvPr/>
        </p:nvSpPr>
        <p:spPr>
          <a:xfrm>
            <a:off x="3230724" y="4006491"/>
            <a:ext cx="2775225" cy="2795524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118">
            <a:extLst>
              <a:ext uri="{FF2B5EF4-FFF2-40B4-BE49-F238E27FC236}">
                <a16:creationId xmlns:a16="http://schemas.microsoft.com/office/drawing/2014/main" id="{5262BAA1-171A-4E91-9A45-966DA12ECE02}"/>
              </a:ext>
            </a:extLst>
          </p:cNvPr>
          <p:cNvSpPr/>
          <p:nvPr/>
        </p:nvSpPr>
        <p:spPr>
          <a:xfrm>
            <a:off x="387945" y="4006491"/>
            <a:ext cx="2749437" cy="2795524"/>
          </a:xfrm>
          <a:prstGeom prst="rect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ValueChainStarter">
            <a:extLst>
              <a:ext uri="{FF2B5EF4-FFF2-40B4-BE49-F238E27FC236}">
                <a16:creationId xmlns:a16="http://schemas.microsoft.com/office/drawing/2014/main" id="{4B027C22-F37D-4738-80FE-EEF76816EDA9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7944" y="3639879"/>
            <a:ext cx="2868227" cy="327273"/>
          </a:xfrm>
          <a:prstGeom prst="homePlate">
            <a:avLst>
              <a:gd name="adj" fmla="val 22550"/>
            </a:avLst>
          </a:prstGeom>
          <a:solidFill>
            <a:srgbClr val="C00000"/>
          </a:solidFill>
          <a:ln w="22225" algn="ctr">
            <a:noFill/>
            <a:miter lim="800000"/>
            <a:headEnd/>
            <a:tailEnd/>
          </a:ln>
          <a:effectLst/>
        </p:spPr>
        <p:txBody>
          <a:bodyPr lIns="0" tIns="91440" rIns="0" bIns="9144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H2O’s </a:t>
            </a:r>
            <a:r>
              <a:rPr lang="en-US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AutoML</a:t>
            </a:r>
            <a:endParaRPr 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ValueChainHeader">
            <a:extLst>
              <a:ext uri="{FF2B5EF4-FFF2-40B4-BE49-F238E27FC236}">
                <a16:creationId xmlns:a16="http://schemas.microsoft.com/office/drawing/2014/main" id="{B59B263E-16C5-45CB-BE7F-D8DB108A4906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93705" y="3658533"/>
            <a:ext cx="2875345" cy="327273"/>
          </a:xfrm>
          <a:prstGeom prst="chevron">
            <a:avLst>
              <a:gd name="adj" fmla="val 20993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Results</a:t>
            </a: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537CB144-8608-480E-94E6-A88DFDECD0E3}"/>
              </a:ext>
            </a:extLst>
          </p:cNvPr>
          <p:cNvGrpSpPr/>
          <p:nvPr/>
        </p:nvGrpSpPr>
        <p:grpSpPr>
          <a:xfrm>
            <a:off x="523044" y="4031988"/>
            <a:ext cx="2400227" cy="2663771"/>
            <a:chOff x="562302" y="2083764"/>
            <a:chExt cx="2400227" cy="3223163"/>
          </a:xfrm>
        </p:grpSpPr>
        <p:sp>
          <p:nvSpPr>
            <p:cNvPr id="49" name="CasellaDiTesto 56">
              <a:extLst>
                <a:ext uri="{FF2B5EF4-FFF2-40B4-BE49-F238E27FC236}">
                  <a16:creationId xmlns:a16="http://schemas.microsoft.com/office/drawing/2014/main" id="{58544655-267D-47BF-B41C-C62DB5E2783C}"/>
                </a:ext>
              </a:extLst>
            </p:cNvPr>
            <p:cNvSpPr txBox="1"/>
            <p:nvPr/>
          </p:nvSpPr>
          <p:spPr>
            <a:xfrm>
              <a:off x="562302" y="2083764"/>
              <a:ext cx="2400227" cy="32231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t" anchorCtr="0">
              <a:noAutofit/>
            </a:bodyPr>
            <a:lstStyle>
              <a:defPPr>
                <a:defRPr lang="it-IT"/>
              </a:defPPr>
              <a:lvl1pPr algn="ctr"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endParaRPr lang="en-US" sz="1000" b="1" dirty="0"/>
            </a:p>
          </p:txBody>
        </p: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CA4B2941-716E-4AD1-8AFB-B8020A01E408}"/>
                </a:ext>
              </a:extLst>
            </p:cNvPr>
            <p:cNvSpPr txBox="1"/>
            <p:nvPr/>
          </p:nvSpPr>
          <p:spPr>
            <a:xfrm>
              <a:off x="729562" y="2637367"/>
              <a:ext cx="2065705" cy="2513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Bef>
                  <a:spcPts val="1200"/>
                </a:spcBef>
                <a:buClr>
                  <a:srgbClr val="C00000"/>
                </a:buClr>
                <a:buFont typeface="Wingdings" panose="05000000000000000000" pitchFamily="2" charset="2"/>
                <a:buChar char="ü"/>
              </a:pPr>
              <a:r>
                <a:rPr lang="en-US" sz="900" dirty="0"/>
                <a:t>Can be used for automating the machine learning workflow, which includes automatic training and tuning of many models within a user-specified time-limit</a:t>
              </a:r>
            </a:p>
            <a:p>
              <a:pPr marL="171450" indent="-171450">
                <a:spcBef>
                  <a:spcPts val="1200"/>
                </a:spcBef>
                <a:buClr>
                  <a:srgbClr val="C00000"/>
                </a:buClr>
                <a:buFont typeface="Wingdings" panose="05000000000000000000" pitchFamily="2" charset="2"/>
                <a:buChar char="ü"/>
              </a:pPr>
              <a:r>
                <a:rPr lang="en-US" sz="900" b="1" dirty="0"/>
                <a:t>Parameters</a:t>
              </a:r>
              <a:r>
                <a:rPr lang="en-US" sz="900" dirty="0"/>
                <a:t>: amount of time you would like it to run for (in seconds)</a:t>
              </a:r>
            </a:p>
            <a:p>
              <a:pPr marL="171450" indent="-171450">
                <a:spcBef>
                  <a:spcPts val="1200"/>
                </a:spcBef>
                <a:buClr>
                  <a:srgbClr val="C00000"/>
                </a:buClr>
                <a:buFont typeface="Wingdings" panose="05000000000000000000" pitchFamily="2" charset="2"/>
                <a:buChar char="ü"/>
              </a:pPr>
              <a:r>
                <a:rPr lang="en-US" sz="900" dirty="0"/>
                <a:t>Trained </a:t>
              </a:r>
              <a:r>
                <a:rPr lang="en-US" sz="900" b="1" dirty="0"/>
                <a:t>over 1000 models</a:t>
              </a:r>
            </a:p>
            <a:p>
              <a:pPr marL="171450" indent="-171450">
                <a:spcBef>
                  <a:spcPts val="1200"/>
                </a:spcBef>
                <a:buClr>
                  <a:srgbClr val="C00000"/>
                </a:buClr>
                <a:buFont typeface="Wingdings" panose="05000000000000000000" pitchFamily="2" charset="2"/>
                <a:buChar char="ü"/>
              </a:pPr>
              <a:r>
                <a:rPr lang="en-US" sz="900" dirty="0"/>
                <a:t>Calculate the </a:t>
              </a:r>
              <a:r>
                <a:rPr lang="en-US" sz="900" b="1" dirty="0"/>
                <a:t>F1-score</a:t>
              </a:r>
              <a:r>
                <a:rPr lang="en-US" sz="900" dirty="0"/>
                <a:t> on both the train and test set for each model trained</a:t>
              </a:r>
            </a:p>
          </p:txBody>
        </p:sp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A0E22E64-C54E-42B8-89EC-565B17727D25}"/>
              </a:ext>
            </a:extLst>
          </p:cNvPr>
          <p:cNvGrpSpPr/>
          <p:nvPr/>
        </p:nvGrpSpPr>
        <p:grpSpPr>
          <a:xfrm>
            <a:off x="3476557" y="4031988"/>
            <a:ext cx="2400227" cy="2663771"/>
            <a:chOff x="562302" y="2083764"/>
            <a:chExt cx="2400227" cy="3223163"/>
          </a:xfrm>
        </p:grpSpPr>
        <p:sp>
          <p:nvSpPr>
            <p:cNvPr id="53" name="CasellaDiTesto 56">
              <a:extLst>
                <a:ext uri="{FF2B5EF4-FFF2-40B4-BE49-F238E27FC236}">
                  <a16:creationId xmlns:a16="http://schemas.microsoft.com/office/drawing/2014/main" id="{2A7200F9-AFAC-4B54-AD1D-9D863A176F74}"/>
                </a:ext>
              </a:extLst>
            </p:cNvPr>
            <p:cNvSpPr txBox="1"/>
            <p:nvPr/>
          </p:nvSpPr>
          <p:spPr>
            <a:xfrm>
              <a:off x="562302" y="2083764"/>
              <a:ext cx="2400227" cy="32231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t" anchorCtr="0">
              <a:noAutofit/>
            </a:bodyPr>
            <a:lstStyle>
              <a:defPPr>
                <a:defRPr lang="it-IT"/>
              </a:defPPr>
              <a:lvl1pPr algn="ctr"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endParaRPr lang="en-US" sz="1000" b="1" dirty="0"/>
            </a:p>
          </p:txBody>
        </p: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719FA0A9-6C1E-46F5-A297-D8BC53BB7F62}"/>
                </a:ext>
              </a:extLst>
            </p:cNvPr>
            <p:cNvSpPr txBox="1"/>
            <p:nvPr/>
          </p:nvSpPr>
          <p:spPr>
            <a:xfrm>
              <a:off x="729562" y="2637367"/>
              <a:ext cx="2065705" cy="1787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Bef>
                  <a:spcPts val="1200"/>
                </a:spcBef>
                <a:buClr>
                  <a:srgbClr val="C00000"/>
                </a:buClr>
                <a:buFont typeface="Wingdings" panose="05000000000000000000" pitchFamily="2" charset="2"/>
                <a:buChar char="ü"/>
              </a:pPr>
              <a:r>
                <a:rPr lang="en-US" sz="1000" dirty="0"/>
                <a:t>After applying H2O’s </a:t>
              </a:r>
              <a:r>
                <a:rPr lang="en-US" sz="1000" dirty="0" err="1"/>
                <a:t>AutoML</a:t>
              </a:r>
              <a:r>
                <a:rPr lang="en-US" sz="1000" dirty="0"/>
                <a:t>, the </a:t>
              </a:r>
              <a:r>
                <a:rPr lang="en-US" sz="1000" b="1" dirty="0"/>
                <a:t>best model </a:t>
              </a:r>
              <a:r>
                <a:rPr lang="en-US" sz="1000" dirty="0"/>
                <a:t>is GBM_grid__1_AutoML_20210323_032348_model_14</a:t>
              </a:r>
            </a:p>
            <a:p>
              <a:pPr marL="171450" indent="-171450">
                <a:spcBef>
                  <a:spcPts val="1200"/>
                </a:spcBef>
                <a:buClr>
                  <a:srgbClr val="C00000"/>
                </a:buClr>
                <a:buFont typeface="Wingdings" panose="05000000000000000000" pitchFamily="2" charset="2"/>
                <a:buChar char="ü"/>
              </a:pPr>
              <a:r>
                <a:rPr lang="en-US" sz="1000" dirty="0"/>
                <a:t>It produces the highest </a:t>
              </a:r>
              <a:r>
                <a:rPr lang="en-US" sz="1000" b="1" dirty="0"/>
                <a:t>F1-score</a:t>
              </a:r>
            </a:p>
            <a:p>
              <a:pPr marL="171450" indent="-171450">
                <a:spcBef>
                  <a:spcPts val="1200"/>
                </a:spcBef>
                <a:buClr>
                  <a:srgbClr val="C00000"/>
                </a:buClr>
                <a:buFont typeface="Wingdings" panose="05000000000000000000" pitchFamily="2" charset="2"/>
                <a:buChar char="ü"/>
              </a:pPr>
              <a:r>
                <a:rPr lang="en-US" sz="1000" dirty="0"/>
                <a:t>There isn’t sufficient proof of </a:t>
              </a:r>
              <a:r>
                <a:rPr lang="en-US" sz="1000" b="1" dirty="0"/>
                <a:t>over fitting</a:t>
              </a:r>
            </a:p>
          </p:txBody>
        </p:sp>
      </p:grpSp>
      <p:sp>
        <p:nvSpPr>
          <p:cNvPr id="55" name="Ovale 70">
            <a:extLst>
              <a:ext uri="{FF2B5EF4-FFF2-40B4-BE49-F238E27FC236}">
                <a16:creationId xmlns:a16="http://schemas.microsoft.com/office/drawing/2014/main" id="{B792C834-0719-4391-A5AA-381A3AD1F228}"/>
              </a:ext>
            </a:extLst>
          </p:cNvPr>
          <p:cNvSpPr/>
          <p:nvPr/>
        </p:nvSpPr>
        <p:spPr>
          <a:xfrm>
            <a:off x="6188162" y="4372279"/>
            <a:ext cx="258632" cy="234463"/>
          </a:xfrm>
          <a:prstGeom prst="ellipse">
            <a:avLst/>
          </a:prstGeom>
          <a:solidFill>
            <a:srgbClr val="BD2027"/>
          </a:solidFill>
          <a:ln w="25400" cap="flat" cmpd="sng" algn="ctr">
            <a:solidFill>
              <a:srgbClr val="BD202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56" name="Chevron 39">
            <a:extLst>
              <a:ext uri="{FF2B5EF4-FFF2-40B4-BE49-F238E27FC236}">
                <a16:creationId xmlns:a16="http://schemas.microsoft.com/office/drawing/2014/main" id="{A8010512-035C-418B-AFF3-EE6115ED0D7B}"/>
              </a:ext>
            </a:extLst>
          </p:cNvPr>
          <p:cNvSpPr/>
          <p:nvPr/>
        </p:nvSpPr>
        <p:spPr>
          <a:xfrm>
            <a:off x="6280974" y="4442171"/>
            <a:ext cx="73009" cy="94680"/>
          </a:xfrm>
          <a:prstGeom prst="chevron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pic>
        <p:nvPicPr>
          <p:cNvPr id="58" name="Immagine 57">
            <a:extLst>
              <a:ext uri="{FF2B5EF4-FFF2-40B4-BE49-F238E27FC236}">
                <a16:creationId xmlns:a16="http://schemas.microsoft.com/office/drawing/2014/main" id="{F376FB49-F66E-44CE-931F-6286193DED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654" y="4238995"/>
            <a:ext cx="5522430" cy="428625"/>
          </a:xfrm>
          <a:prstGeom prst="roundRect">
            <a:avLst>
              <a:gd name="adj" fmla="val 16667"/>
            </a:avLst>
          </a:prstGeom>
          <a:ln>
            <a:solidFill>
              <a:srgbClr val="C0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3" name="Gruppo 32">
            <a:extLst>
              <a:ext uri="{FF2B5EF4-FFF2-40B4-BE49-F238E27FC236}">
                <a16:creationId xmlns:a16="http://schemas.microsoft.com/office/drawing/2014/main" id="{1BFE87D2-829B-40BA-9DF6-B5E6323A5055}"/>
              </a:ext>
            </a:extLst>
          </p:cNvPr>
          <p:cNvGrpSpPr/>
          <p:nvPr/>
        </p:nvGrpSpPr>
        <p:grpSpPr>
          <a:xfrm>
            <a:off x="6540137" y="3838039"/>
            <a:ext cx="548730" cy="549189"/>
            <a:chOff x="8159018" y="2399044"/>
            <a:chExt cx="548730" cy="5491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Oval 96">
              <a:extLst>
                <a:ext uri="{FF2B5EF4-FFF2-40B4-BE49-F238E27FC236}">
                  <a16:creationId xmlns:a16="http://schemas.microsoft.com/office/drawing/2014/main" id="{884AB526-E6BA-420A-B94E-062E269945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59018" y="2399044"/>
              <a:ext cx="548730" cy="549189"/>
            </a:xfrm>
            <a:prstGeom prst="ellipse">
              <a:avLst/>
            </a:prstGeom>
            <a:solidFill>
              <a:srgbClr val="BD2027"/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egular"/>
                <a:cs typeface="Calibri" panose="020F0502020204030204" pitchFamily="34" charset="0"/>
              </a:endParaRPr>
            </a:p>
          </p:txBody>
        </p:sp>
        <p:sp>
          <p:nvSpPr>
            <p:cNvPr id="37" name="Freeform 152">
              <a:extLst>
                <a:ext uri="{FF2B5EF4-FFF2-40B4-BE49-F238E27FC236}">
                  <a16:creationId xmlns:a16="http://schemas.microsoft.com/office/drawing/2014/main" id="{04904570-74F4-4DCD-B326-D20A257545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51014" y="2514786"/>
              <a:ext cx="364738" cy="337065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</p:grpSp>
      <p:sp>
        <p:nvSpPr>
          <p:cNvPr id="48" name="Rectangle 120">
            <a:extLst>
              <a:ext uri="{FF2B5EF4-FFF2-40B4-BE49-F238E27FC236}">
                <a16:creationId xmlns:a16="http://schemas.microsoft.com/office/drawing/2014/main" id="{08805299-C2DF-4ABB-B0A2-0544544CC488}"/>
              </a:ext>
            </a:extLst>
          </p:cNvPr>
          <p:cNvSpPr/>
          <p:nvPr/>
        </p:nvSpPr>
        <p:spPr>
          <a:xfrm>
            <a:off x="6626654" y="5007905"/>
            <a:ext cx="5423536" cy="588114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 Box 30">
            <a:extLst>
              <a:ext uri="{FF2B5EF4-FFF2-40B4-BE49-F238E27FC236}">
                <a16:creationId xmlns:a16="http://schemas.microsoft.com/office/drawing/2014/main" id="{B54967E9-9F0E-4754-82FF-9342B24A7F4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26654" y="5095686"/>
            <a:ext cx="5248714" cy="755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0" rIns="0" bIns="0"/>
          <a:lstStyle/>
          <a:p>
            <a:pPr defTabSz="801688">
              <a:spcBef>
                <a:spcPct val="20000"/>
              </a:spcBef>
            </a:pPr>
            <a:r>
              <a:rPr lang="de-DE" sz="1200" dirty="0">
                <a:latin typeface="+mj-lt"/>
                <a:cs typeface="Arial" charset="0"/>
              </a:rPr>
              <a:t>The </a:t>
            </a:r>
            <a:r>
              <a:rPr lang="de-DE" sz="1200" dirty="0" err="1">
                <a:latin typeface="+mj-lt"/>
                <a:cs typeface="Arial" charset="0"/>
              </a:rPr>
              <a:t>Improvement</a:t>
            </a:r>
            <a:r>
              <a:rPr lang="de-DE" sz="1200" dirty="0">
                <a:latin typeface="+mj-lt"/>
                <a:cs typeface="Arial" charset="0"/>
              </a:rPr>
              <a:t> </a:t>
            </a:r>
            <a:r>
              <a:rPr lang="de-DE" sz="1200" dirty="0" err="1">
                <a:latin typeface="+mj-lt"/>
                <a:cs typeface="Arial" charset="0"/>
              </a:rPr>
              <a:t>of</a:t>
            </a:r>
            <a:r>
              <a:rPr lang="de-DE" sz="1200" dirty="0">
                <a:latin typeface="+mj-lt"/>
                <a:cs typeface="Arial" charset="0"/>
              </a:rPr>
              <a:t> </a:t>
            </a:r>
            <a:r>
              <a:rPr lang="de-DE" sz="1200" b="1" dirty="0" err="1">
                <a:latin typeface="+mj-lt"/>
                <a:cs typeface="Arial" charset="0"/>
              </a:rPr>
              <a:t>Polarity</a:t>
            </a:r>
            <a:r>
              <a:rPr lang="de-DE" sz="1200" dirty="0">
                <a:latin typeface="+mj-lt"/>
                <a:cs typeface="Arial" charset="0"/>
              </a:rPr>
              <a:t> </a:t>
            </a:r>
            <a:r>
              <a:rPr lang="de-DE" sz="1200" dirty="0" err="1">
                <a:latin typeface="+mj-lt"/>
                <a:cs typeface="Arial" charset="0"/>
              </a:rPr>
              <a:t>using</a:t>
            </a:r>
            <a:r>
              <a:rPr lang="de-DE" sz="1200" dirty="0">
                <a:latin typeface="+mj-lt"/>
                <a:cs typeface="Arial" charset="0"/>
              </a:rPr>
              <a:t> </a:t>
            </a:r>
            <a:r>
              <a:rPr lang="de-DE" sz="1200" dirty="0" err="1">
                <a:latin typeface="+mj-lt"/>
                <a:cs typeface="Arial" charset="0"/>
              </a:rPr>
              <a:t>TextBlob</a:t>
            </a:r>
            <a:r>
              <a:rPr lang="de-DE" sz="1200" dirty="0">
                <a:latin typeface="+mj-lt"/>
                <a:cs typeface="Arial" charset="0"/>
              </a:rPr>
              <a:t> and </a:t>
            </a:r>
            <a:r>
              <a:rPr lang="de-DE" sz="1200" dirty="0" err="1">
                <a:latin typeface="+mj-lt"/>
                <a:cs typeface="Arial" charset="0"/>
              </a:rPr>
              <a:t>the</a:t>
            </a:r>
            <a:r>
              <a:rPr lang="de-DE" sz="1200" dirty="0">
                <a:latin typeface="+mj-lt"/>
                <a:cs typeface="Arial" charset="0"/>
              </a:rPr>
              <a:t> </a:t>
            </a:r>
            <a:r>
              <a:rPr lang="de-DE" sz="1200" dirty="0" err="1">
                <a:latin typeface="+mj-lt"/>
                <a:cs typeface="Arial" charset="0"/>
              </a:rPr>
              <a:t>sentiment</a:t>
            </a:r>
            <a:r>
              <a:rPr lang="de-DE" sz="1200" dirty="0">
                <a:latin typeface="+mj-lt"/>
                <a:cs typeface="Arial" charset="0"/>
              </a:rPr>
              <a:t> score </a:t>
            </a:r>
            <a:r>
              <a:rPr lang="de-DE" sz="1200" dirty="0" err="1">
                <a:latin typeface="+mj-lt"/>
                <a:cs typeface="Arial" charset="0"/>
              </a:rPr>
              <a:t>with</a:t>
            </a:r>
            <a:r>
              <a:rPr lang="de-DE" sz="1200" dirty="0">
                <a:latin typeface="+mj-lt"/>
                <a:cs typeface="Arial" charset="0"/>
              </a:rPr>
              <a:t> NLTK </a:t>
            </a:r>
            <a:r>
              <a:rPr lang="de-DE" sz="1200" dirty="0" err="1">
                <a:latin typeface="+mj-lt"/>
                <a:cs typeface="Arial" charset="0"/>
              </a:rPr>
              <a:t>correct</a:t>
            </a:r>
            <a:r>
              <a:rPr lang="de-DE" sz="1200" dirty="0">
                <a:latin typeface="+mj-lt"/>
                <a:cs typeface="Arial" charset="0"/>
              </a:rPr>
              <a:t> </a:t>
            </a:r>
            <a:r>
              <a:rPr lang="de-DE" sz="1200" dirty="0" err="1">
                <a:latin typeface="+mj-lt"/>
                <a:cs typeface="Arial" charset="0"/>
              </a:rPr>
              <a:t>text</a:t>
            </a:r>
            <a:r>
              <a:rPr lang="de-DE" sz="1200" dirty="0">
                <a:latin typeface="+mj-lt"/>
                <a:cs typeface="Arial" charset="0"/>
              </a:rPr>
              <a:t> </a:t>
            </a:r>
            <a:r>
              <a:rPr lang="de-DE" sz="1200" dirty="0" err="1">
                <a:latin typeface="+mj-lt"/>
                <a:cs typeface="Arial" charset="0"/>
              </a:rPr>
              <a:t>classification</a:t>
            </a:r>
            <a:r>
              <a:rPr lang="de-DE" sz="1200" dirty="0">
                <a:latin typeface="+mj-lt"/>
                <a:cs typeface="Arial" charset="0"/>
              </a:rPr>
              <a:t>  </a:t>
            </a:r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C9023047-50CF-42FD-AFBC-8E569DA8BD0C}"/>
              </a:ext>
            </a:extLst>
          </p:cNvPr>
          <p:cNvSpPr>
            <a:spLocks noEditPoints="1"/>
          </p:cNvSpPr>
          <p:nvPr/>
        </p:nvSpPr>
        <p:spPr bwMode="auto">
          <a:xfrm>
            <a:off x="6169050" y="5069992"/>
            <a:ext cx="415840" cy="420400"/>
          </a:xfrm>
          <a:custGeom>
            <a:avLst/>
            <a:gdLst/>
            <a:ahLst/>
            <a:cxnLst>
              <a:cxn ang="0">
                <a:pos x="94" y="125"/>
              </a:cxn>
              <a:cxn ang="0">
                <a:pos x="81" y="125"/>
              </a:cxn>
              <a:cxn ang="0">
                <a:pos x="129" y="89"/>
              </a:cxn>
              <a:cxn ang="0">
                <a:pos x="125" y="64"/>
              </a:cxn>
              <a:cxn ang="0">
                <a:pos x="79" y="166"/>
              </a:cxn>
              <a:cxn ang="0">
                <a:pos x="108" y="229"/>
              </a:cxn>
              <a:cxn ang="0">
                <a:pos x="152" y="218"/>
              </a:cxn>
              <a:cxn ang="0">
                <a:pos x="185" y="126"/>
              </a:cxn>
              <a:cxn ang="0">
                <a:pos x="190" y="21"/>
              </a:cxn>
              <a:cxn ang="0">
                <a:pos x="166" y="44"/>
              </a:cxn>
              <a:cxn ang="0">
                <a:pos x="174" y="57"/>
              </a:cxn>
              <a:cxn ang="0">
                <a:pos x="194" y="33"/>
              </a:cxn>
              <a:cxn ang="0">
                <a:pos x="241" y="127"/>
              </a:cxn>
              <a:cxn ang="0">
                <a:pos x="216" y="134"/>
              </a:cxn>
              <a:cxn ang="0">
                <a:pos x="241" y="142"/>
              </a:cxn>
              <a:cxn ang="0">
                <a:pos x="241" y="127"/>
              </a:cxn>
              <a:cxn ang="0">
                <a:pos x="214" y="91"/>
              </a:cxn>
              <a:cxn ang="0">
                <a:pos x="234" y="71"/>
              </a:cxn>
              <a:cxn ang="0">
                <a:pos x="207" y="78"/>
              </a:cxn>
              <a:cxn ang="0">
                <a:pos x="211" y="93"/>
              </a:cxn>
              <a:cxn ang="0">
                <a:pos x="214" y="179"/>
              </a:cxn>
              <a:cxn ang="0">
                <a:pos x="208" y="190"/>
              </a:cxn>
              <a:cxn ang="0">
                <a:pos x="220" y="196"/>
              </a:cxn>
              <a:cxn ang="0">
                <a:pos x="223" y="184"/>
              </a:cxn>
              <a:cxn ang="0">
                <a:pos x="133" y="35"/>
              </a:cxn>
              <a:cxn ang="0">
                <a:pos x="125" y="0"/>
              </a:cxn>
              <a:cxn ang="0">
                <a:pos x="116" y="35"/>
              </a:cxn>
              <a:cxn ang="0">
                <a:pos x="33" y="134"/>
              </a:cxn>
              <a:cxn ang="0">
                <a:pos x="8" y="127"/>
              </a:cxn>
              <a:cxn ang="0">
                <a:pos x="8" y="142"/>
              </a:cxn>
              <a:cxn ang="0">
                <a:pos x="33" y="134"/>
              </a:cxn>
              <a:cxn ang="0">
                <a:pos x="26" y="184"/>
              </a:cxn>
              <a:cxn ang="0">
                <a:pos x="29" y="196"/>
              </a:cxn>
              <a:cxn ang="0">
                <a:pos x="41" y="190"/>
              </a:cxn>
              <a:cxn ang="0">
                <a:pos x="35" y="179"/>
              </a:cxn>
              <a:cxn ang="0">
                <a:pos x="113" y="255"/>
              </a:cxn>
              <a:cxn ang="0">
                <a:pos x="113" y="268"/>
              </a:cxn>
              <a:cxn ang="0">
                <a:pos x="143" y="262"/>
              </a:cxn>
              <a:cxn ang="0">
                <a:pos x="143" y="236"/>
              </a:cxn>
              <a:cxn ang="0">
                <a:pos x="100" y="242"/>
              </a:cxn>
              <a:cxn ang="0">
                <a:pos x="143" y="249"/>
              </a:cxn>
              <a:cxn ang="0">
                <a:pos x="143" y="236"/>
              </a:cxn>
              <a:cxn ang="0">
                <a:pos x="25" y="68"/>
              </a:cxn>
              <a:cxn ang="0">
                <a:pos x="17" y="82"/>
              </a:cxn>
              <a:cxn ang="0">
                <a:pos x="38" y="93"/>
              </a:cxn>
              <a:cxn ang="0">
                <a:pos x="42" y="78"/>
              </a:cxn>
              <a:cxn ang="0">
                <a:pos x="79" y="56"/>
              </a:cxn>
              <a:cxn ang="0">
                <a:pos x="71" y="24"/>
              </a:cxn>
              <a:cxn ang="0">
                <a:pos x="55" y="33"/>
              </a:cxn>
              <a:cxn ang="0">
                <a:pos x="75" y="57"/>
              </a:cxn>
            </a:cxnLst>
            <a:rect l="0" t="0" r="r" b="b"/>
            <a:pathLst>
              <a:path w="248" h="268">
                <a:moveTo>
                  <a:pt x="123" y="96"/>
                </a:moveTo>
                <a:cubicBezTo>
                  <a:pt x="109" y="96"/>
                  <a:pt x="94" y="104"/>
                  <a:pt x="94" y="125"/>
                </a:cubicBezTo>
                <a:cubicBezTo>
                  <a:pt x="94" y="129"/>
                  <a:pt x="91" y="132"/>
                  <a:pt x="88" y="132"/>
                </a:cubicBezTo>
                <a:cubicBezTo>
                  <a:pt x="84" y="132"/>
                  <a:pt x="81" y="129"/>
                  <a:pt x="81" y="125"/>
                </a:cubicBezTo>
                <a:cubicBezTo>
                  <a:pt x="81" y="96"/>
                  <a:pt x="103" y="83"/>
                  <a:pt x="123" y="83"/>
                </a:cubicBezTo>
                <a:cubicBezTo>
                  <a:pt x="126" y="83"/>
                  <a:pt x="129" y="86"/>
                  <a:pt x="129" y="89"/>
                </a:cubicBezTo>
                <a:cubicBezTo>
                  <a:pt x="129" y="93"/>
                  <a:pt x="126" y="96"/>
                  <a:pt x="123" y="96"/>
                </a:cubicBezTo>
                <a:close/>
                <a:moveTo>
                  <a:pt x="125" y="64"/>
                </a:moveTo>
                <a:cubicBezTo>
                  <a:pt x="83" y="64"/>
                  <a:pt x="64" y="96"/>
                  <a:pt x="64" y="126"/>
                </a:cubicBezTo>
                <a:cubicBezTo>
                  <a:pt x="64" y="145"/>
                  <a:pt x="72" y="156"/>
                  <a:pt x="79" y="166"/>
                </a:cubicBezTo>
                <a:cubicBezTo>
                  <a:pt x="88" y="177"/>
                  <a:pt x="97" y="189"/>
                  <a:pt x="97" y="218"/>
                </a:cubicBezTo>
                <a:cubicBezTo>
                  <a:pt x="97" y="224"/>
                  <a:pt x="102" y="229"/>
                  <a:pt x="108" y="229"/>
                </a:cubicBezTo>
                <a:cubicBezTo>
                  <a:pt x="141" y="229"/>
                  <a:pt x="141" y="229"/>
                  <a:pt x="141" y="229"/>
                </a:cubicBezTo>
                <a:cubicBezTo>
                  <a:pt x="147" y="229"/>
                  <a:pt x="152" y="224"/>
                  <a:pt x="152" y="218"/>
                </a:cubicBezTo>
                <a:cubicBezTo>
                  <a:pt x="152" y="189"/>
                  <a:pt x="161" y="177"/>
                  <a:pt x="170" y="166"/>
                </a:cubicBezTo>
                <a:cubicBezTo>
                  <a:pt x="177" y="156"/>
                  <a:pt x="185" y="145"/>
                  <a:pt x="185" y="126"/>
                </a:cubicBezTo>
                <a:cubicBezTo>
                  <a:pt x="185" y="96"/>
                  <a:pt x="166" y="64"/>
                  <a:pt x="125" y="64"/>
                </a:cubicBezTo>
                <a:close/>
                <a:moveTo>
                  <a:pt x="190" y="21"/>
                </a:moveTo>
                <a:cubicBezTo>
                  <a:pt x="186" y="18"/>
                  <a:pt x="180" y="20"/>
                  <a:pt x="178" y="24"/>
                </a:cubicBezTo>
                <a:cubicBezTo>
                  <a:pt x="166" y="44"/>
                  <a:pt x="166" y="44"/>
                  <a:pt x="166" y="44"/>
                </a:cubicBezTo>
                <a:cubicBezTo>
                  <a:pt x="164" y="48"/>
                  <a:pt x="165" y="54"/>
                  <a:pt x="170" y="56"/>
                </a:cubicBezTo>
                <a:cubicBezTo>
                  <a:pt x="171" y="57"/>
                  <a:pt x="173" y="57"/>
                  <a:pt x="174" y="57"/>
                </a:cubicBezTo>
                <a:cubicBezTo>
                  <a:pt x="177" y="57"/>
                  <a:pt x="180" y="56"/>
                  <a:pt x="182" y="53"/>
                </a:cubicBezTo>
                <a:cubicBezTo>
                  <a:pt x="194" y="33"/>
                  <a:pt x="194" y="33"/>
                  <a:pt x="194" y="33"/>
                </a:cubicBezTo>
                <a:cubicBezTo>
                  <a:pt x="196" y="29"/>
                  <a:pt x="195" y="23"/>
                  <a:pt x="190" y="21"/>
                </a:cubicBezTo>
                <a:close/>
                <a:moveTo>
                  <a:pt x="241" y="127"/>
                </a:moveTo>
                <a:cubicBezTo>
                  <a:pt x="224" y="127"/>
                  <a:pt x="224" y="127"/>
                  <a:pt x="224" y="127"/>
                </a:cubicBezTo>
                <a:cubicBezTo>
                  <a:pt x="220" y="127"/>
                  <a:pt x="216" y="130"/>
                  <a:pt x="216" y="134"/>
                </a:cubicBezTo>
                <a:cubicBezTo>
                  <a:pt x="216" y="139"/>
                  <a:pt x="220" y="142"/>
                  <a:pt x="224" y="142"/>
                </a:cubicBezTo>
                <a:cubicBezTo>
                  <a:pt x="241" y="142"/>
                  <a:pt x="241" y="142"/>
                  <a:pt x="241" y="142"/>
                </a:cubicBezTo>
                <a:cubicBezTo>
                  <a:pt x="245" y="142"/>
                  <a:pt x="248" y="139"/>
                  <a:pt x="248" y="134"/>
                </a:cubicBezTo>
                <a:cubicBezTo>
                  <a:pt x="248" y="130"/>
                  <a:pt x="245" y="127"/>
                  <a:pt x="241" y="127"/>
                </a:cubicBezTo>
                <a:close/>
                <a:moveTo>
                  <a:pt x="211" y="93"/>
                </a:moveTo>
                <a:cubicBezTo>
                  <a:pt x="212" y="93"/>
                  <a:pt x="213" y="92"/>
                  <a:pt x="214" y="91"/>
                </a:cubicBezTo>
                <a:cubicBezTo>
                  <a:pt x="232" y="82"/>
                  <a:pt x="232" y="82"/>
                  <a:pt x="232" y="82"/>
                </a:cubicBezTo>
                <a:cubicBezTo>
                  <a:pt x="235" y="79"/>
                  <a:pt x="237" y="75"/>
                  <a:pt x="234" y="71"/>
                </a:cubicBezTo>
                <a:cubicBezTo>
                  <a:pt x="232" y="67"/>
                  <a:pt x="228" y="66"/>
                  <a:pt x="224" y="68"/>
                </a:cubicBezTo>
                <a:cubicBezTo>
                  <a:pt x="207" y="78"/>
                  <a:pt x="207" y="78"/>
                  <a:pt x="207" y="78"/>
                </a:cubicBezTo>
                <a:cubicBezTo>
                  <a:pt x="203" y="80"/>
                  <a:pt x="202" y="85"/>
                  <a:pt x="204" y="89"/>
                </a:cubicBezTo>
                <a:cubicBezTo>
                  <a:pt x="206" y="91"/>
                  <a:pt x="208" y="93"/>
                  <a:pt x="211" y="93"/>
                </a:cubicBezTo>
                <a:close/>
                <a:moveTo>
                  <a:pt x="223" y="184"/>
                </a:moveTo>
                <a:cubicBezTo>
                  <a:pt x="214" y="179"/>
                  <a:pt x="214" y="179"/>
                  <a:pt x="214" y="179"/>
                </a:cubicBezTo>
                <a:cubicBezTo>
                  <a:pt x="211" y="177"/>
                  <a:pt x="207" y="178"/>
                  <a:pt x="205" y="181"/>
                </a:cubicBezTo>
                <a:cubicBezTo>
                  <a:pt x="203" y="184"/>
                  <a:pt x="204" y="188"/>
                  <a:pt x="208" y="190"/>
                </a:cubicBezTo>
                <a:cubicBezTo>
                  <a:pt x="217" y="195"/>
                  <a:pt x="217" y="195"/>
                  <a:pt x="217" y="195"/>
                </a:cubicBezTo>
                <a:cubicBezTo>
                  <a:pt x="217" y="196"/>
                  <a:pt x="219" y="196"/>
                  <a:pt x="220" y="196"/>
                </a:cubicBezTo>
                <a:cubicBezTo>
                  <a:pt x="222" y="196"/>
                  <a:pt x="224" y="195"/>
                  <a:pt x="225" y="193"/>
                </a:cubicBezTo>
                <a:cubicBezTo>
                  <a:pt x="227" y="190"/>
                  <a:pt x="226" y="186"/>
                  <a:pt x="223" y="184"/>
                </a:cubicBezTo>
                <a:close/>
                <a:moveTo>
                  <a:pt x="125" y="44"/>
                </a:moveTo>
                <a:cubicBezTo>
                  <a:pt x="130" y="44"/>
                  <a:pt x="133" y="40"/>
                  <a:pt x="133" y="35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30" y="0"/>
                  <a:pt x="125" y="0"/>
                </a:cubicBezTo>
                <a:cubicBezTo>
                  <a:pt x="119" y="0"/>
                  <a:pt x="116" y="4"/>
                  <a:pt x="116" y="9"/>
                </a:cubicBezTo>
                <a:cubicBezTo>
                  <a:pt x="116" y="35"/>
                  <a:pt x="116" y="35"/>
                  <a:pt x="116" y="35"/>
                </a:cubicBezTo>
                <a:cubicBezTo>
                  <a:pt x="116" y="40"/>
                  <a:pt x="119" y="44"/>
                  <a:pt x="125" y="44"/>
                </a:cubicBezTo>
                <a:close/>
                <a:moveTo>
                  <a:pt x="33" y="134"/>
                </a:moveTo>
                <a:cubicBezTo>
                  <a:pt x="33" y="130"/>
                  <a:pt x="29" y="127"/>
                  <a:pt x="25" y="127"/>
                </a:cubicBezTo>
                <a:cubicBezTo>
                  <a:pt x="8" y="127"/>
                  <a:pt x="8" y="127"/>
                  <a:pt x="8" y="127"/>
                </a:cubicBezTo>
                <a:cubicBezTo>
                  <a:pt x="4" y="127"/>
                  <a:pt x="0" y="130"/>
                  <a:pt x="0" y="134"/>
                </a:cubicBezTo>
                <a:cubicBezTo>
                  <a:pt x="0" y="139"/>
                  <a:pt x="4" y="142"/>
                  <a:pt x="8" y="142"/>
                </a:cubicBezTo>
                <a:cubicBezTo>
                  <a:pt x="25" y="142"/>
                  <a:pt x="25" y="142"/>
                  <a:pt x="25" y="142"/>
                </a:cubicBezTo>
                <a:cubicBezTo>
                  <a:pt x="29" y="142"/>
                  <a:pt x="33" y="139"/>
                  <a:pt x="33" y="134"/>
                </a:cubicBezTo>
                <a:close/>
                <a:moveTo>
                  <a:pt x="35" y="179"/>
                </a:moveTo>
                <a:cubicBezTo>
                  <a:pt x="26" y="184"/>
                  <a:pt x="26" y="184"/>
                  <a:pt x="26" y="184"/>
                </a:cubicBezTo>
                <a:cubicBezTo>
                  <a:pt x="23" y="186"/>
                  <a:pt x="22" y="190"/>
                  <a:pt x="24" y="193"/>
                </a:cubicBezTo>
                <a:cubicBezTo>
                  <a:pt x="25" y="195"/>
                  <a:pt x="27" y="196"/>
                  <a:pt x="29" y="196"/>
                </a:cubicBezTo>
                <a:cubicBezTo>
                  <a:pt x="30" y="196"/>
                  <a:pt x="32" y="196"/>
                  <a:pt x="32" y="195"/>
                </a:cubicBezTo>
                <a:cubicBezTo>
                  <a:pt x="41" y="190"/>
                  <a:pt x="41" y="190"/>
                  <a:pt x="41" y="190"/>
                </a:cubicBezTo>
                <a:cubicBezTo>
                  <a:pt x="45" y="188"/>
                  <a:pt x="46" y="184"/>
                  <a:pt x="44" y="181"/>
                </a:cubicBezTo>
                <a:cubicBezTo>
                  <a:pt x="42" y="178"/>
                  <a:pt x="38" y="177"/>
                  <a:pt x="35" y="179"/>
                </a:cubicBezTo>
                <a:close/>
                <a:moveTo>
                  <a:pt x="136" y="255"/>
                </a:moveTo>
                <a:cubicBezTo>
                  <a:pt x="113" y="255"/>
                  <a:pt x="113" y="255"/>
                  <a:pt x="113" y="255"/>
                </a:cubicBezTo>
                <a:cubicBezTo>
                  <a:pt x="109" y="255"/>
                  <a:pt x="106" y="258"/>
                  <a:pt x="106" y="262"/>
                </a:cubicBezTo>
                <a:cubicBezTo>
                  <a:pt x="106" y="265"/>
                  <a:pt x="109" y="268"/>
                  <a:pt x="113" y="268"/>
                </a:cubicBezTo>
                <a:cubicBezTo>
                  <a:pt x="136" y="268"/>
                  <a:pt x="136" y="268"/>
                  <a:pt x="136" y="268"/>
                </a:cubicBezTo>
                <a:cubicBezTo>
                  <a:pt x="140" y="268"/>
                  <a:pt x="143" y="265"/>
                  <a:pt x="143" y="262"/>
                </a:cubicBezTo>
                <a:cubicBezTo>
                  <a:pt x="143" y="258"/>
                  <a:pt x="140" y="255"/>
                  <a:pt x="136" y="255"/>
                </a:cubicBezTo>
                <a:close/>
                <a:moveTo>
                  <a:pt x="143" y="236"/>
                </a:moveTo>
                <a:cubicBezTo>
                  <a:pt x="106" y="236"/>
                  <a:pt x="106" y="236"/>
                  <a:pt x="106" y="236"/>
                </a:cubicBezTo>
                <a:cubicBezTo>
                  <a:pt x="102" y="236"/>
                  <a:pt x="100" y="239"/>
                  <a:pt x="100" y="242"/>
                </a:cubicBezTo>
                <a:cubicBezTo>
                  <a:pt x="100" y="246"/>
                  <a:pt x="102" y="249"/>
                  <a:pt x="106" y="249"/>
                </a:cubicBezTo>
                <a:cubicBezTo>
                  <a:pt x="143" y="249"/>
                  <a:pt x="143" y="249"/>
                  <a:pt x="143" y="249"/>
                </a:cubicBezTo>
                <a:cubicBezTo>
                  <a:pt x="147" y="249"/>
                  <a:pt x="149" y="246"/>
                  <a:pt x="149" y="242"/>
                </a:cubicBezTo>
                <a:cubicBezTo>
                  <a:pt x="149" y="239"/>
                  <a:pt x="147" y="236"/>
                  <a:pt x="143" y="236"/>
                </a:cubicBezTo>
                <a:close/>
                <a:moveTo>
                  <a:pt x="42" y="78"/>
                </a:moveTo>
                <a:cubicBezTo>
                  <a:pt x="25" y="68"/>
                  <a:pt x="25" y="68"/>
                  <a:pt x="25" y="68"/>
                </a:cubicBezTo>
                <a:cubicBezTo>
                  <a:pt x="21" y="66"/>
                  <a:pt x="17" y="67"/>
                  <a:pt x="15" y="71"/>
                </a:cubicBezTo>
                <a:cubicBezTo>
                  <a:pt x="12" y="75"/>
                  <a:pt x="14" y="79"/>
                  <a:pt x="17" y="82"/>
                </a:cubicBezTo>
                <a:cubicBezTo>
                  <a:pt x="35" y="91"/>
                  <a:pt x="35" y="91"/>
                  <a:pt x="35" y="91"/>
                </a:cubicBezTo>
                <a:cubicBezTo>
                  <a:pt x="36" y="92"/>
                  <a:pt x="37" y="93"/>
                  <a:pt x="38" y="93"/>
                </a:cubicBezTo>
                <a:cubicBezTo>
                  <a:pt x="41" y="93"/>
                  <a:pt x="43" y="91"/>
                  <a:pt x="45" y="89"/>
                </a:cubicBezTo>
                <a:cubicBezTo>
                  <a:pt x="47" y="85"/>
                  <a:pt x="46" y="80"/>
                  <a:pt x="42" y="78"/>
                </a:cubicBezTo>
                <a:close/>
                <a:moveTo>
                  <a:pt x="75" y="57"/>
                </a:moveTo>
                <a:cubicBezTo>
                  <a:pt x="76" y="57"/>
                  <a:pt x="78" y="57"/>
                  <a:pt x="79" y="56"/>
                </a:cubicBezTo>
                <a:cubicBezTo>
                  <a:pt x="84" y="54"/>
                  <a:pt x="85" y="48"/>
                  <a:pt x="83" y="44"/>
                </a:cubicBezTo>
                <a:cubicBezTo>
                  <a:pt x="71" y="24"/>
                  <a:pt x="71" y="24"/>
                  <a:pt x="71" y="24"/>
                </a:cubicBezTo>
                <a:cubicBezTo>
                  <a:pt x="69" y="20"/>
                  <a:pt x="63" y="18"/>
                  <a:pt x="59" y="21"/>
                </a:cubicBezTo>
                <a:cubicBezTo>
                  <a:pt x="54" y="23"/>
                  <a:pt x="53" y="29"/>
                  <a:pt x="55" y="33"/>
                </a:cubicBezTo>
                <a:cubicBezTo>
                  <a:pt x="67" y="53"/>
                  <a:pt x="67" y="53"/>
                  <a:pt x="67" y="53"/>
                </a:cubicBezTo>
                <a:cubicBezTo>
                  <a:pt x="69" y="56"/>
                  <a:pt x="72" y="57"/>
                  <a:pt x="75" y="57"/>
                </a:cubicBezTo>
                <a:close/>
              </a:path>
            </a:pathLst>
          </a:custGeom>
          <a:solidFill>
            <a:srgbClr val="BD20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</a:endParaRPr>
          </a:p>
        </p:txBody>
      </p:sp>
      <p:grpSp>
        <p:nvGrpSpPr>
          <p:cNvPr id="57" name="Group 98">
            <a:extLst>
              <a:ext uri="{FF2B5EF4-FFF2-40B4-BE49-F238E27FC236}">
                <a16:creationId xmlns:a16="http://schemas.microsoft.com/office/drawing/2014/main" id="{83CFF522-0BC7-4A2C-9101-3A32CE444D44}"/>
              </a:ext>
            </a:extLst>
          </p:cNvPr>
          <p:cNvGrpSpPr/>
          <p:nvPr/>
        </p:nvGrpSpPr>
        <p:grpSpPr>
          <a:xfrm>
            <a:off x="6969662" y="5751363"/>
            <a:ext cx="4836413" cy="222913"/>
            <a:chOff x="1158126" y="2318406"/>
            <a:chExt cx="7028117" cy="222913"/>
          </a:xfrm>
        </p:grpSpPr>
        <p:cxnSp>
          <p:nvCxnSpPr>
            <p:cNvPr id="59" name="Straight Connector 99">
              <a:extLst>
                <a:ext uri="{FF2B5EF4-FFF2-40B4-BE49-F238E27FC236}">
                  <a16:creationId xmlns:a16="http://schemas.microsoft.com/office/drawing/2014/main" id="{F4AEFECD-772D-4871-8116-0301F0F4116C}"/>
                </a:ext>
              </a:extLst>
            </p:cNvPr>
            <p:cNvCxnSpPr/>
            <p:nvPr/>
          </p:nvCxnSpPr>
          <p:spPr>
            <a:xfrm>
              <a:off x="5236065" y="2318406"/>
              <a:ext cx="2950178" cy="0"/>
            </a:xfrm>
            <a:prstGeom prst="line">
              <a:avLst/>
            </a:prstGeom>
            <a:noFill/>
            <a:ln w="25400" cap="flat" cmpd="sng" algn="ctr">
              <a:solidFill>
                <a:srgbClr val="BD2027"/>
              </a:solidFill>
              <a:prstDash val="solid"/>
            </a:ln>
            <a:effectLst/>
          </p:spPr>
        </p:cxnSp>
        <p:cxnSp>
          <p:nvCxnSpPr>
            <p:cNvPr id="60" name="Straight Connector 100">
              <a:extLst>
                <a:ext uri="{FF2B5EF4-FFF2-40B4-BE49-F238E27FC236}">
                  <a16:creationId xmlns:a16="http://schemas.microsoft.com/office/drawing/2014/main" id="{E147C8A7-4DD4-45E1-BBC6-4408847918FF}"/>
                </a:ext>
              </a:extLst>
            </p:cNvPr>
            <p:cNvCxnSpPr/>
            <p:nvPr/>
          </p:nvCxnSpPr>
          <p:spPr>
            <a:xfrm>
              <a:off x="1158126" y="2318406"/>
              <a:ext cx="3104326" cy="0"/>
            </a:xfrm>
            <a:prstGeom prst="line">
              <a:avLst/>
            </a:prstGeom>
            <a:noFill/>
            <a:ln w="25400" cap="flat" cmpd="sng" algn="ctr">
              <a:solidFill>
                <a:srgbClr val="BD2027"/>
              </a:solidFill>
              <a:prstDash val="solid"/>
            </a:ln>
            <a:effectLst/>
          </p:spPr>
        </p:cxnSp>
        <p:cxnSp>
          <p:nvCxnSpPr>
            <p:cNvPr id="61" name="Straight Connector 101">
              <a:extLst>
                <a:ext uri="{FF2B5EF4-FFF2-40B4-BE49-F238E27FC236}">
                  <a16:creationId xmlns:a16="http://schemas.microsoft.com/office/drawing/2014/main" id="{48A32083-CD1F-470F-A27A-5C2C9AD512C4}"/>
                </a:ext>
              </a:extLst>
            </p:cNvPr>
            <p:cNvCxnSpPr/>
            <p:nvPr/>
          </p:nvCxnSpPr>
          <p:spPr>
            <a:xfrm>
              <a:off x="4251739" y="2318406"/>
              <a:ext cx="496053" cy="222913"/>
            </a:xfrm>
            <a:prstGeom prst="line">
              <a:avLst/>
            </a:prstGeom>
            <a:noFill/>
            <a:ln w="25400" cap="flat" cmpd="sng" algn="ctr">
              <a:solidFill>
                <a:srgbClr val="BD2027"/>
              </a:solidFill>
              <a:prstDash val="solid"/>
            </a:ln>
            <a:effectLst/>
          </p:spPr>
        </p:cxnSp>
        <p:cxnSp>
          <p:nvCxnSpPr>
            <p:cNvPr id="62" name="Straight Connector 102">
              <a:extLst>
                <a:ext uri="{FF2B5EF4-FFF2-40B4-BE49-F238E27FC236}">
                  <a16:creationId xmlns:a16="http://schemas.microsoft.com/office/drawing/2014/main" id="{BED1E513-F1F6-4E53-A684-7860C2E42C89}"/>
                </a:ext>
              </a:extLst>
            </p:cNvPr>
            <p:cNvCxnSpPr/>
            <p:nvPr/>
          </p:nvCxnSpPr>
          <p:spPr>
            <a:xfrm flipH="1">
              <a:off x="4747792" y="2318406"/>
              <a:ext cx="496053" cy="222913"/>
            </a:xfrm>
            <a:prstGeom prst="line">
              <a:avLst/>
            </a:prstGeom>
            <a:noFill/>
            <a:ln w="25400" cap="flat" cmpd="sng" algn="ctr">
              <a:solidFill>
                <a:srgbClr val="BD2027"/>
              </a:solidFill>
              <a:prstDash val="solid"/>
            </a:ln>
            <a:effectLst/>
          </p:spPr>
        </p:cxn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2C82F706-AA8C-4927-AA64-09D780D1F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6871" y="6006623"/>
            <a:ext cx="4820323" cy="828791"/>
          </a:xfrm>
          <a:prstGeom prst="roundRect">
            <a:avLst>
              <a:gd name="adj" fmla="val 16667"/>
            </a:avLst>
          </a:prstGeom>
          <a:ln>
            <a:solidFill>
              <a:srgbClr val="C0000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5447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10" descr="image008">
            <a:extLst>
              <a:ext uri="{FF2B5EF4-FFF2-40B4-BE49-F238E27FC236}">
                <a16:creationId xmlns:a16="http://schemas.microsoft.com/office/drawing/2014/main" id="{4D0F61CC-1C5D-4927-B335-5768BD6C7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61" y="4650524"/>
            <a:ext cx="2604547" cy="209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1" descr="image009">
            <a:extLst>
              <a:ext uri="{FF2B5EF4-FFF2-40B4-BE49-F238E27FC236}">
                <a16:creationId xmlns:a16="http://schemas.microsoft.com/office/drawing/2014/main" id="{4B6DD2D6-CB7A-43EC-9C53-B47CA253B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37" y="4489216"/>
            <a:ext cx="2846791" cy="2303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56A888AD-220E-4C11-9395-7651DF666760}"/>
              </a:ext>
            </a:extLst>
          </p:cNvPr>
          <p:cNvSpPr txBox="1">
            <a:spLocks/>
          </p:cNvSpPr>
          <p:nvPr/>
        </p:nvSpPr>
        <p:spPr>
          <a:xfrm>
            <a:off x="5824526" y="6538653"/>
            <a:ext cx="421315" cy="2260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kern="1200">
                <a:solidFill>
                  <a:srgbClr val="75202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5A074-71B0-1C47-A455-7677837C124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BD2027"/>
                </a:solidFill>
                <a:effectLst/>
                <a:uLnTx/>
                <a:uFillTx/>
                <a:latin typeface="Arial Regular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 Regular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B09E3917-3D86-42FA-977E-6CF5A6B665F5}"/>
              </a:ext>
            </a:extLst>
          </p:cNvPr>
          <p:cNvSpPr txBox="1">
            <a:spLocks/>
          </p:cNvSpPr>
          <p:nvPr/>
        </p:nvSpPr>
        <p:spPr>
          <a:xfrm>
            <a:off x="710229" y="376922"/>
            <a:ext cx="7156586" cy="2997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031"/>
              </a:lnSpc>
              <a:spcBef>
                <a:spcPct val="0"/>
              </a:spcBef>
              <a:buNone/>
              <a:defRPr sz="1846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203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 dirty="0">
              <a:ln>
                <a:noFill/>
              </a:ln>
              <a:solidFill>
                <a:srgbClr val="752127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15" name="Straight Connector 95">
            <a:extLst>
              <a:ext uri="{FF2B5EF4-FFF2-40B4-BE49-F238E27FC236}">
                <a16:creationId xmlns:a16="http://schemas.microsoft.com/office/drawing/2014/main" id="{537D8899-76CD-43CA-8ED1-8275F8B68FAB}"/>
              </a:ext>
            </a:extLst>
          </p:cNvPr>
          <p:cNvCxnSpPr/>
          <p:nvPr/>
        </p:nvCxnSpPr>
        <p:spPr>
          <a:xfrm>
            <a:off x="277883" y="3925836"/>
            <a:ext cx="11507425" cy="0"/>
          </a:xfrm>
          <a:prstGeom prst="line">
            <a:avLst/>
          </a:prstGeom>
          <a:noFill/>
          <a:ln w="25400" cap="flat" cmpd="sng" algn="ctr">
            <a:solidFill>
              <a:srgbClr val="BD2027"/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30" name="Rettangolo 29">
            <a:extLst>
              <a:ext uri="{FF2B5EF4-FFF2-40B4-BE49-F238E27FC236}">
                <a16:creationId xmlns:a16="http://schemas.microsoft.com/office/drawing/2014/main" id="{33F416D6-CAE0-4842-B97D-C1ED26547143}"/>
              </a:ext>
            </a:extLst>
          </p:cNvPr>
          <p:cNvSpPr/>
          <p:nvPr/>
        </p:nvSpPr>
        <p:spPr>
          <a:xfrm>
            <a:off x="634195" y="605089"/>
            <a:ext cx="5748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the model perform by considering some variables?</a:t>
            </a:r>
          </a:p>
        </p:txBody>
      </p:sp>
      <p:sp>
        <p:nvSpPr>
          <p:cNvPr id="33" name="Title 4">
            <a:extLst>
              <a:ext uri="{FF2B5EF4-FFF2-40B4-BE49-F238E27FC236}">
                <a16:creationId xmlns:a16="http://schemas.microsoft.com/office/drawing/2014/main" id="{2A1C0413-688B-4BEA-A2C3-8B0443A37C11}"/>
              </a:ext>
            </a:extLst>
          </p:cNvPr>
          <p:cNvSpPr txBox="1">
            <a:spLocks/>
          </p:cNvSpPr>
          <p:nvPr/>
        </p:nvSpPr>
        <p:spPr>
          <a:xfrm>
            <a:off x="710229" y="329298"/>
            <a:ext cx="7156586" cy="2997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031"/>
              </a:lnSpc>
              <a:spcBef>
                <a:spcPct val="0"/>
              </a:spcBef>
              <a:buNone/>
              <a:defRPr sz="1846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it-IT" sz="2400" b="1" dirty="0">
                <a:solidFill>
                  <a:srgbClr val="752127"/>
                </a:solidFill>
              </a:rPr>
              <a:t>Model </a:t>
            </a:r>
            <a:r>
              <a:rPr lang="it-IT" sz="2400" b="1" dirty="0" err="1">
                <a:solidFill>
                  <a:srgbClr val="752127"/>
                </a:solidFill>
              </a:rPr>
              <a:t>development</a:t>
            </a:r>
            <a:r>
              <a:rPr lang="it-IT" sz="2400" b="1" dirty="0">
                <a:solidFill>
                  <a:srgbClr val="752127"/>
                </a:solidFill>
              </a:rPr>
              <a:t> </a:t>
            </a:r>
            <a:r>
              <a:rPr lang="it-IT" sz="2400" b="1" dirty="0" err="1">
                <a:solidFill>
                  <a:srgbClr val="752127"/>
                </a:solidFill>
              </a:rPr>
              <a:t>process</a:t>
            </a:r>
            <a:endParaRPr lang="it-IT" dirty="0">
              <a:hlinkClick r:id="rId5"/>
            </a:endParaRPr>
          </a:p>
          <a:p>
            <a:pPr marL="0" marR="0" lvl="0" indent="0" algn="l" defTabSz="457200" rtl="0" eaLnBrk="1" fontAlgn="auto" latinLnBrk="0" hangingPunct="1">
              <a:lnSpc>
                <a:spcPts val="203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b="1" dirty="0">
                <a:solidFill>
                  <a:srgbClr val="752127"/>
                </a:solidFill>
              </a:rPr>
              <a:t> </a:t>
            </a:r>
            <a:endParaRPr kumimoji="0" lang="it-IT" sz="2400" b="1" i="0" u="none" strike="noStrike" kern="1200" cap="none" spc="0" normalizeH="0" baseline="0" noProof="0" dirty="0">
              <a:ln>
                <a:noFill/>
              </a:ln>
              <a:solidFill>
                <a:srgbClr val="752127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4" name="TextBox 98">
            <a:extLst>
              <a:ext uri="{FF2B5EF4-FFF2-40B4-BE49-F238E27FC236}">
                <a16:creationId xmlns:a16="http://schemas.microsoft.com/office/drawing/2014/main" id="{6F22E032-4B20-4E65-B208-0EE81B175F0B}"/>
              </a:ext>
            </a:extLst>
          </p:cNvPr>
          <p:cNvSpPr txBox="1"/>
          <p:nvPr/>
        </p:nvSpPr>
        <p:spPr>
          <a:xfrm>
            <a:off x="1221390" y="3812832"/>
            <a:ext cx="1591056" cy="226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 dirty="0">
                <a:solidFill>
                  <a:srgbClr val="C00000"/>
                </a:solidFill>
                <a:latin typeface="+mn-lt"/>
                <a:cs typeface="Calibri" panose="020F0502020204030204" pitchFamily="34" charset="0"/>
              </a:rPr>
              <a:t>AVEPRICE</a:t>
            </a:r>
          </a:p>
        </p:txBody>
      </p:sp>
      <p:sp>
        <p:nvSpPr>
          <p:cNvPr id="36" name="TextBox 98">
            <a:extLst>
              <a:ext uri="{FF2B5EF4-FFF2-40B4-BE49-F238E27FC236}">
                <a16:creationId xmlns:a16="http://schemas.microsoft.com/office/drawing/2014/main" id="{43DEBD44-E5BB-4682-A63D-6209303995DE}"/>
              </a:ext>
            </a:extLst>
          </p:cNvPr>
          <p:cNvSpPr txBox="1"/>
          <p:nvPr/>
        </p:nvSpPr>
        <p:spPr>
          <a:xfrm>
            <a:off x="8157145" y="3812832"/>
            <a:ext cx="1700958" cy="226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sz="1200" b="1" dirty="0">
                <a:solidFill>
                  <a:srgbClr val="C00000"/>
                </a:solidFill>
                <a:cs typeface="Arial" panose="020B0604020202020204" pitchFamily="34" charset="0"/>
              </a:rPr>
              <a:t>SCHOOLGRADETYPEHIGH</a:t>
            </a:r>
          </a:p>
        </p:txBody>
      </p:sp>
      <p:sp>
        <p:nvSpPr>
          <p:cNvPr id="39" name="Rectangle 149">
            <a:extLst>
              <a:ext uri="{FF2B5EF4-FFF2-40B4-BE49-F238E27FC236}">
                <a16:creationId xmlns:a16="http://schemas.microsoft.com/office/drawing/2014/main" id="{1F21DC87-A033-4B71-B80A-0217E11C412B}"/>
              </a:ext>
            </a:extLst>
          </p:cNvPr>
          <p:cNvSpPr/>
          <p:nvPr/>
        </p:nvSpPr>
        <p:spPr>
          <a:xfrm>
            <a:off x="61883" y="1814446"/>
            <a:ext cx="216000" cy="182452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Rectangle 149">
            <a:extLst>
              <a:ext uri="{FF2B5EF4-FFF2-40B4-BE49-F238E27FC236}">
                <a16:creationId xmlns:a16="http://schemas.microsoft.com/office/drawing/2014/main" id="{7BF20B0A-DC87-4D3C-8BCE-49348EE435B9}"/>
              </a:ext>
            </a:extLst>
          </p:cNvPr>
          <p:cNvSpPr/>
          <p:nvPr/>
        </p:nvSpPr>
        <p:spPr>
          <a:xfrm>
            <a:off x="3168160" y="1814446"/>
            <a:ext cx="216000" cy="182452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B568B9B0-52E5-460A-86DA-DC545D6AE7D4}"/>
              </a:ext>
            </a:extLst>
          </p:cNvPr>
          <p:cNvSpPr txBox="1"/>
          <p:nvPr/>
        </p:nvSpPr>
        <p:spPr>
          <a:xfrm>
            <a:off x="-72178" y="1848539"/>
            <a:ext cx="492443" cy="123128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F5BCB535-5821-4C0D-96EF-18DD8F0EC9D6}"/>
              </a:ext>
            </a:extLst>
          </p:cNvPr>
          <p:cNvSpPr txBox="1"/>
          <p:nvPr/>
        </p:nvSpPr>
        <p:spPr>
          <a:xfrm>
            <a:off x="3025657" y="1789653"/>
            <a:ext cx="492443" cy="123128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59" name="Rectangle 149">
            <a:extLst>
              <a:ext uri="{FF2B5EF4-FFF2-40B4-BE49-F238E27FC236}">
                <a16:creationId xmlns:a16="http://schemas.microsoft.com/office/drawing/2014/main" id="{52DC6BDE-3A15-4BD4-A8F9-3D91859B0D70}"/>
              </a:ext>
            </a:extLst>
          </p:cNvPr>
          <p:cNvSpPr/>
          <p:nvPr/>
        </p:nvSpPr>
        <p:spPr>
          <a:xfrm>
            <a:off x="9085160" y="1814446"/>
            <a:ext cx="216000" cy="182452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149">
            <a:extLst>
              <a:ext uri="{FF2B5EF4-FFF2-40B4-BE49-F238E27FC236}">
                <a16:creationId xmlns:a16="http://schemas.microsoft.com/office/drawing/2014/main" id="{A5C98038-1736-4381-9EEC-6CC12F6D8DA8}"/>
              </a:ext>
            </a:extLst>
          </p:cNvPr>
          <p:cNvSpPr/>
          <p:nvPr/>
        </p:nvSpPr>
        <p:spPr>
          <a:xfrm>
            <a:off x="6354016" y="1834328"/>
            <a:ext cx="216000" cy="182452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EF2D79F7-853E-4C52-ADD2-6F6B46BF27CB}"/>
              </a:ext>
            </a:extLst>
          </p:cNvPr>
          <p:cNvSpPr txBox="1"/>
          <p:nvPr/>
        </p:nvSpPr>
        <p:spPr>
          <a:xfrm>
            <a:off x="6215794" y="1786704"/>
            <a:ext cx="492443" cy="123128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96F679EB-2698-452B-9404-727AF91C804C}"/>
              </a:ext>
            </a:extLst>
          </p:cNvPr>
          <p:cNvSpPr txBox="1"/>
          <p:nvPr/>
        </p:nvSpPr>
        <p:spPr>
          <a:xfrm>
            <a:off x="8946190" y="1701444"/>
            <a:ext cx="492443" cy="123128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67" name="Rectangle 149">
            <a:extLst>
              <a:ext uri="{FF2B5EF4-FFF2-40B4-BE49-F238E27FC236}">
                <a16:creationId xmlns:a16="http://schemas.microsoft.com/office/drawing/2014/main" id="{1241265A-84AB-430B-B2B8-42D4C7B9783A}"/>
              </a:ext>
            </a:extLst>
          </p:cNvPr>
          <p:cNvSpPr/>
          <p:nvPr/>
        </p:nvSpPr>
        <p:spPr>
          <a:xfrm>
            <a:off x="74318" y="4756692"/>
            <a:ext cx="216000" cy="182452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Rectangle 149">
            <a:extLst>
              <a:ext uri="{FF2B5EF4-FFF2-40B4-BE49-F238E27FC236}">
                <a16:creationId xmlns:a16="http://schemas.microsoft.com/office/drawing/2014/main" id="{1E9BE59A-74A1-434A-8F8A-1A095666E599}"/>
              </a:ext>
            </a:extLst>
          </p:cNvPr>
          <p:cNvSpPr/>
          <p:nvPr/>
        </p:nvSpPr>
        <p:spPr>
          <a:xfrm>
            <a:off x="3180595" y="4756692"/>
            <a:ext cx="216000" cy="182452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D35B00C7-E8EB-4ADD-8AB1-4AD112809B96}"/>
              </a:ext>
            </a:extLst>
          </p:cNvPr>
          <p:cNvSpPr txBox="1"/>
          <p:nvPr/>
        </p:nvSpPr>
        <p:spPr>
          <a:xfrm>
            <a:off x="3038092" y="4731899"/>
            <a:ext cx="492443" cy="123128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72" name="Rectangle 149">
            <a:extLst>
              <a:ext uri="{FF2B5EF4-FFF2-40B4-BE49-F238E27FC236}">
                <a16:creationId xmlns:a16="http://schemas.microsoft.com/office/drawing/2014/main" id="{628A01CA-808C-4145-A9B2-5459C66771D7}"/>
              </a:ext>
            </a:extLst>
          </p:cNvPr>
          <p:cNvSpPr/>
          <p:nvPr/>
        </p:nvSpPr>
        <p:spPr>
          <a:xfrm>
            <a:off x="9097595" y="4756692"/>
            <a:ext cx="216000" cy="182452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149">
            <a:extLst>
              <a:ext uri="{FF2B5EF4-FFF2-40B4-BE49-F238E27FC236}">
                <a16:creationId xmlns:a16="http://schemas.microsoft.com/office/drawing/2014/main" id="{275F79AE-4199-4D73-9602-BB377200E8B0}"/>
              </a:ext>
            </a:extLst>
          </p:cNvPr>
          <p:cNvSpPr/>
          <p:nvPr/>
        </p:nvSpPr>
        <p:spPr>
          <a:xfrm>
            <a:off x="6366451" y="4776574"/>
            <a:ext cx="216000" cy="182452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CD167972-2598-4631-9CA8-C394F29FD4BC}"/>
              </a:ext>
            </a:extLst>
          </p:cNvPr>
          <p:cNvSpPr txBox="1"/>
          <p:nvPr/>
        </p:nvSpPr>
        <p:spPr>
          <a:xfrm>
            <a:off x="6228229" y="4728950"/>
            <a:ext cx="492443" cy="123128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B708AA7A-A284-4A5C-9C2D-BF717CE5EF60}"/>
              </a:ext>
            </a:extLst>
          </p:cNvPr>
          <p:cNvSpPr txBox="1"/>
          <p:nvPr/>
        </p:nvSpPr>
        <p:spPr>
          <a:xfrm>
            <a:off x="8958625" y="4643690"/>
            <a:ext cx="492443" cy="123128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E05B4374-E65C-4091-8170-C88AF93975A4}"/>
              </a:ext>
            </a:extLst>
          </p:cNvPr>
          <p:cNvSpPr txBox="1"/>
          <p:nvPr/>
        </p:nvSpPr>
        <p:spPr>
          <a:xfrm>
            <a:off x="-68776" y="4830733"/>
            <a:ext cx="492443" cy="123128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TRAIN</a:t>
            </a:r>
          </a:p>
        </p:txBody>
      </p:sp>
      <p:pic>
        <p:nvPicPr>
          <p:cNvPr id="46" name="Immagine 45">
            <a:extLst>
              <a:ext uri="{FF2B5EF4-FFF2-40B4-BE49-F238E27FC236}">
                <a16:creationId xmlns:a16="http://schemas.microsoft.com/office/drawing/2014/main" id="{728C1646-098B-4CF0-BCCB-B54F4C629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09" b="89976" l="5455" r="94205">
                        <a14:foregroundMark x1="21136" y1="48551" x2="21136" y2="48551"/>
                        <a14:foregroundMark x1="8977" y1="53986" x2="8977" y2="53986"/>
                        <a14:foregroundMark x1="5455" y1="55193" x2="5455" y2="55193"/>
                        <a14:foregroundMark x1="91023" y1="22464" x2="91023" y2="22464"/>
                        <a14:foregroundMark x1="94205" y1="22826" x2="94205" y2="22826"/>
                        <a14:foregroundMark x1="84318" y1="7609" x2="84318" y2="7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36" y="3923032"/>
            <a:ext cx="505422" cy="47555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898CEC4-564A-44D1-A71F-3E9D5120C6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223" b="98818" l="10000" r="90000">
                        <a14:foregroundMark x1="32222" y1="4223" x2="32222" y2="4223"/>
                        <a14:foregroundMark x1="22889" y1="93750" x2="22889" y2="93750"/>
                        <a14:foregroundMark x1="17444" y1="98818" x2="17444" y2="98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94" y="4020724"/>
            <a:ext cx="594445" cy="391014"/>
          </a:xfrm>
          <a:prstGeom prst="rect">
            <a:avLst/>
          </a:prstGeom>
        </p:spPr>
      </p:pic>
      <p:cxnSp>
        <p:nvCxnSpPr>
          <p:cNvPr id="47" name="Straight Connector 95">
            <a:extLst>
              <a:ext uri="{FF2B5EF4-FFF2-40B4-BE49-F238E27FC236}">
                <a16:creationId xmlns:a16="http://schemas.microsoft.com/office/drawing/2014/main" id="{9FF90699-EF41-43D3-8726-C7529020F2E2}"/>
              </a:ext>
            </a:extLst>
          </p:cNvPr>
          <p:cNvCxnSpPr/>
          <p:nvPr/>
        </p:nvCxnSpPr>
        <p:spPr>
          <a:xfrm>
            <a:off x="374749" y="1166594"/>
            <a:ext cx="11507425" cy="0"/>
          </a:xfrm>
          <a:prstGeom prst="line">
            <a:avLst/>
          </a:prstGeom>
          <a:noFill/>
          <a:ln w="25400" cap="flat" cmpd="sng" algn="ctr">
            <a:solidFill>
              <a:srgbClr val="BD2027"/>
            </a:solidFill>
            <a:prstDash val="solid"/>
            <a:headEnd type="diamond"/>
            <a:tailEnd type="diamond"/>
          </a:ln>
          <a:effectLst/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4AB0CC98-C9F3-49E1-B0E8-B1C67433BB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09" b="89976" l="5455" r="94205">
                        <a14:foregroundMark x1="21136" y1="48551" x2="21136" y2="48551"/>
                        <a14:foregroundMark x1="8977" y1="53986" x2="8977" y2="53986"/>
                        <a14:foregroundMark x1="5455" y1="55193" x2="5455" y2="55193"/>
                        <a14:foregroundMark x1="91023" y1="22464" x2="91023" y2="22464"/>
                        <a14:foregroundMark x1="94205" y1="22826" x2="94205" y2="22826"/>
                        <a14:foregroundMark x1="84318" y1="7609" x2="84318" y2="7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98" y="1204442"/>
            <a:ext cx="505422" cy="475556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101CD4AC-9766-4275-B54D-1AC5B35A6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09" b="89976" l="5455" r="94205">
                        <a14:foregroundMark x1="21136" y1="48551" x2="21136" y2="48551"/>
                        <a14:foregroundMark x1="8977" y1="53986" x2="8977" y2="53986"/>
                        <a14:foregroundMark x1="5455" y1="55193" x2="5455" y2="55193"/>
                        <a14:foregroundMark x1="91023" y1="22464" x2="91023" y2="22464"/>
                        <a14:foregroundMark x1="94205" y1="22826" x2="94205" y2="22826"/>
                        <a14:foregroundMark x1="84318" y1="7609" x2="84318" y2="7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329" y="1195982"/>
            <a:ext cx="505422" cy="475556"/>
          </a:xfrm>
          <a:prstGeom prst="rect">
            <a:avLst/>
          </a:prstGeom>
        </p:spPr>
      </p:pic>
      <p:sp>
        <p:nvSpPr>
          <p:cNvPr id="35" name="TextBox 98">
            <a:extLst>
              <a:ext uri="{FF2B5EF4-FFF2-40B4-BE49-F238E27FC236}">
                <a16:creationId xmlns:a16="http://schemas.microsoft.com/office/drawing/2014/main" id="{7C461239-6D33-42C1-9364-2E620A4D9B6E}"/>
              </a:ext>
            </a:extLst>
          </p:cNvPr>
          <p:cNvSpPr txBox="1"/>
          <p:nvPr/>
        </p:nvSpPr>
        <p:spPr>
          <a:xfrm>
            <a:off x="8157145" y="1026145"/>
            <a:ext cx="1591056" cy="226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 dirty="0">
                <a:solidFill>
                  <a:srgbClr val="C00000"/>
                </a:solidFill>
                <a:cs typeface="Calibri" panose="020F0502020204030204" pitchFamily="34" charset="0"/>
              </a:rPr>
              <a:t>PROGRAM_CODE</a:t>
            </a:r>
          </a:p>
        </p:txBody>
      </p:sp>
      <p:sp>
        <p:nvSpPr>
          <p:cNvPr id="22" name="TextBox 98">
            <a:extLst>
              <a:ext uri="{FF2B5EF4-FFF2-40B4-BE49-F238E27FC236}">
                <a16:creationId xmlns:a16="http://schemas.microsoft.com/office/drawing/2014/main" id="{3FDF098A-8849-4FB0-B17D-ADCF7964641B}"/>
              </a:ext>
            </a:extLst>
          </p:cNvPr>
          <p:cNvSpPr txBox="1"/>
          <p:nvPr/>
        </p:nvSpPr>
        <p:spPr>
          <a:xfrm>
            <a:off x="1221390" y="1053590"/>
            <a:ext cx="1591056" cy="226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 dirty="0">
                <a:solidFill>
                  <a:srgbClr val="C00000"/>
                </a:solidFill>
                <a:cs typeface="Calibri" panose="020F0502020204030204" pitchFamily="34" charset="0"/>
              </a:rPr>
              <a:t>POL_MED</a:t>
            </a:r>
          </a:p>
        </p:txBody>
      </p:sp>
      <p:pic>
        <p:nvPicPr>
          <p:cNvPr id="1028" name="Picture 6" descr="image004">
            <a:extLst>
              <a:ext uri="{FF2B5EF4-FFF2-40B4-BE49-F238E27FC236}">
                <a16:creationId xmlns:a16="http://schemas.microsoft.com/office/drawing/2014/main" id="{0C94F6FB-F6B1-45C0-98DC-776338432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410" y="1443015"/>
            <a:ext cx="2849826" cy="2294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7" descr="image005">
            <a:extLst>
              <a:ext uri="{FF2B5EF4-FFF2-40B4-BE49-F238E27FC236}">
                <a16:creationId xmlns:a16="http://schemas.microsoft.com/office/drawing/2014/main" id="{A7C51371-9F4A-4F68-91C4-F6FCDEC99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31" y="1640120"/>
            <a:ext cx="2607305" cy="207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8" descr="image006">
            <a:extLst>
              <a:ext uri="{FF2B5EF4-FFF2-40B4-BE49-F238E27FC236}">
                <a16:creationId xmlns:a16="http://schemas.microsoft.com/office/drawing/2014/main" id="{446873D0-6D89-4057-8515-821C52C03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624" y="1454813"/>
            <a:ext cx="2828582" cy="228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9" descr="image007">
            <a:extLst>
              <a:ext uri="{FF2B5EF4-FFF2-40B4-BE49-F238E27FC236}">
                <a16:creationId xmlns:a16="http://schemas.microsoft.com/office/drawing/2014/main" id="{13E4DBD6-2CA7-4457-BEBD-4DF28E6AC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796" y="1784542"/>
            <a:ext cx="2350212" cy="189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2" descr="image010">
            <a:extLst>
              <a:ext uri="{FF2B5EF4-FFF2-40B4-BE49-F238E27FC236}">
                <a16:creationId xmlns:a16="http://schemas.microsoft.com/office/drawing/2014/main" id="{CA848D8E-DA24-4EA0-94BE-C9C11E9D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857" y="4549293"/>
            <a:ext cx="2587992" cy="209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3" descr="image011">
            <a:extLst>
              <a:ext uri="{FF2B5EF4-FFF2-40B4-BE49-F238E27FC236}">
                <a16:creationId xmlns:a16="http://schemas.microsoft.com/office/drawing/2014/main" id="{7273BF2F-8130-481B-B036-E885265FE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270" y="4712333"/>
            <a:ext cx="2360245" cy="189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778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46">
            <a:extLst>
              <a:ext uri="{FF2B5EF4-FFF2-40B4-BE49-F238E27FC236}">
                <a16:creationId xmlns:a16="http://schemas.microsoft.com/office/drawing/2014/main" id="{33EC4008-DE48-4C24-A944-0EF4C5BDF614}"/>
              </a:ext>
            </a:extLst>
          </p:cNvPr>
          <p:cNvSpPr/>
          <p:nvPr/>
        </p:nvSpPr>
        <p:spPr>
          <a:xfrm>
            <a:off x="538678" y="1163237"/>
            <a:ext cx="11490035" cy="621787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BD202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7663" marR="0" lvl="1" indent="-171450" defTabSz="913626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191" name="Rectangle 70">
            <a:extLst>
              <a:ext uri="{FF2B5EF4-FFF2-40B4-BE49-F238E27FC236}">
                <a16:creationId xmlns:a16="http://schemas.microsoft.com/office/drawing/2014/main" id="{F7B971CE-342A-4A9C-81D8-6CB06B49F242}"/>
              </a:ext>
            </a:extLst>
          </p:cNvPr>
          <p:cNvSpPr/>
          <p:nvPr/>
        </p:nvSpPr>
        <p:spPr>
          <a:xfrm>
            <a:off x="584879" y="1008114"/>
            <a:ext cx="1624148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0" marR="0" lvl="0" indent="0" algn="r" defTabSz="913626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Regular"/>
              </a:rPr>
              <a:t>Mission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</a:endParaRPr>
          </a:p>
        </p:txBody>
      </p:sp>
      <p:sp>
        <p:nvSpPr>
          <p:cNvPr id="192" name="Freeform 5">
            <a:extLst>
              <a:ext uri="{FF2B5EF4-FFF2-40B4-BE49-F238E27FC236}">
                <a16:creationId xmlns:a16="http://schemas.microsoft.com/office/drawing/2014/main" id="{923A9299-8BEF-4C8A-AC85-B7852733D043}"/>
              </a:ext>
            </a:extLst>
          </p:cNvPr>
          <p:cNvSpPr>
            <a:spLocks noEditPoints="1"/>
          </p:cNvSpPr>
          <p:nvPr/>
        </p:nvSpPr>
        <p:spPr bwMode="auto">
          <a:xfrm>
            <a:off x="855890" y="989823"/>
            <a:ext cx="469110" cy="276999"/>
          </a:xfrm>
          <a:custGeom>
            <a:avLst/>
            <a:gdLst/>
            <a:ahLst/>
            <a:cxnLst>
              <a:cxn ang="0">
                <a:pos x="195" y="62"/>
              </a:cxn>
              <a:cxn ang="0">
                <a:pos x="171" y="62"/>
              </a:cxn>
              <a:cxn ang="0">
                <a:pos x="165" y="68"/>
              </a:cxn>
              <a:cxn ang="0">
                <a:pos x="165" y="166"/>
              </a:cxn>
              <a:cxn ang="0">
                <a:pos x="171" y="172"/>
              </a:cxn>
              <a:cxn ang="0">
                <a:pos x="195" y="172"/>
              </a:cxn>
              <a:cxn ang="0">
                <a:pos x="201" y="166"/>
              </a:cxn>
              <a:cxn ang="0">
                <a:pos x="201" y="68"/>
              </a:cxn>
              <a:cxn ang="0">
                <a:pos x="195" y="62"/>
              </a:cxn>
              <a:cxn ang="0">
                <a:pos x="140" y="102"/>
              </a:cxn>
              <a:cxn ang="0">
                <a:pos x="116" y="102"/>
              </a:cxn>
              <a:cxn ang="0">
                <a:pos x="110" y="109"/>
              </a:cxn>
              <a:cxn ang="0">
                <a:pos x="110" y="166"/>
              </a:cxn>
              <a:cxn ang="0">
                <a:pos x="116" y="172"/>
              </a:cxn>
              <a:cxn ang="0">
                <a:pos x="140" y="172"/>
              </a:cxn>
              <a:cxn ang="0">
                <a:pos x="147" y="166"/>
              </a:cxn>
              <a:cxn ang="0">
                <a:pos x="147" y="109"/>
              </a:cxn>
              <a:cxn ang="0">
                <a:pos x="140" y="102"/>
              </a:cxn>
              <a:cxn ang="0">
                <a:pos x="121" y="88"/>
              </a:cxn>
              <a:cxn ang="0">
                <a:pos x="182" y="28"/>
              </a:cxn>
              <a:cxn ang="0">
                <a:pos x="199" y="45"/>
              </a:cxn>
              <a:cxn ang="0">
                <a:pos x="199" y="0"/>
              </a:cxn>
              <a:cxn ang="0">
                <a:pos x="154" y="0"/>
              </a:cxn>
              <a:cxn ang="0">
                <a:pos x="171" y="18"/>
              </a:cxn>
              <a:cxn ang="0">
                <a:pos x="114" y="73"/>
              </a:cxn>
              <a:cxn ang="0">
                <a:pos x="65" y="49"/>
              </a:cxn>
              <a:cxn ang="0">
                <a:pos x="57" y="50"/>
              </a:cxn>
              <a:cxn ang="0">
                <a:pos x="3" y="99"/>
              </a:cxn>
              <a:cxn ang="0">
                <a:pos x="3" y="110"/>
              </a:cxn>
              <a:cxn ang="0">
                <a:pos x="9" y="113"/>
              </a:cxn>
              <a:cxn ang="0">
                <a:pos x="14" y="111"/>
              </a:cxn>
              <a:cxn ang="0">
                <a:pos x="63" y="65"/>
              </a:cxn>
              <a:cxn ang="0">
                <a:pos x="112" y="89"/>
              </a:cxn>
              <a:cxn ang="0">
                <a:pos x="121" y="88"/>
              </a:cxn>
              <a:cxn ang="0">
                <a:pos x="85" y="91"/>
              </a:cxn>
              <a:cxn ang="0">
                <a:pos x="62" y="91"/>
              </a:cxn>
              <a:cxn ang="0">
                <a:pos x="55" y="97"/>
              </a:cxn>
              <a:cxn ang="0">
                <a:pos x="55" y="166"/>
              </a:cxn>
              <a:cxn ang="0">
                <a:pos x="62" y="172"/>
              </a:cxn>
              <a:cxn ang="0">
                <a:pos x="85" y="172"/>
              </a:cxn>
              <a:cxn ang="0">
                <a:pos x="91" y="166"/>
              </a:cxn>
              <a:cxn ang="0">
                <a:pos x="91" y="97"/>
              </a:cxn>
              <a:cxn ang="0">
                <a:pos x="85" y="91"/>
              </a:cxn>
              <a:cxn ang="0">
                <a:pos x="37" y="132"/>
              </a:cxn>
              <a:cxn ang="0">
                <a:pos x="37" y="166"/>
              </a:cxn>
              <a:cxn ang="0">
                <a:pos x="31" y="172"/>
              </a:cxn>
              <a:cxn ang="0">
                <a:pos x="7" y="172"/>
              </a:cxn>
              <a:cxn ang="0">
                <a:pos x="1" y="166"/>
              </a:cxn>
              <a:cxn ang="0">
                <a:pos x="1" y="132"/>
              </a:cxn>
              <a:cxn ang="0">
                <a:pos x="7" y="125"/>
              </a:cxn>
              <a:cxn ang="0">
                <a:pos x="31" y="125"/>
              </a:cxn>
              <a:cxn ang="0">
                <a:pos x="37" y="132"/>
              </a:cxn>
            </a:cxnLst>
            <a:rect l="0" t="0" r="r" b="b"/>
            <a:pathLst>
              <a:path w="201" h="172">
                <a:moveTo>
                  <a:pt x="195" y="62"/>
                </a:moveTo>
                <a:cubicBezTo>
                  <a:pt x="171" y="62"/>
                  <a:pt x="171" y="62"/>
                  <a:pt x="171" y="62"/>
                </a:cubicBezTo>
                <a:cubicBezTo>
                  <a:pt x="168" y="62"/>
                  <a:pt x="165" y="65"/>
                  <a:pt x="165" y="68"/>
                </a:cubicBezTo>
                <a:cubicBezTo>
                  <a:pt x="165" y="166"/>
                  <a:pt x="165" y="166"/>
                  <a:pt x="165" y="166"/>
                </a:cubicBezTo>
                <a:cubicBezTo>
                  <a:pt x="165" y="170"/>
                  <a:pt x="168" y="172"/>
                  <a:pt x="171" y="172"/>
                </a:cubicBezTo>
                <a:cubicBezTo>
                  <a:pt x="195" y="172"/>
                  <a:pt x="195" y="172"/>
                  <a:pt x="195" y="172"/>
                </a:cubicBezTo>
                <a:cubicBezTo>
                  <a:pt x="198" y="172"/>
                  <a:pt x="201" y="170"/>
                  <a:pt x="201" y="166"/>
                </a:cubicBezTo>
                <a:cubicBezTo>
                  <a:pt x="201" y="68"/>
                  <a:pt x="201" y="68"/>
                  <a:pt x="201" y="68"/>
                </a:cubicBezTo>
                <a:cubicBezTo>
                  <a:pt x="201" y="65"/>
                  <a:pt x="198" y="62"/>
                  <a:pt x="195" y="62"/>
                </a:cubicBezTo>
                <a:close/>
                <a:moveTo>
                  <a:pt x="140" y="102"/>
                </a:moveTo>
                <a:cubicBezTo>
                  <a:pt x="116" y="102"/>
                  <a:pt x="116" y="102"/>
                  <a:pt x="116" y="102"/>
                </a:cubicBezTo>
                <a:cubicBezTo>
                  <a:pt x="112" y="102"/>
                  <a:pt x="110" y="105"/>
                  <a:pt x="110" y="109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10" y="170"/>
                  <a:pt x="112" y="172"/>
                  <a:pt x="116" y="172"/>
                </a:cubicBezTo>
                <a:cubicBezTo>
                  <a:pt x="140" y="172"/>
                  <a:pt x="140" y="172"/>
                  <a:pt x="140" y="172"/>
                </a:cubicBezTo>
                <a:cubicBezTo>
                  <a:pt x="144" y="172"/>
                  <a:pt x="147" y="170"/>
                  <a:pt x="147" y="166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47" y="105"/>
                  <a:pt x="144" y="102"/>
                  <a:pt x="140" y="102"/>
                </a:cubicBezTo>
                <a:close/>
                <a:moveTo>
                  <a:pt x="121" y="88"/>
                </a:moveTo>
                <a:cubicBezTo>
                  <a:pt x="182" y="28"/>
                  <a:pt x="182" y="28"/>
                  <a:pt x="182" y="28"/>
                </a:cubicBezTo>
                <a:cubicBezTo>
                  <a:pt x="199" y="45"/>
                  <a:pt x="199" y="45"/>
                  <a:pt x="199" y="45"/>
                </a:cubicBezTo>
                <a:cubicBezTo>
                  <a:pt x="199" y="0"/>
                  <a:pt x="199" y="0"/>
                  <a:pt x="199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71" y="18"/>
                  <a:pt x="171" y="18"/>
                  <a:pt x="171" y="18"/>
                </a:cubicBezTo>
                <a:cubicBezTo>
                  <a:pt x="114" y="73"/>
                  <a:pt x="114" y="73"/>
                  <a:pt x="114" y="73"/>
                </a:cubicBezTo>
                <a:cubicBezTo>
                  <a:pt x="65" y="49"/>
                  <a:pt x="65" y="49"/>
                  <a:pt x="65" y="49"/>
                </a:cubicBezTo>
                <a:cubicBezTo>
                  <a:pt x="63" y="48"/>
                  <a:pt x="59" y="48"/>
                  <a:pt x="57" y="50"/>
                </a:cubicBezTo>
                <a:cubicBezTo>
                  <a:pt x="3" y="99"/>
                  <a:pt x="3" y="99"/>
                  <a:pt x="3" y="99"/>
                </a:cubicBezTo>
                <a:cubicBezTo>
                  <a:pt x="0" y="102"/>
                  <a:pt x="0" y="107"/>
                  <a:pt x="3" y="110"/>
                </a:cubicBezTo>
                <a:cubicBezTo>
                  <a:pt x="4" y="112"/>
                  <a:pt x="6" y="113"/>
                  <a:pt x="9" y="113"/>
                </a:cubicBezTo>
                <a:cubicBezTo>
                  <a:pt x="10" y="113"/>
                  <a:pt x="12" y="112"/>
                  <a:pt x="14" y="111"/>
                </a:cubicBezTo>
                <a:cubicBezTo>
                  <a:pt x="63" y="65"/>
                  <a:pt x="63" y="65"/>
                  <a:pt x="63" y="65"/>
                </a:cubicBezTo>
                <a:cubicBezTo>
                  <a:pt x="112" y="89"/>
                  <a:pt x="112" y="89"/>
                  <a:pt x="112" y="89"/>
                </a:cubicBezTo>
                <a:cubicBezTo>
                  <a:pt x="115" y="91"/>
                  <a:pt x="119" y="90"/>
                  <a:pt x="121" y="88"/>
                </a:cubicBezTo>
                <a:close/>
                <a:moveTo>
                  <a:pt x="85" y="91"/>
                </a:moveTo>
                <a:cubicBezTo>
                  <a:pt x="62" y="91"/>
                  <a:pt x="62" y="91"/>
                  <a:pt x="62" y="91"/>
                </a:cubicBezTo>
                <a:cubicBezTo>
                  <a:pt x="58" y="91"/>
                  <a:pt x="55" y="94"/>
                  <a:pt x="55" y="97"/>
                </a:cubicBezTo>
                <a:cubicBezTo>
                  <a:pt x="55" y="166"/>
                  <a:pt x="55" y="166"/>
                  <a:pt x="55" y="166"/>
                </a:cubicBezTo>
                <a:cubicBezTo>
                  <a:pt x="55" y="170"/>
                  <a:pt x="58" y="172"/>
                  <a:pt x="62" y="172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88" y="172"/>
                  <a:pt x="91" y="170"/>
                  <a:pt x="91" y="166"/>
                </a:cubicBezTo>
                <a:cubicBezTo>
                  <a:pt x="91" y="97"/>
                  <a:pt x="91" y="97"/>
                  <a:pt x="91" y="97"/>
                </a:cubicBezTo>
                <a:cubicBezTo>
                  <a:pt x="91" y="94"/>
                  <a:pt x="88" y="91"/>
                  <a:pt x="85" y="91"/>
                </a:cubicBezTo>
                <a:close/>
                <a:moveTo>
                  <a:pt x="37" y="132"/>
                </a:moveTo>
                <a:cubicBezTo>
                  <a:pt x="37" y="166"/>
                  <a:pt x="37" y="166"/>
                  <a:pt x="37" y="166"/>
                </a:cubicBezTo>
                <a:cubicBezTo>
                  <a:pt x="37" y="170"/>
                  <a:pt x="34" y="172"/>
                  <a:pt x="31" y="172"/>
                </a:cubicBezTo>
                <a:cubicBezTo>
                  <a:pt x="7" y="172"/>
                  <a:pt x="7" y="172"/>
                  <a:pt x="7" y="172"/>
                </a:cubicBezTo>
                <a:cubicBezTo>
                  <a:pt x="4" y="172"/>
                  <a:pt x="1" y="170"/>
                  <a:pt x="1" y="166"/>
                </a:cubicBezTo>
                <a:cubicBezTo>
                  <a:pt x="1" y="132"/>
                  <a:pt x="1" y="132"/>
                  <a:pt x="1" y="132"/>
                </a:cubicBezTo>
                <a:cubicBezTo>
                  <a:pt x="1" y="128"/>
                  <a:pt x="4" y="125"/>
                  <a:pt x="7" y="125"/>
                </a:cubicBezTo>
                <a:cubicBezTo>
                  <a:pt x="31" y="125"/>
                  <a:pt x="31" y="125"/>
                  <a:pt x="31" y="125"/>
                </a:cubicBezTo>
                <a:cubicBezTo>
                  <a:pt x="34" y="125"/>
                  <a:pt x="37" y="128"/>
                  <a:pt x="37" y="132"/>
                </a:cubicBezTo>
                <a:close/>
              </a:path>
            </a:pathLst>
          </a:custGeom>
          <a:solidFill>
            <a:srgbClr val="BD20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</a:endParaRP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B09E3917-3D86-42FA-977E-6CF5A6B665F5}"/>
              </a:ext>
            </a:extLst>
          </p:cNvPr>
          <p:cNvSpPr txBox="1">
            <a:spLocks/>
          </p:cNvSpPr>
          <p:nvPr/>
        </p:nvSpPr>
        <p:spPr>
          <a:xfrm>
            <a:off x="710229" y="459218"/>
            <a:ext cx="7156586" cy="2997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031"/>
              </a:lnSpc>
              <a:spcBef>
                <a:spcPct val="0"/>
              </a:spcBef>
              <a:buNone/>
              <a:defRPr sz="1846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it-IT" sz="2000" b="1" dirty="0">
                <a:solidFill>
                  <a:srgbClr val="752127"/>
                </a:solidFill>
              </a:rPr>
              <a:t>Business Case 1/2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6725EAC-B133-41FF-B96E-65CDB840ACE4}"/>
              </a:ext>
            </a:extLst>
          </p:cNvPr>
          <p:cNvSpPr/>
          <p:nvPr/>
        </p:nvSpPr>
        <p:spPr>
          <a:xfrm>
            <a:off x="655016" y="660904"/>
            <a:ext cx="1574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Mission</a:t>
            </a:r>
          </a:p>
        </p:txBody>
      </p:sp>
      <p:sp>
        <p:nvSpPr>
          <p:cNvPr id="53" name="Line 4">
            <a:extLst>
              <a:ext uri="{FF2B5EF4-FFF2-40B4-BE49-F238E27FC236}">
                <a16:creationId xmlns:a16="http://schemas.microsoft.com/office/drawing/2014/main" id="{4F77E233-CCAA-4B36-8D32-26259FD806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7273" y="4662324"/>
            <a:ext cx="921615" cy="0"/>
          </a:xfrm>
          <a:prstGeom prst="line">
            <a:avLst/>
          </a:prstGeom>
          <a:noFill/>
          <a:ln w="50800">
            <a:solidFill>
              <a:srgbClr val="968C6D"/>
            </a:solidFill>
            <a:round/>
            <a:headEnd type="none" w="sm" len="sm"/>
            <a:tailEnd type="none" w="sm" len="sm"/>
          </a:ln>
          <a:effectLst/>
        </p:spPr>
        <p:txBody>
          <a:bodyPr wrap="none" lIns="97256" tIns="48628" rIns="97256" bIns="48628" anchor="ctr"/>
          <a:lstStyle/>
          <a:p>
            <a:endParaRPr lang="en-GB" dirty="0"/>
          </a:p>
        </p:txBody>
      </p:sp>
      <p:sp>
        <p:nvSpPr>
          <p:cNvPr id="54" name="Line 5">
            <a:extLst>
              <a:ext uri="{FF2B5EF4-FFF2-40B4-BE49-F238E27FC236}">
                <a16:creationId xmlns:a16="http://schemas.microsoft.com/office/drawing/2014/main" id="{30D2CCAA-0614-4DF0-98B8-4A4AB47818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4096" y="4461706"/>
            <a:ext cx="921615" cy="0"/>
          </a:xfrm>
          <a:prstGeom prst="line">
            <a:avLst/>
          </a:prstGeom>
          <a:noFill/>
          <a:ln w="50800">
            <a:solidFill>
              <a:srgbClr val="968C6D"/>
            </a:solidFill>
            <a:round/>
            <a:headEnd type="none" w="sm" len="sm"/>
            <a:tailEnd type="none" w="sm" len="sm"/>
          </a:ln>
          <a:effectLst/>
        </p:spPr>
        <p:txBody>
          <a:bodyPr wrap="none" lIns="97256" tIns="48628" rIns="97256" bIns="48628" anchor="ctr"/>
          <a:lstStyle/>
          <a:p>
            <a:endParaRPr lang="en-GB"/>
          </a:p>
        </p:txBody>
      </p:sp>
      <p:sp>
        <p:nvSpPr>
          <p:cNvPr id="55" name="AutoShape 6">
            <a:extLst>
              <a:ext uri="{FF2B5EF4-FFF2-40B4-BE49-F238E27FC236}">
                <a16:creationId xmlns:a16="http://schemas.microsoft.com/office/drawing/2014/main" id="{3A4EDD6A-41C8-491C-8768-BD0131C55ED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63905" y="4968174"/>
            <a:ext cx="190191" cy="116754"/>
          </a:xfrm>
          <a:custGeom>
            <a:avLst/>
            <a:gdLst>
              <a:gd name="G0" fmla="+- 9943 0 0"/>
              <a:gd name="G1" fmla="+- 21600 0 9943"/>
              <a:gd name="G2" fmla="*/ 9943 1 2"/>
              <a:gd name="G3" fmla="+- 21600 0 G2"/>
              <a:gd name="G4" fmla="+/ 9943 21600 2"/>
              <a:gd name="G5" fmla="+/ G1 0 2"/>
              <a:gd name="G6" fmla="*/ 21600 21600 9943"/>
              <a:gd name="G7" fmla="*/ G6 1 2"/>
              <a:gd name="G8" fmla="+- 21600 0 G7"/>
              <a:gd name="G9" fmla="*/ 21600 1 2"/>
              <a:gd name="G10" fmla="+- 9943 0 G9"/>
              <a:gd name="G11" fmla="?: G10 G8 0"/>
              <a:gd name="G12" fmla="?: G10 G7 21600"/>
              <a:gd name="T0" fmla="*/ 16628 w 21600"/>
              <a:gd name="T1" fmla="*/ 10800 h 21600"/>
              <a:gd name="T2" fmla="*/ 10800 w 21600"/>
              <a:gd name="T3" fmla="*/ 21600 h 21600"/>
              <a:gd name="T4" fmla="*/ 4972 w 21600"/>
              <a:gd name="T5" fmla="*/ 10800 h 21600"/>
              <a:gd name="T6" fmla="*/ 10800 w 21600"/>
              <a:gd name="T7" fmla="*/ 0 h 21600"/>
              <a:gd name="T8" fmla="*/ 6772 w 21600"/>
              <a:gd name="T9" fmla="*/ 6772 h 21600"/>
              <a:gd name="T10" fmla="*/ 14828 w 21600"/>
              <a:gd name="T11" fmla="*/ 14828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9943" y="21600"/>
                </a:lnTo>
                <a:lnTo>
                  <a:pt x="11657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968C6D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7256" tIns="48628" rIns="97256" bIns="48628" anchor="ctr"/>
          <a:lstStyle/>
          <a:p>
            <a:endParaRPr lang="en-GB"/>
          </a:p>
        </p:txBody>
      </p:sp>
      <p:sp>
        <p:nvSpPr>
          <p:cNvPr id="56" name="Rectangle 7">
            <a:extLst>
              <a:ext uri="{FF2B5EF4-FFF2-40B4-BE49-F238E27FC236}">
                <a16:creationId xmlns:a16="http://schemas.microsoft.com/office/drawing/2014/main" id="{9D17357C-8C28-4F65-A54F-92A1864C1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000" y="4006930"/>
            <a:ext cx="922627" cy="5812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7256" tIns="48628" rIns="97256" bIns="48628" anchor="ctr"/>
          <a:lstStyle/>
          <a:p>
            <a:pPr algn="ctr">
              <a:spcBef>
                <a:spcPts val="638"/>
              </a:spcBef>
              <a:buClr>
                <a:schemeClr val="accent2"/>
              </a:buClr>
            </a:pP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Retention</a:t>
            </a: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76D01433-410C-4E6A-94E2-9548C8100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4096" y="3793346"/>
            <a:ext cx="922627" cy="581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7256" tIns="48628" rIns="97256" bIns="48628" anchor="ctr"/>
          <a:lstStyle/>
          <a:p>
            <a:pPr marL="1688" lvl="1" algn="ctr">
              <a:spcBef>
                <a:spcPts val="638"/>
              </a:spcBef>
              <a:buClr>
                <a:schemeClr val="bg2"/>
              </a:buClr>
            </a:pP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Unprofitable Clients</a:t>
            </a:r>
          </a:p>
        </p:txBody>
      </p:sp>
      <p:grpSp>
        <p:nvGrpSpPr>
          <p:cNvPr id="58" name="Group 9">
            <a:extLst>
              <a:ext uri="{FF2B5EF4-FFF2-40B4-BE49-F238E27FC236}">
                <a16:creationId xmlns:a16="http://schemas.microsoft.com/office/drawing/2014/main" id="{AC39486B-4A62-4B24-A668-0645372A9E4B}"/>
              </a:ext>
            </a:extLst>
          </p:cNvPr>
          <p:cNvGrpSpPr>
            <a:grpSpLocks/>
          </p:cNvGrpSpPr>
          <p:nvPr/>
        </p:nvGrpSpPr>
        <p:grpSpPr bwMode="auto">
          <a:xfrm>
            <a:off x="6002429" y="4649972"/>
            <a:ext cx="1481565" cy="273731"/>
            <a:chOff x="1390" y="2928"/>
            <a:chExt cx="2929" cy="769"/>
          </a:xfrm>
        </p:grpSpPr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8B4163E2-D2E6-41D7-A5A6-CC3AAACD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0" y="2928"/>
              <a:ext cx="2929" cy="769"/>
            </a:xfrm>
            <a:custGeom>
              <a:avLst/>
              <a:gdLst/>
              <a:ahLst/>
              <a:cxnLst>
                <a:cxn ang="0">
                  <a:pos x="0" y="528"/>
                </a:cxn>
                <a:cxn ang="0">
                  <a:pos x="0" y="768"/>
                </a:cxn>
                <a:cxn ang="0">
                  <a:pos x="2928" y="240"/>
                </a:cxn>
                <a:cxn ang="0">
                  <a:pos x="2928" y="0"/>
                </a:cxn>
              </a:cxnLst>
              <a:rect l="0" t="0" r="r" b="b"/>
              <a:pathLst>
                <a:path w="2929" h="769">
                  <a:moveTo>
                    <a:pt x="0" y="528"/>
                  </a:moveTo>
                  <a:lnTo>
                    <a:pt x="0" y="768"/>
                  </a:lnTo>
                  <a:lnTo>
                    <a:pt x="2928" y="240"/>
                  </a:lnTo>
                  <a:lnTo>
                    <a:pt x="2928" y="0"/>
                  </a:lnTo>
                </a:path>
              </a:pathLst>
            </a:custGeom>
            <a:noFill/>
            <a:ln w="50800" cap="rnd" cmpd="sng">
              <a:solidFill>
                <a:srgbClr val="968C6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Line 11">
              <a:extLst>
                <a:ext uri="{FF2B5EF4-FFF2-40B4-BE49-F238E27FC236}">
                  <a16:creationId xmlns:a16="http://schemas.microsoft.com/office/drawing/2014/main" id="{7E00B521-3A54-41C9-8233-78D43859471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993914" flipV="1">
              <a:off x="2822" y="3168"/>
              <a:ext cx="0" cy="480"/>
            </a:xfrm>
            <a:prstGeom prst="line">
              <a:avLst/>
            </a:prstGeom>
            <a:noFill/>
            <a:ln w="76200">
              <a:solidFill>
                <a:srgbClr val="968C6D"/>
              </a:solidFill>
              <a:round/>
              <a:headEnd/>
              <a:tailEnd type="triangle" w="med" len="med"/>
            </a:ln>
            <a:effectLst/>
          </p:spPr>
          <p:txBody>
            <a:bodyPr wrap="none" lIns="90000" tIns="46800" rIns="90000" bIns="46800" anchor="ctr"/>
            <a:lstStyle/>
            <a:p>
              <a:endParaRPr lang="en-GB"/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CB2467F9-C807-4A0A-8A7F-1C6901B83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141" y="3948488"/>
            <a:ext cx="810666" cy="81066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FCDBA0-40F8-4447-94B4-87413E7CDCC1}"/>
              </a:ext>
            </a:extLst>
          </p:cNvPr>
          <p:cNvSpPr txBox="1"/>
          <p:nvPr/>
        </p:nvSpPr>
        <p:spPr>
          <a:xfrm>
            <a:off x="851026" y="1293400"/>
            <a:ext cx="10846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The </a:t>
            </a:r>
            <a:r>
              <a:rPr lang="it-IT" sz="1400" dirty="0" err="1"/>
              <a:t>main</a:t>
            </a:r>
            <a:r>
              <a:rPr lang="it-IT" sz="1400" dirty="0"/>
              <a:t> goal to be </a:t>
            </a:r>
            <a:r>
              <a:rPr lang="it-IT" sz="1400" dirty="0" err="1"/>
              <a:t>achieved</a:t>
            </a:r>
            <a:r>
              <a:rPr lang="it-IT" sz="1400" dirty="0"/>
              <a:t> for the </a:t>
            </a:r>
            <a:r>
              <a:rPr lang="it-IT" sz="1400" dirty="0" err="1"/>
              <a:t>Customer</a:t>
            </a:r>
            <a:r>
              <a:rPr lang="it-IT" sz="1400" dirty="0"/>
              <a:t> </a:t>
            </a:r>
            <a:r>
              <a:rPr lang="it-IT" sz="1400" dirty="0" err="1"/>
              <a:t>retention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the</a:t>
            </a:r>
            <a:r>
              <a:rPr lang="it-IT" sz="1400" b="1" dirty="0"/>
              <a:t> </a:t>
            </a:r>
            <a:r>
              <a:rPr lang="it-IT" sz="1400" b="1" dirty="0" err="1"/>
              <a:t>Customer</a:t>
            </a:r>
            <a:r>
              <a:rPr lang="it-IT" sz="1400" b="1" dirty="0"/>
              <a:t> Lifetime Value</a:t>
            </a:r>
            <a:r>
              <a:rPr lang="it-IT" sz="1400" dirty="0"/>
              <a:t> (CLV) to </a:t>
            </a:r>
            <a:r>
              <a:rPr lang="it-IT" sz="1400" dirty="0" err="1"/>
              <a:t>ensure</a:t>
            </a:r>
            <a:r>
              <a:rPr lang="it-IT" sz="1400" dirty="0"/>
              <a:t> the </a:t>
            </a:r>
            <a:r>
              <a:rPr lang="it-IT" sz="1400" dirty="0" err="1"/>
              <a:t>retention</a:t>
            </a:r>
            <a:r>
              <a:rPr lang="it-IT" sz="1400" dirty="0"/>
              <a:t> for the </a:t>
            </a:r>
            <a:r>
              <a:rPr lang="it-IT" sz="1400" dirty="0" err="1"/>
              <a:t>most</a:t>
            </a:r>
            <a:r>
              <a:rPr lang="it-IT" sz="1400" dirty="0"/>
              <a:t> </a:t>
            </a:r>
            <a:r>
              <a:rPr lang="it-IT" sz="1400" dirty="0" err="1"/>
              <a:t>profitable</a:t>
            </a:r>
            <a:r>
              <a:rPr lang="it-IT" sz="1400" dirty="0"/>
              <a:t> clients</a:t>
            </a:r>
          </a:p>
        </p:txBody>
      </p:sp>
      <p:grpSp>
        <p:nvGrpSpPr>
          <p:cNvPr id="122" name="Gruppo 121">
            <a:extLst>
              <a:ext uri="{FF2B5EF4-FFF2-40B4-BE49-F238E27FC236}">
                <a16:creationId xmlns:a16="http://schemas.microsoft.com/office/drawing/2014/main" id="{605B61B2-71CF-4959-AE68-462E89590D6D}"/>
              </a:ext>
            </a:extLst>
          </p:cNvPr>
          <p:cNvGrpSpPr/>
          <p:nvPr/>
        </p:nvGrpSpPr>
        <p:grpSpPr>
          <a:xfrm>
            <a:off x="1076194" y="3934236"/>
            <a:ext cx="3761359" cy="1683181"/>
            <a:chOff x="620405" y="2744909"/>
            <a:chExt cx="3966707" cy="1683181"/>
          </a:xfrm>
        </p:grpSpPr>
        <p:sp>
          <p:nvSpPr>
            <p:cNvPr id="123" name="Rectangle 62">
              <a:extLst>
                <a:ext uri="{FF2B5EF4-FFF2-40B4-BE49-F238E27FC236}">
                  <a16:creationId xmlns:a16="http://schemas.microsoft.com/office/drawing/2014/main" id="{09ADCCB7-F394-4FCF-8399-ADB696AAD6CC}"/>
                </a:ext>
              </a:extLst>
            </p:cNvPr>
            <p:cNvSpPr/>
            <p:nvPr/>
          </p:nvSpPr>
          <p:spPr>
            <a:xfrm>
              <a:off x="620405" y="3015587"/>
              <a:ext cx="3966707" cy="14125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 defTabSz="914279">
                <a:lnSpc>
                  <a:spcPct val="120000"/>
                </a:lnSpc>
                <a:spcBef>
                  <a:spcPts val="400"/>
                </a:spcBef>
                <a:buClr>
                  <a:srgbClr val="C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Clients  </a:t>
              </a:r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 Eligible to support the realization of the target operating model, especially large groups</a:t>
              </a:r>
            </a:p>
            <a:p>
              <a:pPr marL="171450" lvl="0" indent="-171450" defTabSz="914279">
                <a:lnSpc>
                  <a:spcPct val="120000"/>
                </a:lnSpc>
                <a:spcBef>
                  <a:spcPts val="400"/>
                </a:spcBef>
                <a:buClr>
                  <a:srgbClr val="C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Social Media </a:t>
              </a:r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channel is a strategic tool for monitoring Customer satisfaction</a:t>
              </a:r>
            </a:p>
          </p:txBody>
        </p:sp>
        <p:sp>
          <p:nvSpPr>
            <p:cNvPr id="124" name="Rettangolo 123">
              <a:extLst>
                <a:ext uri="{FF2B5EF4-FFF2-40B4-BE49-F238E27FC236}">
                  <a16:creationId xmlns:a16="http://schemas.microsoft.com/office/drawing/2014/main" id="{80B4A27F-9C14-4C2D-A4B2-BBF3C184FDCC}"/>
                </a:ext>
              </a:extLst>
            </p:cNvPr>
            <p:cNvSpPr/>
            <p:nvPr/>
          </p:nvSpPr>
          <p:spPr>
            <a:xfrm>
              <a:off x="632855" y="2744909"/>
              <a:ext cx="916599" cy="3606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279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00000"/>
                </a:buClr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Clients</a:t>
              </a:r>
            </a:p>
          </p:txBody>
        </p:sp>
      </p:grpSp>
      <p:grpSp>
        <p:nvGrpSpPr>
          <p:cNvPr id="126" name="Gruppo 125">
            <a:extLst>
              <a:ext uri="{FF2B5EF4-FFF2-40B4-BE49-F238E27FC236}">
                <a16:creationId xmlns:a16="http://schemas.microsoft.com/office/drawing/2014/main" id="{D8C51401-B73C-4A47-B1DB-85047088AAD7}"/>
              </a:ext>
            </a:extLst>
          </p:cNvPr>
          <p:cNvGrpSpPr/>
          <p:nvPr/>
        </p:nvGrpSpPr>
        <p:grpSpPr>
          <a:xfrm>
            <a:off x="677951" y="5673887"/>
            <a:ext cx="4134426" cy="901512"/>
            <a:chOff x="199465" y="4636086"/>
            <a:chExt cx="4360142" cy="901512"/>
          </a:xfrm>
        </p:grpSpPr>
        <p:sp>
          <p:nvSpPr>
            <p:cNvPr id="128" name="Rectangle 8">
              <a:extLst>
                <a:ext uri="{FF2B5EF4-FFF2-40B4-BE49-F238E27FC236}">
                  <a16:creationId xmlns:a16="http://schemas.microsoft.com/office/drawing/2014/main" id="{BC9E5F14-84AB-4C47-B447-D96C1A32C19B}"/>
                </a:ext>
              </a:extLst>
            </p:cNvPr>
            <p:cNvSpPr/>
            <p:nvPr/>
          </p:nvSpPr>
          <p:spPr>
            <a:xfrm>
              <a:off x="612851" y="4951988"/>
              <a:ext cx="3946756" cy="585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defTabSz="914279" eaLnBrk="1" fontAlgn="auto" latinLnBrk="0" hangingPunct="1">
                <a:lnSpc>
                  <a:spcPct val="12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C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Cost of trips </a:t>
              </a:r>
              <a:r>
                <a: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doesn’t increase </a:t>
              </a:r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Customers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ettangolo 128">
              <a:extLst>
                <a:ext uri="{FF2B5EF4-FFF2-40B4-BE49-F238E27FC236}">
                  <a16:creationId xmlns:a16="http://schemas.microsoft.com/office/drawing/2014/main" id="{220F6763-A6C8-40C5-A6B7-4DDDFC709DCC}"/>
                </a:ext>
              </a:extLst>
            </p:cNvPr>
            <p:cNvSpPr/>
            <p:nvPr/>
          </p:nvSpPr>
          <p:spPr>
            <a:xfrm>
              <a:off x="618156" y="4671946"/>
              <a:ext cx="794881" cy="3606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279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00000"/>
                </a:buClr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Costs</a:t>
              </a:r>
            </a:p>
          </p:txBody>
        </p:sp>
        <p:pic>
          <p:nvPicPr>
            <p:cNvPr id="131" name="Immagine 130">
              <a:extLst>
                <a:ext uri="{FF2B5EF4-FFF2-40B4-BE49-F238E27FC236}">
                  <a16:creationId xmlns:a16="http://schemas.microsoft.com/office/drawing/2014/main" id="{F117EA16-CD45-46C2-8757-F9930F49B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465" y="4636086"/>
              <a:ext cx="444746" cy="444746"/>
            </a:xfrm>
            <a:prstGeom prst="rect">
              <a:avLst/>
            </a:prstGeom>
          </p:spPr>
        </p:pic>
      </p:grpSp>
      <p:grpSp>
        <p:nvGrpSpPr>
          <p:cNvPr id="132" name="Gruppo 131">
            <a:extLst>
              <a:ext uri="{FF2B5EF4-FFF2-40B4-BE49-F238E27FC236}">
                <a16:creationId xmlns:a16="http://schemas.microsoft.com/office/drawing/2014/main" id="{BE6E6D27-A152-49DE-A077-7F8877D107D8}"/>
              </a:ext>
            </a:extLst>
          </p:cNvPr>
          <p:cNvGrpSpPr/>
          <p:nvPr/>
        </p:nvGrpSpPr>
        <p:grpSpPr>
          <a:xfrm>
            <a:off x="1069784" y="2087300"/>
            <a:ext cx="3750127" cy="1687019"/>
            <a:chOff x="584284" y="1401497"/>
            <a:chExt cx="3750127" cy="1687019"/>
          </a:xfrm>
        </p:grpSpPr>
        <p:sp>
          <p:nvSpPr>
            <p:cNvPr id="133" name="Rettangolo 132">
              <a:extLst>
                <a:ext uri="{FF2B5EF4-FFF2-40B4-BE49-F238E27FC236}">
                  <a16:creationId xmlns:a16="http://schemas.microsoft.com/office/drawing/2014/main" id="{4C2B3943-8C38-4D1A-8FA9-B5DA40C966AB}"/>
                </a:ext>
              </a:extLst>
            </p:cNvPr>
            <p:cNvSpPr/>
            <p:nvPr/>
          </p:nvSpPr>
          <p:spPr>
            <a:xfrm>
              <a:off x="584284" y="1401497"/>
              <a:ext cx="1037463" cy="3606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279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00000"/>
                </a:buClr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Revenue</a:t>
              </a:r>
            </a:p>
          </p:txBody>
        </p:sp>
        <p:sp>
          <p:nvSpPr>
            <p:cNvPr id="134" name="Rectangle 8">
              <a:extLst>
                <a:ext uri="{FF2B5EF4-FFF2-40B4-BE49-F238E27FC236}">
                  <a16:creationId xmlns:a16="http://schemas.microsoft.com/office/drawing/2014/main" id="{2E7A9DD2-D40B-4EE8-8735-B66D06F24DFC}"/>
                </a:ext>
              </a:extLst>
            </p:cNvPr>
            <p:cNvSpPr/>
            <p:nvPr/>
          </p:nvSpPr>
          <p:spPr>
            <a:xfrm>
              <a:off x="591699" y="1676013"/>
              <a:ext cx="3742712" cy="14125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defTabSz="914279" eaLnBrk="1" fontAlgn="auto" latinLnBrk="0" hangingPunct="1">
                <a:lnSpc>
                  <a:spcPct val="12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C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generation of overall profit margin of 5%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marR="0" lvl="0" indent="-171450" defTabSz="914279" eaLnBrk="1" fontAlgn="auto" latinLnBrk="0" hangingPunct="1">
                <a:lnSpc>
                  <a:spcPct val="12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C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4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rofit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has defined </a:t>
              </a:r>
              <a:r>
                <a:rPr lang="en-US" sz="14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also as a thresholder for implementing a </a:t>
              </a:r>
              <a:r>
                <a:rPr lang="en-US" sz="1400" b="1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strategy and actionable steps to achieve the strategic objective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7" name="Rectangle 13">
            <a:extLst>
              <a:ext uri="{FF2B5EF4-FFF2-40B4-BE49-F238E27FC236}">
                <a16:creationId xmlns:a16="http://schemas.microsoft.com/office/drawing/2014/main" id="{F7CCCF25-81B3-44BF-9626-CBD0C5DE63D2}"/>
              </a:ext>
            </a:extLst>
          </p:cNvPr>
          <p:cNvSpPr/>
          <p:nvPr/>
        </p:nvSpPr>
        <p:spPr>
          <a:xfrm>
            <a:off x="677951" y="1920768"/>
            <a:ext cx="4212000" cy="4860000"/>
          </a:xfrm>
          <a:prstGeom prst="rect">
            <a:avLst/>
          </a:prstGeom>
          <a:noFill/>
          <a:ln w="9525" cap="flat" cmpd="sng" algn="ctr">
            <a:solidFill>
              <a:srgbClr val="BD2027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138" name="TextBox 98">
            <a:extLst>
              <a:ext uri="{FF2B5EF4-FFF2-40B4-BE49-F238E27FC236}">
                <a16:creationId xmlns:a16="http://schemas.microsoft.com/office/drawing/2014/main" id="{81B2665D-DC14-4447-B4EB-291025B702D5}"/>
              </a:ext>
            </a:extLst>
          </p:cNvPr>
          <p:cNvSpPr txBox="1"/>
          <p:nvPr/>
        </p:nvSpPr>
        <p:spPr>
          <a:xfrm>
            <a:off x="851026" y="1824619"/>
            <a:ext cx="2812377" cy="196864"/>
          </a:xfrm>
          <a:prstGeom prst="rect">
            <a:avLst/>
          </a:prstGeom>
          <a:solidFill>
            <a:srgbClr val="BD2027"/>
          </a:solidFill>
          <a:ln>
            <a:noFill/>
          </a:ln>
          <a:effectLst/>
        </p:spPr>
        <p:txBody>
          <a:bodyPr wrap="square" lIns="108000" tIns="0" rIns="0" bIns="0" rtlCol="0" anchor="ctr">
            <a:noAutofit/>
          </a:bodyPr>
          <a:lstStyle>
            <a:defPPr>
              <a:defRPr lang="it-IT"/>
            </a:defPPr>
            <a:lvl1pPr algn="ctr">
              <a:defRPr sz="1000" b="1">
                <a:solidFill>
                  <a:prstClr val="white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 marL="0" marR="0" lvl="0" indent="0" algn="l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Arial" pitchFamily="34" charset="0"/>
              </a:rPr>
              <a:t>KEY ASSUMPTIONS	</a:t>
            </a:r>
          </a:p>
        </p:txBody>
      </p:sp>
      <p:pic>
        <p:nvPicPr>
          <p:cNvPr id="154" name="Immagine 153">
            <a:extLst>
              <a:ext uri="{FF2B5EF4-FFF2-40B4-BE49-F238E27FC236}">
                <a16:creationId xmlns:a16="http://schemas.microsoft.com/office/drawing/2014/main" id="{51990AF6-73F2-407E-BEC5-D097F9F3F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38" y="3886996"/>
            <a:ext cx="503359" cy="5033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18218A5-B1F5-4CAF-8D0A-16778009A5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7" y="2041441"/>
            <a:ext cx="410400" cy="410400"/>
          </a:xfrm>
          <a:prstGeom prst="rect">
            <a:avLst/>
          </a:prstGeom>
        </p:spPr>
      </p:pic>
      <p:grpSp>
        <p:nvGrpSpPr>
          <p:cNvPr id="156" name="Gruppo 155">
            <a:extLst>
              <a:ext uri="{FF2B5EF4-FFF2-40B4-BE49-F238E27FC236}">
                <a16:creationId xmlns:a16="http://schemas.microsoft.com/office/drawing/2014/main" id="{CD6EC76A-3CB6-4958-BD30-2EB38350F6ED}"/>
              </a:ext>
            </a:extLst>
          </p:cNvPr>
          <p:cNvGrpSpPr>
            <a:grpSpLocks noChangeAspect="1"/>
          </p:cNvGrpSpPr>
          <p:nvPr/>
        </p:nvGrpSpPr>
        <p:grpSpPr>
          <a:xfrm>
            <a:off x="8615424" y="2626511"/>
            <a:ext cx="669600" cy="669600"/>
            <a:chOff x="199735" y="2693505"/>
            <a:chExt cx="504000" cy="504000"/>
          </a:xfrm>
        </p:grpSpPr>
        <p:sp>
          <p:nvSpPr>
            <p:cNvPr id="157" name="Ovale 156">
              <a:extLst>
                <a:ext uri="{FF2B5EF4-FFF2-40B4-BE49-F238E27FC236}">
                  <a16:creationId xmlns:a16="http://schemas.microsoft.com/office/drawing/2014/main" id="{AC76F412-0868-482B-B052-AC87E7D292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35" y="2693505"/>
              <a:ext cx="504000" cy="504000"/>
            </a:xfrm>
            <a:prstGeom prst="ellipse">
              <a:avLst/>
            </a:prstGeom>
            <a:solidFill>
              <a:srgbClr val="BD2027">
                <a:lumMod val="75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8" name="Picture 2" descr="C:\Users\r.ianiro\Downloads\recommended.png">
              <a:extLst>
                <a:ext uri="{FF2B5EF4-FFF2-40B4-BE49-F238E27FC236}">
                  <a16:creationId xmlns:a16="http://schemas.microsoft.com/office/drawing/2014/main" id="{1402CE8B-5FAD-4B20-AE75-6A9FCACCC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735" y="2771657"/>
              <a:ext cx="360000" cy="347695"/>
            </a:xfrm>
            <a:prstGeom prst="rect">
              <a:avLst/>
            </a:prstGeom>
            <a:noFill/>
            <a:effectLst>
              <a:innerShdw blurRad="1270000" dist="2540000" dir="21540000">
                <a:sysClr val="window" lastClr="FFFFFF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9" name="Gruppo 158">
            <a:extLst>
              <a:ext uri="{FF2B5EF4-FFF2-40B4-BE49-F238E27FC236}">
                <a16:creationId xmlns:a16="http://schemas.microsoft.com/office/drawing/2014/main" id="{ACAA44E0-7266-4845-A81B-7AC1009CBEF3}"/>
              </a:ext>
            </a:extLst>
          </p:cNvPr>
          <p:cNvGrpSpPr>
            <a:grpSpLocks noChangeAspect="1"/>
          </p:cNvGrpSpPr>
          <p:nvPr/>
        </p:nvGrpSpPr>
        <p:grpSpPr>
          <a:xfrm>
            <a:off x="8608052" y="4181332"/>
            <a:ext cx="669600" cy="669600"/>
            <a:chOff x="2410709" y="4772628"/>
            <a:chExt cx="504000" cy="504000"/>
          </a:xfrm>
        </p:grpSpPr>
        <p:sp>
          <p:nvSpPr>
            <p:cNvPr id="160" name="Ovale 159">
              <a:extLst>
                <a:ext uri="{FF2B5EF4-FFF2-40B4-BE49-F238E27FC236}">
                  <a16:creationId xmlns:a16="http://schemas.microsoft.com/office/drawing/2014/main" id="{6E99F6E3-8B30-4702-9D6C-C085D4FC73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0709" y="4772628"/>
              <a:ext cx="504000" cy="504000"/>
            </a:xfrm>
            <a:prstGeom prst="ellipse">
              <a:avLst/>
            </a:prstGeom>
            <a:solidFill>
              <a:srgbClr val="C25439"/>
            </a:solidFill>
            <a:ln w="25400" cap="flat" cmpd="sng" algn="ctr">
              <a:noFill/>
              <a:prstDash val="solid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1" name="Immagine 160">
              <a:extLst>
                <a:ext uri="{FF2B5EF4-FFF2-40B4-BE49-F238E27FC236}">
                  <a16:creationId xmlns:a16="http://schemas.microsoft.com/office/drawing/2014/main" id="{D751DED6-1139-452D-982D-578C4617D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64709" y="4893486"/>
              <a:ext cx="396000" cy="315553"/>
            </a:xfrm>
            <a:prstGeom prst="rect">
              <a:avLst/>
            </a:prstGeom>
            <a:effectLst>
              <a:innerShdw blurRad="1270000" dist="2540000" dir="21540000">
                <a:sysClr val="window" lastClr="FFFFFF"/>
              </a:innerShdw>
            </a:effectLst>
          </p:spPr>
        </p:pic>
      </p:grpSp>
      <p:grpSp>
        <p:nvGrpSpPr>
          <p:cNvPr id="165" name="Gruppo 164">
            <a:extLst>
              <a:ext uri="{FF2B5EF4-FFF2-40B4-BE49-F238E27FC236}">
                <a16:creationId xmlns:a16="http://schemas.microsoft.com/office/drawing/2014/main" id="{FBB5267D-5AC1-44B2-B452-A9F5651EDB70}"/>
              </a:ext>
            </a:extLst>
          </p:cNvPr>
          <p:cNvGrpSpPr/>
          <p:nvPr/>
        </p:nvGrpSpPr>
        <p:grpSpPr>
          <a:xfrm>
            <a:off x="8557644" y="5736153"/>
            <a:ext cx="669240" cy="669240"/>
            <a:chOff x="6326935" y="4565747"/>
            <a:chExt cx="699290" cy="684000"/>
          </a:xfrm>
        </p:grpSpPr>
        <p:sp>
          <p:nvSpPr>
            <p:cNvPr id="166" name="Ovale 165">
              <a:extLst>
                <a:ext uri="{FF2B5EF4-FFF2-40B4-BE49-F238E27FC236}">
                  <a16:creationId xmlns:a16="http://schemas.microsoft.com/office/drawing/2014/main" id="{022DBD0C-D559-440E-AC63-0D9D2557F4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55401" y="4568384"/>
              <a:ext cx="670824" cy="670824"/>
            </a:xfrm>
            <a:prstGeom prst="ellipse">
              <a:avLst/>
            </a:prstGeom>
            <a:solidFill>
              <a:srgbClr val="FEEEE6">
                <a:lumMod val="75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7" name="Immagine 166">
              <a:extLst>
                <a:ext uri="{FF2B5EF4-FFF2-40B4-BE49-F238E27FC236}">
                  <a16:creationId xmlns:a16="http://schemas.microsoft.com/office/drawing/2014/main" id="{3CE90317-EC79-4858-8BD6-3F4F325FB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935" y="4565747"/>
              <a:ext cx="684000" cy="684000"/>
            </a:xfrm>
            <a:prstGeom prst="rect">
              <a:avLst/>
            </a:prstGeom>
            <a:effectLst>
              <a:innerShdw blurRad="1270000" dist="38100" dir="21540000">
                <a:sysClr val="window" lastClr="FFFFFF"/>
              </a:innerShdw>
            </a:effectLst>
          </p:spPr>
        </p:pic>
      </p:grpSp>
      <p:sp>
        <p:nvSpPr>
          <p:cNvPr id="180" name="Freeform 14">
            <a:extLst>
              <a:ext uri="{FF2B5EF4-FFF2-40B4-BE49-F238E27FC236}">
                <a16:creationId xmlns:a16="http://schemas.microsoft.com/office/drawing/2014/main" id="{FD59C224-7602-43AC-96FA-646930D3C189}"/>
              </a:ext>
            </a:extLst>
          </p:cNvPr>
          <p:cNvSpPr>
            <a:spLocks/>
          </p:cNvSpPr>
          <p:nvPr/>
        </p:nvSpPr>
        <p:spPr bwMode="auto">
          <a:xfrm>
            <a:off x="9450051" y="2635362"/>
            <a:ext cx="1666800" cy="630000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0"/>
              </a:cxn>
              <a:cxn ang="0">
                <a:pos x="0" y="25"/>
              </a:cxn>
              <a:cxn ang="0">
                <a:pos x="589" y="25"/>
              </a:cxn>
              <a:cxn ang="0">
                <a:pos x="721" y="186"/>
              </a:cxn>
              <a:cxn ang="0">
                <a:pos x="569" y="373"/>
              </a:cxn>
              <a:cxn ang="0">
                <a:pos x="667" y="373"/>
              </a:cxn>
              <a:cxn ang="0">
                <a:pos x="825" y="186"/>
              </a:cxn>
              <a:cxn ang="0">
                <a:pos x="667" y="0"/>
              </a:cxn>
            </a:cxnLst>
            <a:rect l="0" t="0" r="r" b="b"/>
            <a:pathLst>
              <a:path w="825" h="373">
                <a:moveTo>
                  <a:pt x="667" y="0"/>
                </a:moveTo>
                <a:lnTo>
                  <a:pt x="0" y="0"/>
                </a:lnTo>
                <a:lnTo>
                  <a:pt x="0" y="25"/>
                </a:lnTo>
                <a:lnTo>
                  <a:pt x="589" y="25"/>
                </a:lnTo>
                <a:lnTo>
                  <a:pt x="721" y="186"/>
                </a:lnTo>
                <a:lnTo>
                  <a:pt x="569" y="373"/>
                </a:lnTo>
                <a:lnTo>
                  <a:pt x="667" y="373"/>
                </a:lnTo>
                <a:lnTo>
                  <a:pt x="825" y="186"/>
                </a:lnTo>
                <a:lnTo>
                  <a:pt x="667" y="0"/>
                </a:lnTo>
                <a:close/>
              </a:path>
            </a:pathLst>
          </a:custGeom>
          <a:solidFill>
            <a:srgbClr val="A320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188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</a:endParaRPr>
          </a:p>
        </p:txBody>
      </p:sp>
      <p:sp>
        <p:nvSpPr>
          <p:cNvPr id="181" name="TextBox 68">
            <a:extLst>
              <a:ext uri="{FF2B5EF4-FFF2-40B4-BE49-F238E27FC236}">
                <a16:creationId xmlns:a16="http://schemas.microsoft.com/office/drawing/2014/main" id="{859DA54F-364A-44D8-AAE8-2FFA69673C53}"/>
              </a:ext>
            </a:extLst>
          </p:cNvPr>
          <p:cNvSpPr txBox="1"/>
          <p:nvPr/>
        </p:nvSpPr>
        <p:spPr>
          <a:xfrm>
            <a:off x="9300193" y="2704421"/>
            <a:ext cx="1309687" cy="526884"/>
          </a:xfrm>
          <a:prstGeom prst="rect">
            <a:avLst/>
          </a:prstGeom>
          <a:noFill/>
        </p:spPr>
        <p:txBody>
          <a:bodyPr wrap="square" lIns="0" tIns="45720" rIns="0" bIns="0" rtlCol="0">
            <a:noAutofit/>
          </a:bodyPr>
          <a:lstStyle/>
          <a:p>
            <a:pPr lvl="0" algn="ctr" defTabSz="914279">
              <a:defRPr/>
            </a:pPr>
            <a:r>
              <a:rPr lang="it-IT" sz="1100" b="1" kern="0" dirty="0">
                <a:solidFill>
                  <a:srgbClr val="BD2027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MEDIA PRESENCE</a:t>
            </a:r>
          </a:p>
        </p:txBody>
      </p:sp>
      <p:sp>
        <p:nvSpPr>
          <p:cNvPr id="182" name="Freeform 15">
            <a:extLst>
              <a:ext uri="{FF2B5EF4-FFF2-40B4-BE49-F238E27FC236}">
                <a16:creationId xmlns:a16="http://schemas.microsoft.com/office/drawing/2014/main" id="{33ED43AE-A786-42A8-A96C-2A747E3BFA6F}"/>
              </a:ext>
            </a:extLst>
          </p:cNvPr>
          <p:cNvSpPr>
            <a:spLocks/>
          </p:cNvSpPr>
          <p:nvPr/>
        </p:nvSpPr>
        <p:spPr bwMode="auto">
          <a:xfrm>
            <a:off x="9450050" y="4266486"/>
            <a:ext cx="1666800" cy="630000"/>
          </a:xfrm>
          <a:custGeom>
            <a:avLst/>
            <a:gdLst/>
            <a:ahLst/>
            <a:cxnLst>
              <a:cxn ang="0">
                <a:pos x="669" y="0"/>
              </a:cxn>
              <a:cxn ang="0">
                <a:pos x="0" y="0"/>
              </a:cxn>
              <a:cxn ang="0">
                <a:pos x="0" y="25"/>
              </a:cxn>
              <a:cxn ang="0">
                <a:pos x="590" y="25"/>
              </a:cxn>
              <a:cxn ang="0">
                <a:pos x="721" y="186"/>
              </a:cxn>
              <a:cxn ang="0">
                <a:pos x="569" y="373"/>
              </a:cxn>
              <a:cxn ang="0">
                <a:pos x="669" y="373"/>
              </a:cxn>
              <a:cxn ang="0">
                <a:pos x="826" y="186"/>
              </a:cxn>
              <a:cxn ang="0">
                <a:pos x="669" y="0"/>
              </a:cxn>
            </a:cxnLst>
            <a:rect l="0" t="0" r="r" b="b"/>
            <a:pathLst>
              <a:path w="826" h="373">
                <a:moveTo>
                  <a:pt x="669" y="0"/>
                </a:moveTo>
                <a:lnTo>
                  <a:pt x="0" y="0"/>
                </a:lnTo>
                <a:lnTo>
                  <a:pt x="0" y="25"/>
                </a:lnTo>
                <a:lnTo>
                  <a:pt x="590" y="25"/>
                </a:lnTo>
                <a:lnTo>
                  <a:pt x="721" y="186"/>
                </a:lnTo>
                <a:lnTo>
                  <a:pt x="569" y="373"/>
                </a:lnTo>
                <a:lnTo>
                  <a:pt x="669" y="373"/>
                </a:lnTo>
                <a:lnTo>
                  <a:pt x="826" y="186"/>
                </a:lnTo>
                <a:lnTo>
                  <a:pt x="66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188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</a:endParaRPr>
          </a:p>
        </p:txBody>
      </p:sp>
      <p:sp>
        <p:nvSpPr>
          <p:cNvPr id="183" name="Freeform 17">
            <a:extLst>
              <a:ext uri="{FF2B5EF4-FFF2-40B4-BE49-F238E27FC236}">
                <a16:creationId xmlns:a16="http://schemas.microsoft.com/office/drawing/2014/main" id="{BFA0F287-7201-4BF2-A96E-C79DE22094EF}"/>
              </a:ext>
            </a:extLst>
          </p:cNvPr>
          <p:cNvSpPr>
            <a:spLocks/>
          </p:cNvSpPr>
          <p:nvPr/>
        </p:nvSpPr>
        <p:spPr bwMode="auto">
          <a:xfrm>
            <a:off x="9449257" y="5766353"/>
            <a:ext cx="1667776" cy="630710"/>
          </a:xfrm>
          <a:custGeom>
            <a:avLst/>
            <a:gdLst/>
            <a:ahLst/>
            <a:cxnLst>
              <a:cxn ang="0">
                <a:pos x="669" y="0"/>
              </a:cxn>
              <a:cxn ang="0">
                <a:pos x="0" y="0"/>
              </a:cxn>
              <a:cxn ang="0">
                <a:pos x="0" y="25"/>
              </a:cxn>
              <a:cxn ang="0">
                <a:pos x="590" y="25"/>
              </a:cxn>
              <a:cxn ang="0">
                <a:pos x="721" y="186"/>
              </a:cxn>
              <a:cxn ang="0">
                <a:pos x="571" y="373"/>
              </a:cxn>
              <a:cxn ang="0">
                <a:pos x="669" y="373"/>
              </a:cxn>
              <a:cxn ang="0">
                <a:pos x="826" y="186"/>
              </a:cxn>
              <a:cxn ang="0">
                <a:pos x="669" y="0"/>
              </a:cxn>
            </a:cxnLst>
            <a:rect l="0" t="0" r="r" b="b"/>
            <a:pathLst>
              <a:path w="826" h="373">
                <a:moveTo>
                  <a:pt x="669" y="0"/>
                </a:moveTo>
                <a:lnTo>
                  <a:pt x="0" y="0"/>
                </a:lnTo>
                <a:lnTo>
                  <a:pt x="0" y="25"/>
                </a:lnTo>
                <a:lnTo>
                  <a:pt x="590" y="25"/>
                </a:lnTo>
                <a:lnTo>
                  <a:pt x="721" y="186"/>
                </a:lnTo>
                <a:lnTo>
                  <a:pt x="571" y="373"/>
                </a:lnTo>
                <a:lnTo>
                  <a:pt x="669" y="373"/>
                </a:lnTo>
                <a:lnTo>
                  <a:pt x="826" y="186"/>
                </a:lnTo>
                <a:lnTo>
                  <a:pt x="669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AAF2914-CA27-4784-A5D7-85E125C5A1DD}"/>
              </a:ext>
            </a:extLst>
          </p:cNvPr>
          <p:cNvSpPr/>
          <p:nvPr/>
        </p:nvSpPr>
        <p:spPr>
          <a:xfrm>
            <a:off x="9300193" y="4333268"/>
            <a:ext cx="139891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279">
              <a:defRPr/>
            </a:pPr>
            <a:r>
              <a:rPr lang="en-US" sz="1100" b="1" kern="0" dirty="0">
                <a:solidFill>
                  <a:srgbClr val="C254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CUSTOMER OFFERING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7330095-63A3-4D4B-B21F-AC7A23E3BC6E}"/>
              </a:ext>
            </a:extLst>
          </p:cNvPr>
          <p:cNvSpPr/>
          <p:nvPr/>
        </p:nvSpPr>
        <p:spPr>
          <a:xfrm>
            <a:off x="9300193" y="5894224"/>
            <a:ext cx="16407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279">
              <a:defRPr/>
            </a:pPr>
            <a:r>
              <a:rPr lang="en-US" sz="1100" b="1" kern="0" dirty="0">
                <a:solidFill>
                  <a:srgbClr val="FEEEE6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SEGMENT</a:t>
            </a:r>
          </a:p>
        </p:txBody>
      </p:sp>
      <p:sp>
        <p:nvSpPr>
          <p:cNvPr id="186" name="Rectangle 13">
            <a:extLst>
              <a:ext uri="{FF2B5EF4-FFF2-40B4-BE49-F238E27FC236}">
                <a16:creationId xmlns:a16="http://schemas.microsoft.com/office/drawing/2014/main" id="{CC33C63A-14D3-4CC0-9E32-EA514B676FA9}"/>
              </a:ext>
            </a:extLst>
          </p:cNvPr>
          <p:cNvSpPr/>
          <p:nvPr/>
        </p:nvSpPr>
        <p:spPr>
          <a:xfrm>
            <a:off x="8105063" y="1920768"/>
            <a:ext cx="3829091" cy="4860000"/>
          </a:xfrm>
          <a:prstGeom prst="rect">
            <a:avLst/>
          </a:prstGeom>
          <a:noFill/>
          <a:ln w="9525" cap="flat" cmpd="sng" algn="ctr">
            <a:solidFill>
              <a:srgbClr val="BD2027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185" name="TextBox 98">
            <a:extLst>
              <a:ext uri="{FF2B5EF4-FFF2-40B4-BE49-F238E27FC236}">
                <a16:creationId xmlns:a16="http://schemas.microsoft.com/office/drawing/2014/main" id="{91F20E62-7640-463A-9460-68C3E5EE2EFE}"/>
              </a:ext>
            </a:extLst>
          </p:cNvPr>
          <p:cNvSpPr txBox="1"/>
          <p:nvPr/>
        </p:nvSpPr>
        <p:spPr>
          <a:xfrm>
            <a:off x="8711790" y="1813625"/>
            <a:ext cx="2812377" cy="196864"/>
          </a:xfrm>
          <a:prstGeom prst="rect">
            <a:avLst/>
          </a:prstGeom>
          <a:solidFill>
            <a:srgbClr val="BD2027"/>
          </a:solidFill>
          <a:ln>
            <a:noFill/>
          </a:ln>
          <a:effectLst/>
        </p:spPr>
        <p:txBody>
          <a:bodyPr wrap="square" lIns="108000" tIns="0" rIns="0" bIns="0" rtlCol="0" anchor="ctr">
            <a:noAutofit/>
          </a:bodyPr>
          <a:lstStyle>
            <a:defPPr>
              <a:defRPr lang="it-IT"/>
            </a:defPPr>
            <a:lvl1pPr algn="ctr">
              <a:defRPr sz="1000" b="1">
                <a:solidFill>
                  <a:prstClr val="white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 marL="0" marR="0" lvl="0" indent="0" algn="l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Arial" pitchFamily="34" charset="0"/>
              </a:rPr>
              <a:t>TARGET MODEL</a:t>
            </a:r>
          </a:p>
        </p:txBody>
      </p:sp>
    </p:spTree>
    <p:extLst>
      <p:ext uri="{BB962C8B-B14F-4D97-AF65-F5344CB8AC3E}">
        <p14:creationId xmlns:p14="http://schemas.microsoft.com/office/powerpoint/2010/main" val="1229143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4">
            <a:extLst>
              <a:ext uri="{FF2B5EF4-FFF2-40B4-BE49-F238E27FC236}">
                <a16:creationId xmlns:a16="http://schemas.microsoft.com/office/drawing/2014/main" id="{B09E3917-3D86-42FA-977E-6CF5A6B665F5}"/>
              </a:ext>
            </a:extLst>
          </p:cNvPr>
          <p:cNvSpPr txBox="1">
            <a:spLocks/>
          </p:cNvSpPr>
          <p:nvPr/>
        </p:nvSpPr>
        <p:spPr>
          <a:xfrm>
            <a:off x="710229" y="459218"/>
            <a:ext cx="7156586" cy="2997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031"/>
              </a:lnSpc>
              <a:spcBef>
                <a:spcPct val="0"/>
              </a:spcBef>
              <a:buNone/>
              <a:defRPr sz="1846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it-IT" sz="2000" b="1" dirty="0">
                <a:solidFill>
                  <a:srgbClr val="752127"/>
                </a:solidFill>
              </a:rPr>
              <a:t>Business Case 2/2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6725EAC-B133-41FF-B96E-65CDB840ACE4}"/>
              </a:ext>
            </a:extLst>
          </p:cNvPr>
          <p:cNvSpPr/>
          <p:nvPr/>
        </p:nvSpPr>
        <p:spPr>
          <a:xfrm>
            <a:off x="635584" y="758953"/>
            <a:ext cx="795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Realization roadmap: apply the new service model leveraging on immediate initiatives</a:t>
            </a:r>
            <a:endParaRPr lang="it-IT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ectangle 157">
            <a:extLst>
              <a:ext uri="{FF2B5EF4-FFF2-40B4-BE49-F238E27FC236}">
                <a16:creationId xmlns:a16="http://schemas.microsoft.com/office/drawing/2014/main" id="{7BEE65CF-DF3B-4F47-A0F5-B283CFBE46F3}"/>
              </a:ext>
            </a:extLst>
          </p:cNvPr>
          <p:cNvSpPr/>
          <p:nvPr/>
        </p:nvSpPr>
        <p:spPr>
          <a:xfrm>
            <a:off x="8160302" y="5905500"/>
            <a:ext cx="1892656" cy="74295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121" name="TextBox 67">
            <a:extLst>
              <a:ext uri="{FF2B5EF4-FFF2-40B4-BE49-F238E27FC236}">
                <a16:creationId xmlns:a16="http://schemas.microsoft.com/office/drawing/2014/main" id="{F8EC0848-754A-459D-A4FC-707D51905A41}"/>
              </a:ext>
            </a:extLst>
          </p:cNvPr>
          <p:cNvSpPr txBox="1"/>
          <p:nvPr/>
        </p:nvSpPr>
        <p:spPr>
          <a:xfrm>
            <a:off x="8550680" y="1407511"/>
            <a:ext cx="167513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lvl="0" algn="ctr" defTabSz="914279">
              <a:defRPr/>
            </a:pPr>
            <a:r>
              <a:rPr lang="en-US" sz="1400" b="1" kern="0" dirty="0">
                <a:solidFill>
                  <a:srgbClr val="FEEEE6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SEGMENT</a:t>
            </a:r>
          </a:p>
        </p:txBody>
      </p:sp>
      <p:cxnSp>
        <p:nvCxnSpPr>
          <p:cNvPr id="125" name="Elbow Connector 68">
            <a:extLst>
              <a:ext uri="{FF2B5EF4-FFF2-40B4-BE49-F238E27FC236}">
                <a16:creationId xmlns:a16="http://schemas.microsoft.com/office/drawing/2014/main" id="{9AF7BDE5-B9F9-420D-B032-CC1E6F088CD5}"/>
              </a:ext>
            </a:extLst>
          </p:cNvPr>
          <p:cNvCxnSpPr>
            <a:cxnSpLocks/>
            <a:stCxn id="121" idx="1"/>
          </p:cNvCxnSpPr>
          <p:nvPr/>
        </p:nvCxnSpPr>
        <p:spPr>
          <a:xfrm rot="10800000" flipV="1">
            <a:off x="7646980" y="1515233"/>
            <a:ext cx="903700" cy="1015542"/>
          </a:xfrm>
          <a:prstGeom prst="bentConnector2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ysDot"/>
            <a:tailEnd type="oval" w="lg" len="lg"/>
          </a:ln>
          <a:effectLst/>
        </p:spPr>
      </p:cxnSp>
      <p:sp>
        <p:nvSpPr>
          <p:cNvPr id="127" name="Footer Text">
            <a:extLst>
              <a:ext uri="{FF2B5EF4-FFF2-40B4-BE49-F238E27FC236}">
                <a16:creationId xmlns:a16="http://schemas.microsoft.com/office/drawing/2014/main" id="{1FAB0797-82E1-49F6-ABAB-75AB86C11749}"/>
              </a:ext>
            </a:extLst>
          </p:cNvPr>
          <p:cNvSpPr txBox="1"/>
          <p:nvPr/>
        </p:nvSpPr>
        <p:spPr>
          <a:xfrm>
            <a:off x="4954965" y="1755187"/>
            <a:ext cx="1836000" cy="40868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228600" indent="-228600" defTabSz="914400">
              <a:spcBef>
                <a:spcPts val="600"/>
              </a:spcBef>
              <a:buClr>
                <a:srgbClr val="C00000"/>
              </a:buClr>
              <a:buFont typeface="+mj-lt"/>
              <a:buAutoNum type="alphaLcPeriod"/>
              <a:defRPr sz="1000" b="1"/>
            </a:lvl1pPr>
          </a:lstStyle>
          <a:p>
            <a:pPr>
              <a:buFont typeface="Wingdings" panose="05000000000000000000" pitchFamily="2" charset="2"/>
              <a:buChar char="ü"/>
            </a:pPr>
            <a:endParaRPr lang="en-US" sz="1200" b="0" dirty="0">
              <a:solidFill>
                <a:prstClr val="black"/>
              </a:solidFill>
              <a:latin typeface="Arial Regular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200" b="0" dirty="0">
                <a:solidFill>
                  <a:prstClr val="black"/>
                </a:solidFill>
                <a:latin typeface="Arial Regular"/>
              </a:rPr>
              <a:t>A new cheaper program will be offered to the </a:t>
            </a:r>
            <a:r>
              <a:rPr lang="en-US" sz="1200" dirty="0">
                <a:solidFill>
                  <a:prstClr val="black"/>
                </a:solidFill>
                <a:latin typeface="Arial Regular"/>
              </a:rPr>
              <a:t>customers with a low-income level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200" dirty="0">
              <a:solidFill>
                <a:prstClr val="black"/>
              </a:solidFill>
              <a:latin typeface="Arial Regular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200" b="0" dirty="0">
                <a:solidFill>
                  <a:prstClr val="black"/>
                </a:solidFill>
                <a:latin typeface="Arial Regular"/>
              </a:rPr>
              <a:t>The correct </a:t>
            </a:r>
            <a:r>
              <a:rPr lang="en-US" sz="1200" dirty="0">
                <a:solidFill>
                  <a:prstClr val="black"/>
                </a:solidFill>
                <a:latin typeface="Arial Regular"/>
              </a:rPr>
              <a:t>program code</a:t>
            </a:r>
            <a:r>
              <a:rPr lang="en-US" sz="1200" b="0" dirty="0">
                <a:solidFill>
                  <a:prstClr val="black"/>
                </a:solidFill>
                <a:latin typeface="Arial Regular"/>
              </a:rPr>
              <a:t> has to be identified for each cluster of client based on the Income level</a:t>
            </a:r>
          </a:p>
        </p:txBody>
      </p:sp>
      <p:sp>
        <p:nvSpPr>
          <p:cNvPr id="130" name="TextBox 70">
            <a:extLst>
              <a:ext uri="{FF2B5EF4-FFF2-40B4-BE49-F238E27FC236}">
                <a16:creationId xmlns:a16="http://schemas.microsoft.com/office/drawing/2014/main" id="{87CB00E6-EB11-4890-8DC1-9742080CA76A}"/>
              </a:ext>
            </a:extLst>
          </p:cNvPr>
          <p:cNvSpPr txBox="1"/>
          <p:nvPr/>
        </p:nvSpPr>
        <p:spPr>
          <a:xfrm>
            <a:off x="4556510" y="1407511"/>
            <a:ext cx="288220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 defTabSz="914279">
              <a:defRPr/>
            </a:pPr>
            <a:r>
              <a:rPr lang="en-US" kern="0" dirty="0">
                <a:solidFill>
                  <a:srgbClr val="C25411"/>
                </a:solidFill>
              </a:rPr>
              <a:t>IMPROVE CUSTOMER OFFERING</a:t>
            </a:r>
          </a:p>
        </p:txBody>
      </p:sp>
      <p:cxnSp>
        <p:nvCxnSpPr>
          <p:cNvPr id="135" name="Elbow Connector 71">
            <a:extLst>
              <a:ext uri="{FF2B5EF4-FFF2-40B4-BE49-F238E27FC236}">
                <a16:creationId xmlns:a16="http://schemas.microsoft.com/office/drawing/2014/main" id="{BC950BDC-665A-44A3-9400-C94BC6FED00B}"/>
              </a:ext>
            </a:extLst>
          </p:cNvPr>
          <p:cNvCxnSpPr>
            <a:cxnSpLocks/>
            <a:stCxn id="130" idx="1"/>
          </p:cNvCxnSpPr>
          <p:nvPr/>
        </p:nvCxnSpPr>
        <p:spPr>
          <a:xfrm rot="10800000" flipV="1">
            <a:off x="4361056" y="1515233"/>
            <a:ext cx="195454" cy="1040112"/>
          </a:xfrm>
          <a:prstGeom prst="bentConnector2">
            <a:avLst/>
          </a:prstGeom>
          <a:noFill/>
          <a:ln w="19050" cap="flat" cmpd="sng" algn="ctr">
            <a:solidFill>
              <a:srgbClr val="FEEEE6">
                <a:lumMod val="50000"/>
              </a:srgbClr>
            </a:solidFill>
            <a:prstDash val="sysDot"/>
            <a:tailEnd type="oval" w="lg" len="lg"/>
          </a:ln>
          <a:effectLst/>
        </p:spPr>
      </p:cxnSp>
      <p:sp>
        <p:nvSpPr>
          <p:cNvPr id="139" name="TextBox 85">
            <a:extLst>
              <a:ext uri="{FF2B5EF4-FFF2-40B4-BE49-F238E27FC236}">
                <a16:creationId xmlns:a16="http://schemas.microsoft.com/office/drawing/2014/main" id="{58024695-7BAC-43F6-9F7B-F69E273696BB}"/>
              </a:ext>
            </a:extLst>
          </p:cNvPr>
          <p:cNvSpPr txBox="1"/>
          <p:nvPr/>
        </p:nvSpPr>
        <p:spPr>
          <a:xfrm>
            <a:off x="1644128" y="1451085"/>
            <a:ext cx="2346796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lvl="0" algn="ctr" defTabSz="914279">
              <a:defRPr/>
            </a:pPr>
            <a:r>
              <a:rPr lang="it-IT" sz="1400" b="1" kern="0" dirty="0">
                <a:solidFill>
                  <a:srgbClr val="BD2027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MEDIA PRESENCE</a:t>
            </a:r>
          </a:p>
        </p:txBody>
      </p:sp>
      <p:cxnSp>
        <p:nvCxnSpPr>
          <p:cNvPr id="140" name="Elbow Connector 86">
            <a:extLst>
              <a:ext uri="{FF2B5EF4-FFF2-40B4-BE49-F238E27FC236}">
                <a16:creationId xmlns:a16="http://schemas.microsoft.com/office/drawing/2014/main" id="{95A93357-CF5C-4038-878D-1D84BC5ED46C}"/>
              </a:ext>
            </a:extLst>
          </p:cNvPr>
          <p:cNvCxnSpPr>
            <a:cxnSpLocks/>
            <a:stCxn id="139" idx="1"/>
          </p:cNvCxnSpPr>
          <p:nvPr/>
        </p:nvCxnSpPr>
        <p:spPr>
          <a:xfrm rot="10800000" flipV="1">
            <a:off x="1288456" y="1558806"/>
            <a:ext cx="355673" cy="996539"/>
          </a:xfrm>
          <a:prstGeom prst="bentConnector2">
            <a:avLst/>
          </a:prstGeom>
          <a:noFill/>
          <a:ln w="19050" cap="flat" cmpd="sng" algn="ctr">
            <a:solidFill>
              <a:srgbClr val="C00000"/>
            </a:solidFill>
            <a:prstDash val="sysDot"/>
            <a:tailEnd type="oval" w="lg" len="lg"/>
          </a:ln>
          <a:effectLst/>
        </p:spPr>
      </p:cxnSp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AEE68E8A-1925-4784-AA23-0562E2C4BD98}"/>
              </a:ext>
            </a:extLst>
          </p:cNvPr>
          <p:cNvGrpSpPr>
            <a:grpSpLocks noChangeAspect="1"/>
          </p:cNvGrpSpPr>
          <p:nvPr/>
        </p:nvGrpSpPr>
        <p:grpSpPr>
          <a:xfrm>
            <a:off x="1018255" y="2681233"/>
            <a:ext cx="670824" cy="670824"/>
            <a:chOff x="199735" y="2693505"/>
            <a:chExt cx="504000" cy="504000"/>
          </a:xfrm>
        </p:grpSpPr>
        <p:sp>
          <p:nvSpPr>
            <p:cNvPr id="146" name="Ovale 145">
              <a:extLst>
                <a:ext uri="{FF2B5EF4-FFF2-40B4-BE49-F238E27FC236}">
                  <a16:creationId xmlns:a16="http://schemas.microsoft.com/office/drawing/2014/main" id="{3EFA1EEC-A290-486E-9EDA-0A83EB91E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35" y="2693505"/>
              <a:ext cx="504000" cy="504000"/>
            </a:xfrm>
            <a:prstGeom prst="ellipse">
              <a:avLst/>
            </a:prstGeom>
            <a:solidFill>
              <a:srgbClr val="BD2027">
                <a:lumMod val="75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7" name="Picture 2" descr="C:\Users\r.ianiro\Downloads\recommended.png">
              <a:extLst>
                <a:ext uri="{FF2B5EF4-FFF2-40B4-BE49-F238E27FC236}">
                  <a16:creationId xmlns:a16="http://schemas.microsoft.com/office/drawing/2014/main" id="{9231B81F-5227-4F45-B2ED-3C851CF018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735" y="2771657"/>
              <a:ext cx="360000" cy="347695"/>
            </a:xfrm>
            <a:prstGeom prst="rect">
              <a:avLst/>
            </a:prstGeom>
            <a:noFill/>
            <a:effectLst>
              <a:innerShdw blurRad="1270000" dist="2540000" dir="21540000">
                <a:sysClr val="window" lastClr="FFFFFF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8" name="Gruppo 147">
            <a:extLst>
              <a:ext uri="{FF2B5EF4-FFF2-40B4-BE49-F238E27FC236}">
                <a16:creationId xmlns:a16="http://schemas.microsoft.com/office/drawing/2014/main" id="{027D0142-86B7-416C-AC22-322B16F3D013}"/>
              </a:ext>
            </a:extLst>
          </p:cNvPr>
          <p:cNvGrpSpPr>
            <a:grpSpLocks noChangeAspect="1"/>
          </p:cNvGrpSpPr>
          <p:nvPr/>
        </p:nvGrpSpPr>
        <p:grpSpPr>
          <a:xfrm>
            <a:off x="4061691" y="2682534"/>
            <a:ext cx="609840" cy="609840"/>
            <a:chOff x="2410709" y="4772628"/>
            <a:chExt cx="504000" cy="504000"/>
          </a:xfrm>
        </p:grpSpPr>
        <p:sp>
          <p:nvSpPr>
            <p:cNvPr id="149" name="Ovale 148">
              <a:extLst>
                <a:ext uri="{FF2B5EF4-FFF2-40B4-BE49-F238E27FC236}">
                  <a16:creationId xmlns:a16="http://schemas.microsoft.com/office/drawing/2014/main" id="{402EE11D-A098-459F-BB13-F297C5FA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0709" y="4772628"/>
              <a:ext cx="504000" cy="504000"/>
            </a:xfrm>
            <a:prstGeom prst="ellipse">
              <a:avLst/>
            </a:prstGeom>
            <a:solidFill>
              <a:srgbClr val="C25439"/>
            </a:solidFill>
            <a:ln w="25400" cap="flat" cmpd="sng" algn="ctr">
              <a:noFill/>
              <a:prstDash val="solid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0" name="Immagine 149">
              <a:extLst>
                <a:ext uri="{FF2B5EF4-FFF2-40B4-BE49-F238E27FC236}">
                  <a16:creationId xmlns:a16="http://schemas.microsoft.com/office/drawing/2014/main" id="{504272CA-31D7-43AD-9353-13CB10D78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64709" y="4893486"/>
              <a:ext cx="396000" cy="315553"/>
            </a:xfrm>
            <a:prstGeom prst="rect">
              <a:avLst/>
            </a:prstGeom>
            <a:effectLst>
              <a:innerShdw blurRad="1270000" dist="2540000" dir="21540000">
                <a:sysClr val="window" lastClr="FFFFFF"/>
              </a:innerShdw>
            </a:effectLst>
          </p:spPr>
        </p:pic>
      </p:grpSp>
      <p:grpSp>
        <p:nvGrpSpPr>
          <p:cNvPr id="151" name="Gruppo 150">
            <a:extLst>
              <a:ext uri="{FF2B5EF4-FFF2-40B4-BE49-F238E27FC236}">
                <a16:creationId xmlns:a16="http://schemas.microsoft.com/office/drawing/2014/main" id="{E73F49FC-BC60-42D7-A11B-8B30B3C830E3}"/>
              </a:ext>
            </a:extLst>
          </p:cNvPr>
          <p:cNvGrpSpPr/>
          <p:nvPr/>
        </p:nvGrpSpPr>
        <p:grpSpPr>
          <a:xfrm>
            <a:off x="7246261" y="2682132"/>
            <a:ext cx="738393" cy="610242"/>
            <a:chOff x="6326935" y="4565747"/>
            <a:chExt cx="699290" cy="684000"/>
          </a:xfrm>
        </p:grpSpPr>
        <p:sp>
          <p:nvSpPr>
            <p:cNvPr id="152" name="Ovale 151">
              <a:extLst>
                <a:ext uri="{FF2B5EF4-FFF2-40B4-BE49-F238E27FC236}">
                  <a16:creationId xmlns:a16="http://schemas.microsoft.com/office/drawing/2014/main" id="{4F4640A4-AFCB-4F2C-AA4B-1AC9435A65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55401" y="4568384"/>
              <a:ext cx="670824" cy="670824"/>
            </a:xfrm>
            <a:prstGeom prst="ellipse">
              <a:avLst/>
            </a:prstGeom>
            <a:solidFill>
              <a:srgbClr val="FEEEE6">
                <a:lumMod val="75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3" name="Immagine 152">
              <a:extLst>
                <a:ext uri="{FF2B5EF4-FFF2-40B4-BE49-F238E27FC236}">
                  <a16:creationId xmlns:a16="http://schemas.microsoft.com/office/drawing/2014/main" id="{8602F8B4-A006-4034-9E01-540F87A69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935" y="4565747"/>
              <a:ext cx="684000" cy="684000"/>
            </a:xfrm>
            <a:prstGeom prst="rect">
              <a:avLst/>
            </a:prstGeom>
            <a:effectLst>
              <a:innerShdw blurRad="1270000" dist="38100" dir="21540000">
                <a:sysClr val="window" lastClr="FFFFFF"/>
              </a:innerShdw>
            </a:effectLst>
          </p:spPr>
        </p:pic>
      </p:grpSp>
      <p:grpSp>
        <p:nvGrpSpPr>
          <p:cNvPr id="163" name="Group 98">
            <a:extLst>
              <a:ext uri="{FF2B5EF4-FFF2-40B4-BE49-F238E27FC236}">
                <a16:creationId xmlns:a16="http://schemas.microsoft.com/office/drawing/2014/main" id="{E1D53F7C-8DE5-44B7-AD32-126FACD05A57}"/>
              </a:ext>
            </a:extLst>
          </p:cNvPr>
          <p:cNvGrpSpPr/>
          <p:nvPr/>
        </p:nvGrpSpPr>
        <p:grpSpPr>
          <a:xfrm>
            <a:off x="1353667" y="5751363"/>
            <a:ext cx="8568000" cy="222913"/>
            <a:chOff x="1158126" y="2318406"/>
            <a:chExt cx="7028117" cy="222913"/>
          </a:xfrm>
        </p:grpSpPr>
        <p:cxnSp>
          <p:nvCxnSpPr>
            <p:cNvPr id="164" name="Straight Connector 99">
              <a:extLst>
                <a:ext uri="{FF2B5EF4-FFF2-40B4-BE49-F238E27FC236}">
                  <a16:creationId xmlns:a16="http://schemas.microsoft.com/office/drawing/2014/main" id="{CD18B5B2-2DED-4822-8D5E-1A0509649215}"/>
                </a:ext>
              </a:extLst>
            </p:cNvPr>
            <p:cNvCxnSpPr/>
            <p:nvPr/>
          </p:nvCxnSpPr>
          <p:spPr>
            <a:xfrm>
              <a:off x="5236065" y="2318406"/>
              <a:ext cx="2950178" cy="0"/>
            </a:xfrm>
            <a:prstGeom prst="line">
              <a:avLst/>
            </a:prstGeom>
            <a:noFill/>
            <a:ln w="25400" cap="flat" cmpd="sng" algn="ctr">
              <a:solidFill>
                <a:srgbClr val="BD2027"/>
              </a:solidFill>
              <a:prstDash val="solid"/>
            </a:ln>
            <a:effectLst/>
          </p:spPr>
        </p:cxnSp>
        <p:cxnSp>
          <p:nvCxnSpPr>
            <p:cNvPr id="165" name="Straight Connector 100">
              <a:extLst>
                <a:ext uri="{FF2B5EF4-FFF2-40B4-BE49-F238E27FC236}">
                  <a16:creationId xmlns:a16="http://schemas.microsoft.com/office/drawing/2014/main" id="{95C1DE9F-9B78-4735-B853-548DACC716CB}"/>
                </a:ext>
              </a:extLst>
            </p:cNvPr>
            <p:cNvCxnSpPr/>
            <p:nvPr/>
          </p:nvCxnSpPr>
          <p:spPr>
            <a:xfrm>
              <a:off x="1158126" y="2318406"/>
              <a:ext cx="3104326" cy="0"/>
            </a:xfrm>
            <a:prstGeom prst="line">
              <a:avLst/>
            </a:prstGeom>
            <a:noFill/>
            <a:ln w="25400" cap="flat" cmpd="sng" algn="ctr">
              <a:solidFill>
                <a:srgbClr val="BD2027"/>
              </a:solidFill>
              <a:prstDash val="solid"/>
            </a:ln>
            <a:effectLst/>
          </p:spPr>
        </p:cxnSp>
        <p:cxnSp>
          <p:nvCxnSpPr>
            <p:cNvPr id="166" name="Straight Connector 101">
              <a:extLst>
                <a:ext uri="{FF2B5EF4-FFF2-40B4-BE49-F238E27FC236}">
                  <a16:creationId xmlns:a16="http://schemas.microsoft.com/office/drawing/2014/main" id="{14081582-F7DB-4E96-BF13-7372E7F76D8E}"/>
                </a:ext>
              </a:extLst>
            </p:cNvPr>
            <p:cNvCxnSpPr/>
            <p:nvPr/>
          </p:nvCxnSpPr>
          <p:spPr>
            <a:xfrm>
              <a:off x="4251739" y="2318406"/>
              <a:ext cx="496053" cy="222913"/>
            </a:xfrm>
            <a:prstGeom prst="line">
              <a:avLst/>
            </a:prstGeom>
            <a:noFill/>
            <a:ln w="25400" cap="flat" cmpd="sng" algn="ctr">
              <a:solidFill>
                <a:srgbClr val="BD2027"/>
              </a:solidFill>
              <a:prstDash val="solid"/>
            </a:ln>
            <a:effectLst/>
          </p:spPr>
        </p:cxnSp>
        <p:cxnSp>
          <p:nvCxnSpPr>
            <p:cNvPr id="167" name="Straight Connector 102">
              <a:extLst>
                <a:ext uri="{FF2B5EF4-FFF2-40B4-BE49-F238E27FC236}">
                  <a16:creationId xmlns:a16="http://schemas.microsoft.com/office/drawing/2014/main" id="{085D468A-81D4-4FC3-9A47-1410EFC35E9E}"/>
                </a:ext>
              </a:extLst>
            </p:cNvPr>
            <p:cNvCxnSpPr/>
            <p:nvPr/>
          </p:nvCxnSpPr>
          <p:spPr>
            <a:xfrm flipH="1">
              <a:off x="4747792" y="2318406"/>
              <a:ext cx="496053" cy="222913"/>
            </a:xfrm>
            <a:prstGeom prst="line">
              <a:avLst/>
            </a:prstGeom>
            <a:noFill/>
            <a:ln w="25400" cap="flat" cmpd="sng" algn="ctr">
              <a:solidFill>
                <a:srgbClr val="BD2027"/>
              </a:solidFill>
              <a:prstDash val="solid"/>
            </a:ln>
            <a:effectLst/>
          </p:spPr>
        </p:cxnSp>
      </p:grpSp>
      <p:pic>
        <p:nvPicPr>
          <p:cNvPr id="168" name="Immagine 167">
            <a:extLst>
              <a:ext uri="{FF2B5EF4-FFF2-40B4-BE49-F238E27FC236}">
                <a16:creationId xmlns:a16="http://schemas.microsoft.com/office/drawing/2014/main" id="{99DDC5D2-8C0D-4B71-80DF-12D601C924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05" y="5824087"/>
            <a:ext cx="726372" cy="766022"/>
          </a:xfrm>
          <a:prstGeom prst="rect">
            <a:avLst/>
          </a:prstGeom>
        </p:spPr>
      </p:pic>
      <p:sp>
        <p:nvSpPr>
          <p:cNvPr id="169" name="Rectangle 157">
            <a:extLst>
              <a:ext uri="{FF2B5EF4-FFF2-40B4-BE49-F238E27FC236}">
                <a16:creationId xmlns:a16="http://schemas.microsoft.com/office/drawing/2014/main" id="{984A2194-61C0-4F66-882A-491C08358E71}"/>
              </a:ext>
            </a:extLst>
          </p:cNvPr>
          <p:cNvSpPr/>
          <p:nvPr/>
        </p:nvSpPr>
        <p:spPr>
          <a:xfrm>
            <a:off x="7060844" y="5905500"/>
            <a:ext cx="1892656" cy="74295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28" name="Footer Text">
            <a:extLst>
              <a:ext uri="{FF2B5EF4-FFF2-40B4-BE49-F238E27FC236}">
                <a16:creationId xmlns:a16="http://schemas.microsoft.com/office/drawing/2014/main" id="{54935C6C-730B-4A7E-91EF-63FC784ABA33}"/>
              </a:ext>
            </a:extLst>
          </p:cNvPr>
          <p:cNvSpPr txBox="1"/>
          <p:nvPr/>
        </p:nvSpPr>
        <p:spPr>
          <a:xfrm>
            <a:off x="1819776" y="1737229"/>
            <a:ext cx="2145462" cy="40868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228600" indent="-228600" defTabSz="914400">
              <a:spcBef>
                <a:spcPts val="600"/>
              </a:spcBef>
              <a:buClr>
                <a:srgbClr val="C00000"/>
              </a:buClr>
              <a:buFont typeface="+mj-lt"/>
              <a:buAutoNum type="alphaLcPeriod"/>
              <a:defRPr sz="1000" b="1"/>
            </a:lvl1pPr>
          </a:lstStyle>
          <a:p>
            <a:pPr>
              <a:buFont typeface="Wingdings" panose="05000000000000000000" pitchFamily="2" charset="2"/>
              <a:buChar char="ü"/>
            </a:pPr>
            <a:endParaRPr lang="en-US" sz="1200" b="0" dirty="0">
              <a:solidFill>
                <a:prstClr val="black"/>
              </a:solidFill>
              <a:latin typeface="Arial Regular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200" b="0" dirty="0">
                <a:solidFill>
                  <a:prstClr val="black"/>
                </a:solidFill>
                <a:latin typeface="Arial Regular"/>
              </a:rPr>
              <a:t>Introduction of </a:t>
            </a:r>
            <a:r>
              <a:rPr lang="en-US" sz="1200" dirty="0">
                <a:solidFill>
                  <a:prstClr val="black"/>
                </a:solidFill>
                <a:latin typeface="Arial Regular"/>
              </a:rPr>
              <a:t>BOT</a:t>
            </a:r>
            <a:r>
              <a:rPr lang="en-US" sz="1200" b="0" dirty="0">
                <a:solidFill>
                  <a:prstClr val="black"/>
                </a:solidFill>
                <a:latin typeface="Arial Regular"/>
              </a:rPr>
              <a:t> for checking the Twitter account and customer satisfaction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200" b="0" dirty="0">
              <a:solidFill>
                <a:prstClr val="black"/>
              </a:solidFill>
              <a:latin typeface="Arial Regular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200" b="0" dirty="0">
                <a:solidFill>
                  <a:prstClr val="black"/>
                </a:solidFill>
                <a:latin typeface="Arial Regular"/>
              </a:rPr>
              <a:t>The </a:t>
            </a:r>
            <a:r>
              <a:rPr lang="en-US" sz="1200" dirty="0">
                <a:solidFill>
                  <a:prstClr val="black"/>
                </a:solidFill>
                <a:latin typeface="Arial Regular"/>
              </a:rPr>
              <a:t>polarity</a:t>
            </a:r>
            <a:r>
              <a:rPr lang="en-US" sz="1200" b="0" dirty="0">
                <a:solidFill>
                  <a:prstClr val="black"/>
                </a:solidFill>
                <a:latin typeface="Arial Regular"/>
              </a:rPr>
              <a:t> will be calculated for each Twitter with a Company Tag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200" b="0" dirty="0">
              <a:solidFill>
                <a:prstClr val="black"/>
              </a:solidFill>
              <a:latin typeface="Arial Regular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200" b="0" dirty="0">
                <a:solidFill>
                  <a:prstClr val="black"/>
                </a:solidFill>
                <a:latin typeface="Arial Regular"/>
              </a:rPr>
              <a:t>The BOT will send and </a:t>
            </a:r>
            <a:r>
              <a:rPr lang="en-US" sz="1200" dirty="0">
                <a:solidFill>
                  <a:prstClr val="black"/>
                </a:solidFill>
                <a:latin typeface="Arial Regular"/>
              </a:rPr>
              <a:t>automatic message </a:t>
            </a:r>
            <a:r>
              <a:rPr lang="en-US" sz="1200" b="0" dirty="0">
                <a:solidFill>
                  <a:prstClr val="black"/>
                </a:solidFill>
                <a:latin typeface="Arial Regular"/>
              </a:rPr>
              <a:t>to the different clients based on the polarity of each Twitter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200" b="0" dirty="0">
              <a:solidFill>
                <a:prstClr val="black"/>
              </a:solidFill>
              <a:latin typeface="Arial Regular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prstClr val="black"/>
                </a:solidFill>
                <a:latin typeface="Arial Regular"/>
              </a:rPr>
              <a:t>Special Offer or discounts </a:t>
            </a:r>
            <a:r>
              <a:rPr lang="en-US" sz="1200" b="0" dirty="0">
                <a:solidFill>
                  <a:prstClr val="black"/>
                </a:solidFill>
                <a:latin typeface="Arial Regular"/>
              </a:rPr>
              <a:t>can be offered to the unclassified clients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9F8B09-0807-4CC6-967C-C6473FC45A7D}"/>
              </a:ext>
            </a:extLst>
          </p:cNvPr>
          <p:cNvSpPr txBox="1"/>
          <p:nvPr/>
        </p:nvSpPr>
        <p:spPr>
          <a:xfrm>
            <a:off x="1353667" y="5872381"/>
            <a:ext cx="8900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Low-cost impact for the implementation of the </a:t>
            </a:r>
            <a:r>
              <a:rPr lang="it-IT" sz="1200" b="1" dirty="0">
                <a:latin typeface="Arial" panose="020B0604020202020204" pitchFamily="34" charset="0"/>
                <a:cs typeface="Arial" panose="020B0604020202020204" pitchFamily="34" charset="0"/>
              </a:rPr>
              <a:t>BOT</a:t>
            </a:r>
          </a:p>
          <a:p>
            <a:pPr marL="171450" indent="-1714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it-IT" sz="1200" b="1" dirty="0">
                <a:latin typeface="Arial" panose="020B0604020202020204" pitchFamily="34" charset="0"/>
                <a:cs typeface="Arial" panose="020B0604020202020204" pitchFamily="34" charset="0"/>
              </a:rPr>
              <a:t>Financial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it-IT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can be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evaluated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ensuring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retention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profittable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clients</a:t>
            </a:r>
          </a:p>
          <a:p>
            <a:pPr marL="171450" indent="-1714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The best </a:t>
            </a:r>
            <a:r>
              <a:rPr lang="it-IT" sz="1200" b="1" dirty="0">
                <a:latin typeface="Arial" panose="020B0604020202020204" pitchFamily="34" charset="0"/>
                <a:cs typeface="Arial" panose="020B0604020202020204" pitchFamily="34" charset="0"/>
              </a:rPr>
              <a:t>discount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to be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ensuring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optimal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return</a:t>
            </a:r>
          </a:p>
          <a:p>
            <a:pPr marL="171450" indent="-1714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Offering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Individual Discount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can result in a 12% Retention Increase and 11,5% Profitability Increase up to 58% more for a 1% decrease in premium</a:t>
            </a:r>
            <a:endParaRPr lang="it-IT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ooter Text">
            <a:extLst>
              <a:ext uri="{FF2B5EF4-FFF2-40B4-BE49-F238E27FC236}">
                <a16:creationId xmlns:a16="http://schemas.microsoft.com/office/drawing/2014/main" id="{D7120B19-BFD9-47C7-9F37-8E181FC6C15D}"/>
              </a:ext>
            </a:extLst>
          </p:cNvPr>
          <p:cNvSpPr txBox="1"/>
          <p:nvPr/>
        </p:nvSpPr>
        <p:spPr>
          <a:xfrm>
            <a:off x="8278408" y="1737229"/>
            <a:ext cx="1836000" cy="40868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228600" indent="-228600" defTabSz="914400">
              <a:spcBef>
                <a:spcPts val="600"/>
              </a:spcBef>
              <a:buClr>
                <a:srgbClr val="C00000"/>
              </a:buClr>
              <a:buFont typeface="+mj-lt"/>
              <a:buAutoNum type="alphaLcPeriod"/>
              <a:defRPr sz="1000" b="1"/>
            </a:lvl1pPr>
          </a:lstStyle>
          <a:p>
            <a:pPr>
              <a:buFont typeface="Wingdings" panose="05000000000000000000" pitchFamily="2" charset="2"/>
              <a:buChar char="ü"/>
            </a:pPr>
            <a:endParaRPr lang="en-US" sz="1200" b="0" dirty="0">
              <a:solidFill>
                <a:prstClr val="black"/>
              </a:solidFill>
              <a:latin typeface="Arial Regular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200" b="0" dirty="0">
                <a:solidFill>
                  <a:prstClr val="black"/>
                </a:solidFill>
                <a:latin typeface="Arial Regular"/>
              </a:rPr>
              <a:t>Groups with</a:t>
            </a:r>
            <a:r>
              <a:rPr lang="en-US" sz="1200" dirty="0">
                <a:solidFill>
                  <a:prstClr val="black"/>
                </a:solidFill>
                <a:latin typeface="Arial Regular"/>
              </a:rPr>
              <a:t> ≥30 People </a:t>
            </a:r>
            <a:r>
              <a:rPr lang="en-US" sz="1200" b="0" dirty="0">
                <a:solidFill>
                  <a:prstClr val="black"/>
                </a:solidFill>
                <a:latin typeface="Arial Regular"/>
              </a:rPr>
              <a:t>are the travel with the highest level of customer retention </a:t>
            </a:r>
            <a:r>
              <a:rPr lang="en-US" sz="1200" dirty="0">
                <a:solidFill>
                  <a:prstClr val="black"/>
                </a:solidFill>
                <a:latin typeface="Arial Regular"/>
              </a:rPr>
              <a:t> 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200" dirty="0">
              <a:solidFill>
                <a:prstClr val="black"/>
              </a:solidFill>
              <a:latin typeface="Arial Regular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200" b="0" dirty="0">
                <a:solidFill>
                  <a:prstClr val="black"/>
                </a:solidFill>
                <a:latin typeface="Arial Regular"/>
              </a:rPr>
              <a:t>A new </a:t>
            </a:r>
            <a:r>
              <a:rPr lang="en-US" sz="1200" dirty="0">
                <a:solidFill>
                  <a:prstClr val="black"/>
                </a:solidFill>
                <a:latin typeface="Arial Regular"/>
              </a:rPr>
              <a:t>service/Product </a:t>
            </a:r>
            <a:r>
              <a:rPr lang="en-US" sz="1200" b="0" dirty="0">
                <a:solidFill>
                  <a:prstClr val="black"/>
                </a:solidFill>
                <a:latin typeface="Arial Regular"/>
              </a:rPr>
              <a:t>should be developed by the company for merging different schools in the same travel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200" b="0" dirty="0">
                <a:solidFill>
                  <a:prstClr val="black"/>
                </a:solidFill>
                <a:latin typeface="Arial Regular"/>
              </a:rPr>
              <a:t>Company has active part in identifying </a:t>
            </a:r>
            <a:r>
              <a:rPr lang="en-US" sz="1200" dirty="0">
                <a:solidFill>
                  <a:prstClr val="black"/>
                </a:solidFill>
                <a:latin typeface="Arial Regular"/>
              </a:rPr>
              <a:t>new services/products based on market trends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124AABA-2FA9-4939-86CD-93887CE10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082" y="4144345"/>
            <a:ext cx="1555319" cy="153023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DDB7DB5-CA44-4767-966B-569D25DBB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8680" y="2388926"/>
            <a:ext cx="1936575" cy="208014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1D9592-9DF2-4A7F-8DEA-7A9096CF5C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93" y="3541024"/>
            <a:ext cx="1644624" cy="17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52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0E357CFD-6AAD-4D0A-BD7F-EF631A83CF0D}"/>
              </a:ext>
            </a:extLst>
          </p:cNvPr>
          <p:cNvSpPr txBox="1">
            <a:spLocks/>
          </p:cNvSpPr>
          <p:nvPr/>
        </p:nvSpPr>
        <p:spPr>
          <a:xfrm>
            <a:off x="710229" y="459218"/>
            <a:ext cx="7156586" cy="2997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031"/>
              </a:lnSpc>
              <a:spcBef>
                <a:spcPct val="0"/>
              </a:spcBef>
              <a:buNone/>
              <a:defRPr sz="1846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it-IT" sz="2000" b="1" dirty="0">
                <a:solidFill>
                  <a:srgbClr val="752127"/>
                </a:solidFill>
              </a:rPr>
              <a:t>TARGET MODEL FOR CUSTOMER RETENTION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33D54C-8666-4C20-A0C9-E225A838BBCE}"/>
              </a:ext>
            </a:extLst>
          </p:cNvPr>
          <p:cNvSpPr/>
          <p:nvPr/>
        </p:nvSpPr>
        <p:spPr>
          <a:xfrm>
            <a:off x="635584" y="758953"/>
            <a:ext cx="13692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 to action</a:t>
            </a:r>
            <a:endParaRPr lang="it-IT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7B3DEB0-699E-4522-978F-11B14D7D9306}"/>
              </a:ext>
            </a:extLst>
          </p:cNvPr>
          <p:cNvSpPr/>
          <p:nvPr/>
        </p:nvSpPr>
        <p:spPr>
          <a:xfrm>
            <a:off x="591884" y="1365408"/>
            <a:ext cx="5949785" cy="5103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Rettangolo 676">
            <a:extLst>
              <a:ext uri="{FF2B5EF4-FFF2-40B4-BE49-F238E27FC236}">
                <a16:creationId xmlns:a16="http://schemas.microsoft.com/office/drawing/2014/main" id="{F011DDBB-17C6-48B7-A43D-08CBCD95FBFC}"/>
              </a:ext>
            </a:extLst>
          </p:cNvPr>
          <p:cNvSpPr/>
          <p:nvPr/>
        </p:nvSpPr>
        <p:spPr>
          <a:xfrm>
            <a:off x="6260509" y="2222942"/>
            <a:ext cx="252000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TextBox 98">
            <a:extLst>
              <a:ext uri="{FF2B5EF4-FFF2-40B4-BE49-F238E27FC236}">
                <a16:creationId xmlns:a16="http://schemas.microsoft.com/office/drawing/2014/main" id="{076A7AE8-B743-4D5E-94BF-2AE8007B632D}"/>
              </a:ext>
            </a:extLst>
          </p:cNvPr>
          <p:cNvSpPr txBox="1"/>
          <p:nvPr/>
        </p:nvSpPr>
        <p:spPr>
          <a:xfrm>
            <a:off x="2607342" y="3233851"/>
            <a:ext cx="2236715" cy="360000"/>
          </a:xfrm>
          <a:prstGeom prst="homePlate">
            <a:avLst/>
          </a:prstGeom>
          <a:noFill/>
          <a:ln>
            <a:noFill/>
          </a:ln>
          <a:effectLst/>
        </p:spPr>
        <p:txBody>
          <a:bodyPr wrap="square" lIns="108000" tIns="0" rIns="0" bIns="0" rtlCol="0" anchor="ctr">
            <a:noAutofit/>
          </a:bodyPr>
          <a:lstStyle>
            <a:defPPr>
              <a:defRPr lang="it-IT"/>
            </a:defPPr>
            <a:lvl1pPr algn="ctr">
              <a:defRPr sz="1000" b="1">
                <a:solidFill>
                  <a:prstClr val="white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 algn="l"/>
            <a:r>
              <a:rPr lang="en-US" sz="1800" dirty="0">
                <a:solidFill>
                  <a:srgbClr val="C00000"/>
                </a:solidFill>
                <a:cs typeface="+mn-cs"/>
              </a:rPr>
              <a:t>Customer Offering</a:t>
            </a:r>
          </a:p>
        </p:txBody>
      </p:sp>
      <p:sp>
        <p:nvSpPr>
          <p:cNvPr id="683" name="TextBox 98">
            <a:extLst>
              <a:ext uri="{FF2B5EF4-FFF2-40B4-BE49-F238E27FC236}">
                <a16:creationId xmlns:a16="http://schemas.microsoft.com/office/drawing/2014/main" id="{726A710A-96DE-4293-82AB-50697806F438}"/>
              </a:ext>
            </a:extLst>
          </p:cNvPr>
          <p:cNvSpPr txBox="1"/>
          <p:nvPr/>
        </p:nvSpPr>
        <p:spPr>
          <a:xfrm>
            <a:off x="2399040" y="4877141"/>
            <a:ext cx="2371503" cy="360000"/>
          </a:xfrm>
          <a:prstGeom prst="homePlate">
            <a:avLst/>
          </a:prstGeom>
          <a:noFill/>
          <a:ln>
            <a:noFill/>
          </a:ln>
          <a:effectLst/>
        </p:spPr>
        <p:txBody>
          <a:bodyPr wrap="square" lIns="108000" tIns="0" rIns="0" bIns="0" rtlCol="0" anchor="ctr">
            <a:noAutofit/>
          </a:bodyPr>
          <a:lstStyle>
            <a:defPPr>
              <a:defRPr lang="it-IT"/>
            </a:defPPr>
            <a:lvl1pPr algn="ctr">
              <a:defRPr sz="1000" b="1">
                <a:solidFill>
                  <a:prstClr val="white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r>
              <a:rPr lang="en-US" sz="1800" dirty="0">
                <a:solidFill>
                  <a:srgbClr val="C00000"/>
                </a:solidFill>
                <a:cs typeface="+mn-cs"/>
              </a:rPr>
              <a:t>Target Segment</a:t>
            </a:r>
          </a:p>
        </p:txBody>
      </p:sp>
      <p:grpSp>
        <p:nvGrpSpPr>
          <p:cNvPr id="706" name="Gruppo 705">
            <a:extLst>
              <a:ext uri="{FF2B5EF4-FFF2-40B4-BE49-F238E27FC236}">
                <a16:creationId xmlns:a16="http://schemas.microsoft.com/office/drawing/2014/main" id="{6806CC89-32E9-4B8A-B692-9770F1F5AB27}"/>
              </a:ext>
            </a:extLst>
          </p:cNvPr>
          <p:cNvGrpSpPr/>
          <p:nvPr/>
        </p:nvGrpSpPr>
        <p:grpSpPr>
          <a:xfrm>
            <a:off x="4283267" y="5340079"/>
            <a:ext cx="580202" cy="580203"/>
            <a:chOff x="645463" y="3040047"/>
            <a:chExt cx="580202" cy="580203"/>
          </a:xfrm>
        </p:grpSpPr>
        <p:sp>
          <p:nvSpPr>
            <p:cNvPr id="707" name="Rettangolo arrotondato 95">
              <a:extLst>
                <a:ext uri="{FF2B5EF4-FFF2-40B4-BE49-F238E27FC236}">
                  <a16:creationId xmlns:a16="http://schemas.microsoft.com/office/drawing/2014/main" id="{E849EA65-047A-413C-91BD-1B3F7A992AAE}"/>
                </a:ext>
              </a:extLst>
            </p:cNvPr>
            <p:cNvSpPr/>
            <p:nvPr/>
          </p:nvSpPr>
          <p:spPr>
            <a:xfrm>
              <a:off x="736739" y="3116340"/>
              <a:ext cx="396000" cy="50391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8" name="Immagine 707">
              <a:extLst>
                <a:ext uri="{FF2B5EF4-FFF2-40B4-BE49-F238E27FC236}">
                  <a16:creationId xmlns:a16="http://schemas.microsoft.com/office/drawing/2014/main" id="{7E5F777D-61B2-499D-A441-0255DC8AA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463" y="3040047"/>
              <a:ext cx="580202" cy="580202"/>
            </a:xfrm>
            <a:prstGeom prst="rect">
              <a:avLst/>
            </a:prstGeom>
            <a:effectLst>
              <a:innerShdw blurRad="1270000" dist="2540000" dir="21540000">
                <a:schemeClr val="bg1"/>
              </a:innerShdw>
            </a:effectLst>
          </p:spPr>
        </p:pic>
      </p:grpSp>
      <p:grpSp>
        <p:nvGrpSpPr>
          <p:cNvPr id="709" name="Gruppo 708">
            <a:extLst>
              <a:ext uri="{FF2B5EF4-FFF2-40B4-BE49-F238E27FC236}">
                <a16:creationId xmlns:a16="http://schemas.microsoft.com/office/drawing/2014/main" id="{4A305EAA-F5F1-439B-91FC-E8EB77741B34}"/>
              </a:ext>
            </a:extLst>
          </p:cNvPr>
          <p:cNvGrpSpPr/>
          <p:nvPr/>
        </p:nvGrpSpPr>
        <p:grpSpPr>
          <a:xfrm>
            <a:off x="4435667" y="5492479"/>
            <a:ext cx="580202" cy="580203"/>
            <a:chOff x="645463" y="3040047"/>
            <a:chExt cx="580202" cy="580203"/>
          </a:xfrm>
        </p:grpSpPr>
        <p:sp>
          <p:nvSpPr>
            <p:cNvPr id="710" name="Rettangolo arrotondato 98">
              <a:extLst>
                <a:ext uri="{FF2B5EF4-FFF2-40B4-BE49-F238E27FC236}">
                  <a16:creationId xmlns:a16="http://schemas.microsoft.com/office/drawing/2014/main" id="{58B06A56-F787-4BE5-A9E6-28978FB1B024}"/>
                </a:ext>
              </a:extLst>
            </p:cNvPr>
            <p:cNvSpPr/>
            <p:nvPr/>
          </p:nvSpPr>
          <p:spPr>
            <a:xfrm>
              <a:off x="736739" y="3116340"/>
              <a:ext cx="396000" cy="50391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1" name="Immagine 710">
              <a:extLst>
                <a:ext uri="{FF2B5EF4-FFF2-40B4-BE49-F238E27FC236}">
                  <a16:creationId xmlns:a16="http://schemas.microsoft.com/office/drawing/2014/main" id="{DA84C552-0ED1-4487-A3AA-6D22F958D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463" y="3040047"/>
              <a:ext cx="580202" cy="580202"/>
            </a:xfrm>
            <a:prstGeom prst="rect">
              <a:avLst/>
            </a:prstGeom>
            <a:effectLst>
              <a:innerShdw blurRad="1270000" dist="2540000" dir="21540000">
                <a:schemeClr val="bg1"/>
              </a:innerShdw>
            </a:effectLst>
          </p:spPr>
        </p:pic>
      </p:grpSp>
      <p:sp>
        <p:nvSpPr>
          <p:cNvPr id="712" name="Oval 91">
            <a:extLst>
              <a:ext uri="{FF2B5EF4-FFF2-40B4-BE49-F238E27FC236}">
                <a16:creationId xmlns:a16="http://schemas.microsoft.com/office/drawing/2014/main" id="{57632CA3-CACF-4FB2-A86B-07FA49D6F35D}"/>
              </a:ext>
            </a:extLst>
          </p:cNvPr>
          <p:cNvSpPr/>
          <p:nvPr/>
        </p:nvSpPr>
        <p:spPr>
          <a:xfrm>
            <a:off x="3514895" y="549302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4" name="Connettore 4 105">
            <a:extLst>
              <a:ext uri="{FF2B5EF4-FFF2-40B4-BE49-F238E27FC236}">
                <a16:creationId xmlns:a16="http://schemas.microsoft.com/office/drawing/2014/main" id="{488ACAF6-B6F5-4559-AC93-73C7F922CB8F}"/>
              </a:ext>
            </a:extLst>
          </p:cNvPr>
          <p:cNvCxnSpPr/>
          <p:nvPr/>
        </p:nvCxnSpPr>
        <p:spPr>
          <a:xfrm flipV="1">
            <a:off x="2976730" y="5591931"/>
            <a:ext cx="468000" cy="0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5" name="Connettore 4 106">
            <a:extLst>
              <a:ext uri="{FF2B5EF4-FFF2-40B4-BE49-F238E27FC236}">
                <a16:creationId xmlns:a16="http://schemas.microsoft.com/office/drawing/2014/main" id="{A178CBEF-4DBC-4BB0-BD6A-7739D3FDC07E}"/>
              </a:ext>
            </a:extLst>
          </p:cNvPr>
          <p:cNvCxnSpPr/>
          <p:nvPr/>
        </p:nvCxnSpPr>
        <p:spPr>
          <a:xfrm flipV="1">
            <a:off x="3740495" y="5591804"/>
            <a:ext cx="468000" cy="0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6" name="Immagine 715">
            <a:extLst>
              <a:ext uri="{FF2B5EF4-FFF2-40B4-BE49-F238E27FC236}">
                <a16:creationId xmlns:a16="http://schemas.microsoft.com/office/drawing/2014/main" id="{7F6610C6-2C14-400F-A545-6210F7F4D6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68" y="5318291"/>
            <a:ext cx="273093" cy="288000"/>
          </a:xfrm>
          <a:prstGeom prst="rect">
            <a:avLst/>
          </a:prstGeom>
        </p:spPr>
      </p:pic>
      <p:pic>
        <p:nvPicPr>
          <p:cNvPr id="718" name="Immagine 717">
            <a:extLst>
              <a:ext uri="{FF2B5EF4-FFF2-40B4-BE49-F238E27FC236}">
                <a16:creationId xmlns:a16="http://schemas.microsoft.com/office/drawing/2014/main" id="{5611E103-79FD-4296-A3F1-4776F6948C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53000" l="9043" r="85106">
                        <a14:foregroundMark x1="28723" y1="52667" x2="28723" y2="52667"/>
                        <a14:foregroundMark x1="32447" y1="52667" x2="32447" y2="52667"/>
                        <a14:foregroundMark x1="28723" y1="51333" x2="28723" y2="51333"/>
                        <a14:foregroundMark x1="44149" y1="53000" x2="44149" y2="53000"/>
                        <a14:foregroundMark x1="55319" y1="53000" x2="55319" y2="53000"/>
                        <a14:foregroundMark x1="64894" y1="53000" x2="64894" y2="53000"/>
                        <a14:foregroundMark x1="71277" y1="52667" x2="71277" y2="52667"/>
                        <a14:foregroundMark x1="63830" y1="53000" x2="63830" y2="53000"/>
                        <a14:foregroundMark x1="28723" y1="51000" x2="28723" y2="5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79" t="5023" r="16150" b="50557"/>
          <a:stretch/>
        </p:blipFill>
        <p:spPr>
          <a:xfrm>
            <a:off x="1918794" y="1758306"/>
            <a:ext cx="1199252" cy="1269286"/>
          </a:xfrm>
          <a:prstGeom prst="rect">
            <a:avLst/>
          </a:prstGeom>
        </p:spPr>
      </p:pic>
      <p:pic>
        <p:nvPicPr>
          <p:cNvPr id="720" name="Immagine 719">
            <a:extLst>
              <a:ext uri="{FF2B5EF4-FFF2-40B4-BE49-F238E27FC236}">
                <a16:creationId xmlns:a16="http://schemas.microsoft.com/office/drawing/2014/main" id="{14CF0A41-E971-4E91-A50E-9E6641AED3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560" y="1931866"/>
            <a:ext cx="892867" cy="892867"/>
          </a:xfrm>
          <a:prstGeom prst="rect">
            <a:avLst/>
          </a:prstGeom>
          <a:effectLst>
            <a:innerShdw blurRad="1270000" dist="2540000" dir="21540000">
              <a:srgbClr val="C00000"/>
            </a:innerShdw>
          </a:effectLst>
        </p:spPr>
      </p:pic>
      <p:pic>
        <p:nvPicPr>
          <p:cNvPr id="721" name="Immagine 720">
            <a:extLst>
              <a:ext uri="{FF2B5EF4-FFF2-40B4-BE49-F238E27FC236}">
                <a16:creationId xmlns:a16="http://schemas.microsoft.com/office/drawing/2014/main" id="{0A7347F2-858B-4B2C-95E7-47A878622D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24" y="2169199"/>
            <a:ext cx="349432" cy="349432"/>
          </a:xfrm>
          <a:prstGeom prst="rect">
            <a:avLst/>
          </a:prstGeom>
        </p:spPr>
      </p:pic>
      <p:grpSp>
        <p:nvGrpSpPr>
          <p:cNvPr id="723" name="Gruppo 722">
            <a:extLst>
              <a:ext uri="{FF2B5EF4-FFF2-40B4-BE49-F238E27FC236}">
                <a16:creationId xmlns:a16="http://schemas.microsoft.com/office/drawing/2014/main" id="{B97086E7-9B7C-4730-A1B6-B3523FC45730}"/>
              </a:ext>
            </a:extLst>
          </p:cNvPr>
          <p:cNvGrpSpPr/>
          <p:nvPr/>
        </p:nvGrpSpPr>
        <p:grpSpPr>
          <a:xfrm>
            <a:off x="4588067" y="5644879"/>
            <a:ext cx="580202" cy="580203"/>
            <a:chOff x="645463" y="3040047"/>
            <a:chExt cx="580202" cy="580203"/>
          </a:xfrm>
        </p:grpSpPr>
        <p:sp>
          <p:nvSpPr>
            <p:cNvPr id="724" name="Rettangolo arrotondato 98">
              <a:extLst>
                <a:ext uri="{FF2B5EF4-FFF2-40B4-BE49-F238E27FC236}">
                  <a16:creationId xmlns:a16="http://schemas.microsoft.com/office/drawing/2014/main" id="{77AE4DB3-AEFF-47DA-BF4D-3649ABF73758}"/>
                </a:ext>
              </a:extLst>
            </p:cNvPr>
            <p:cNvSpPr/>
            <p:nvPr/>
          </p:nvSpPr>
          <p:spPr>
            <a:xfrm>
              <a:off x="736739" y="3116340"/>
              <a:ext cx="396000" cy="50391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5" name="Immagine 724">
              <a:extLst>
                <a:ext uri="{FF2B5EF4-FFF2-40B4-BE49-F238E27FC236}">
                  <a16:creationId xmlns:a16="http://schemas.microsoft.com/office/drawing/2014/main" id="{508A6A2F-B0F0-44CD-8AFC-B528EB0CD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463" y="3040047"/>
              <a:ext cx="580202" cy="580202"/>
            </a:xfrm>
            <a:prstGeom prst="rect">
              <a:avLst/>
            </a:prstGeom>
            <a:effectLst>
              <a:innerShdw blurRad="1270000" dist="2540000" dir="21540000">
                <a:schemeClr val="bg1"/>
              </a:innerShdw>
            </a:effectLst>
          </p:spPr>
        </p:pic>
      </p:grpSp>
      <p:cxnSp>
        <p:nvCxnSpPr>
          <p:cNvPr id="730" name="Connettore 1 722">
            <a:extLst>
              <a:ext uri="{FF2B5EF4-FFF2-40B4-BE49-F238E27FC236}">
                <a16:creationId xmlns:a16="http://schemas.microsoft.com/office/drawing/2014/main" id="{F464CE8F-A123-47BF-BACB-5F059FC234D4}"/>
              </a:ext>
            </a:extLst>
          </p:cNvPr>
          <p:cNvCxnSpPr>
            <a:cxnSpLocks/>
          </p:cNvCxnSpPr>
          <p:nvPr/>
        </p:nvCxnSpPr>
        <p:spPr>
          <a:xfrm>
            <a:off x="591884" y="1521693"/>
            <a:ext cx="5920625" cy="0"/>
          </a:xfrm>
          <a:prstGeom prst="line">
            <a:avLst/>
          </a:prstGeom>
          <a:ln w="285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6" name="CasellaDiTesto 695">
            <a:extLst>
              <a:ext uri="{FF2B5EF4-FFF2-40B4-BE49-F238E27FC236}">
                <a16:creationId xmlns:a16="http://schemas.microsoft.com/office/drawing/2014/main" id="{BA1A2020-7887-40A5-8850-8AED0C972E0C}"/>
              </a:ext>
            </a:extLst>
          </p:cNvPr>
          <p:cNvSpPr txBox="1"/>
          <p:nvPr/>
        </p:nvSpPr>
        <p:spPr>
          <a:xfrm>
            <a:off x="3204434" y="1364460"/>
            <a:ext cx="72000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600" b="1" i="1" dirty="0">
                <a:solidFill>
                  <a:srgbClr val="C00000"/>
                </a:solidFill>
              </a:rPr>
              <a:t>To be</a:t>
            </a:r>
            <a:endParaRPr lang="en-US" sz="1600" b="1" i="1" dirty="0">
              <a:solidFill>
                <a:srgbClr val="C00000"/>
              </a:solidFill>
            </a:endParaRPr>
          </a:p>
        </p:txBody>
      </p:sp>
      <p:sp>
        <p:nvSpPr>
          <p:cNvPr id="733" name="TextBox 98">
            <a:extLst>
              <a:ext uri="{FF2B5EF4-FFF2-40B4-BE49-F238E27FC236}">
                <a16:creationId xmlns:a16="http://schemas.microsoft.com/office/drawing/2014/main" id="{453CF010-D5EC-42E7-9E92-8994F4BF1E76}"/>
              </a:ext>
            </a:extLst>
          </p:cNvPr>
          <p:cNvSpPr txBox="1"/>
          <p:nvPr/>
        </p:nvSpPr>
        <p:spPr>
          <a:xfrm>
            <a:off x="2607342" y="1643317"/>
            <a:ext cx="2077941" cy="360000"/>
          </a:xfrm>
          <a:prstGeom prst="homePlate">
            <a:avLst/>
          </a:prstGeom>
          <a:noFill/>
          <a:ln>
            <a:noFill/>
          </a:ln>
          <a:effectLst/>
        </p:spPr>
        <p:txBody>
          <a:bodyPr wrap="square" lIns="108000" tIns="0" rIns="0" bIns="0" rtlCol="0" anchor="ctr">
            <a:noAutofit/>
          </a:bodyPr>
          <a:lstStyle>
            <a:defPPr>
              <a:defRPr lang="it-IT"/>
            </a:defPPr>
            <a:lvl1pPr algn="ctr">
              <a:defRPr sz="1000" b="1">
                <a:solidFill>
                  <a:prstClr val="white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r>
              <a:rPr lang="en-US" sz="1800" dirty="0">
                <a:solidFill>
                  <a:srgbClr val="C00000"/>
                </a:solidFill>
                <a:cs typeface="+mn-cs"/>
              </a:rPr>
              <a:t>BOT</a:t>
            </a:r>
          </a:p>
        </p:txBody>
      </p:sp>
      <p:pic>
        <p:nvPicPr>
          <p:cNvPr id="739" name="Immagine 738">
            <a:extLst>
              <a:ext uri="{FF2B5EF4-FFF2-40B4-BE49-F238E27FC236}">
                <a16:creationId xmlns:a16="http://schemas.microsoft.com/office/drawing/2014/main" id="{6A55B17A-53B1-4330-90F1-A6B5873F2F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024" b="91394" l="10000" r="90000">
                        <a14:foregroundMark x1="32031" y1="9466" x2="32031" y2="9466"/>
                        <a14:foregroundMark x1="32188" y1="7573" x2="32188" y2="7573"/>
                        <a14:foregroundMark x1="29844" y1="7057" x2="29844" y2="7057"/>
                        <a14:foregroundMark x1="27969" y1="7057" x2="27969" y2="7057"/>
                        <a14:foregroundMark x1="33594" y1="7057" x2="33594" y2="7057"/>
                        <a14:foregroundMark x1="32188" y1="6540" x2="32188" y2="6540"/>
                        <a14:foregroundMark x1="29531" y1="6368" x2="29531" y2="6368"/>
                        <a14:foregroundMark x1="28906" y1="6196" x2="28906" y2="6196"/>
                        <a14:foregroundMark x1="74375" y1="48537" x2="74375" y2="48537"/>
                        <a14:foregroundMark x1="73750" y1="38038" x2="73750" y2="38038"/>
                        <a14:foregroundMark x1="66563" y1="40620" x2="66563" y2="40620"/>
                        <a14:foregroundMark x1="67656" y1="40792" x2="67656" y2="40792"/>
                        <a14:foregroundMark x1="27031" y1="7401" x2="27031" y2="7401"/>
                        <a14:foregroundMark x1="25469" y1="8090" x2="25469" y2="8090"/>
                        <a14:foregroundMark x1="26094" y1="7745" x2="26094" y2="7745"/>
                        <a14:foregroundMark x1="27813" y1="6885" x2="27813" y2="6885"/>
                        <a14:foregroundMark x1="27656" y1="6885" x2="27656" y2="6885"/>
                        <a14:foregroundMark x1="34531" y1="7057" x2="34531" y2="7057"/>
                        <a14:foregroundMark x1="35781" y1="8090" x2="35781" y2="8090"/>
                        <a14:foregroundMark x1="33438" y1="6885" x2="33438" y2="6885"/>
                        <a14:foregroundMark x1="32969" y1="6540" x2="32969" y2="6540"/>
                        <a14:foregroundMark x1="34063" y1="6885" x2="34063" y2="6885"/>
                        <a14:foregroundMark x1="38125" y1="9983" x2="38125" y2="9983"/>
                        <a14:foregroundMark x1="36563" y1="8090" x2="36563" y2="8090"/>
                        <a14:foregroundMark x1="35938" y1="7573" x2="35938" y2="7573"/>
                        <a14:foregroundMark x1="35313" y1="7057" x2="35313" y2="7057"/>
                        <a14:foregroundMark x1="34531" y1="6885" x2="34531" y2="6885"/>
                        <a14:foregroundMark x1="33750" y1="6368" x2="33750" y2="6368"/>
                        <a14:foregroundMark x1="27969" y1="6540" x2="27969" y2="6540"/>
                        <a14:foregroundMark x1="25313" y1="86575" x2="25313" y2="86575"/>
                        <a14:foregroundMark x1="62344" y1="91394" x2="62344" y2="91394"/>
                        <a14:foregroundMark x1="51094" y1="38038" x2="51094" y2="38038"/>
                        <a14:foregroundMark x1="50313" y1="36661" x2="50313" y2="36661"/>
                        <a14:foregroundMark x1="51875" y1="35456" x2="51875" y2="35456"/>
                        <a14:foregroundMark x1="50781" y1="34596" x2="50781" y2="34596"/>
                        <a14:foregroundMark x1="51719" y1="34596" x2="51719" y2="34596"/>
                        <a14:foregroundMark x1="51250" y1="34251" x2="51250" y2="34251"/>
                        <a14:foregroundMark x1="50156" y1="34251" x2="50156" y2="34251"/>
                        <a14:foregroundMark x1="49219" y1="34251" x2="49219" y2="34251"/>
                        <a14:foregroundMark x1="48281" y1="34768" x2="48281" y2="34768"/>
                        <a14:foregroundMark x1="48594" y1="34596" x2="48594" y2="34596"/>
                        <a14:backgroundMark x1="67813" y1="41308" x2="67813" y2="41308"/>
                        <a14:backgroundMark x1="67188" y1="40964" x2="67188" y2="40964"/>
                        <a14:backgroundMark x1="67031" y1="40620" x2="67031" y2="40620"/>
                        <a14:backgroundMark x1="66563" y1="40620" x2="66563" y2="40620"/>
                        <a14:backgroundMark x1="67813" y1="40620" x2="67813" y2="40620"/>
                        <a14:backgroundMark x1="68750" y1="45783" x2="68750" y2="45783"/>
                        <a14:backgroundMark x1="68594" y1="44406" x2="68594" y2="44406"/>
                        <a14:backgroundMark x1="67500" y1="40792" x2="67500" y2="40792"/>
                        <a14:backgroundMark x1="19375" y1="39071" x2="19375" y2="39071"/>
                        <a14:backgroundMark x1="21250" y1="35456" x2="21250" y2="35456"/>
                        <a14:backgroundMark x1="19219" y1="39243" x2="19219" y2="39243"/>
                        <a14:backgroundMark x1="20000" y1="39587" x2="20000" y2="395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434" y="3737115"/>
            <a:ext cx="1020834" cy="926725"/>
          </a:xfrm>
          <a:prstGeom prst="rect">
            <a:avLst/>
          </a:prstGeom>
        </p:spPr>
      </p:pic>
      <p:pic>
        <p:nvPicPr>
          <p:cNvPr id="742" name="Immagine 741">
            <a:extLst>
              <a:ext uri="{FF2B5EF4-FFF2-40B4-BE49-F238E27FC236}">
                <a16:creationId xmlns:a16="http://schemas.microsoft.com/office/drawing/2014/main" id="{D9A63CFD-D4D6-4329-8307-DA8D7F6793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22" y="3500892"/>
            <a:ext cx="1078994" cy="1078994"/>
          </a:xfrm>
          <a:prstGeom prst="rect">
            <a:avLst/>
          </a:prstGeom>
        </p:spPr>
      </p:pic>
      <p:cxnSp>
        <p:nvCxnSpPr>
          <p:cNvPr id="743" name="Connettore 4 105">
            <a:extLst>
              <a:ext uri="{FF2B5EF4-FFF2-40B4-BE49-F238E27FC236}">
                <a16:creationId xmlns:a16="http://schemas.microsoft.com/office/drawing/2014/main" id="{761C9C7F-034A-4CE6-BEE4-6C98ED9FD742}"/>
              </a:ext>
            </a:extLst>
          </p:cNvPr>
          <p:cNvCxnSpPr/>
          <p:nvPr/>
        </p:nvCxnSpPr>
        <p:spPr>
          <a:xfrm flipV="1">
            <a:off x="3342000" y="4200477"/>
            <a:ext cx="468000" cy="0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6" name="Slide Number Placeholder 6">
            <a:extLst>
              <a:ext uri="{FF2B5EF4-FFF2-40B4-BE49-F238E27FC236}">
                <a16:creationId xmlns:a16="http://schemas.microsoft.com/office/drawing/2014/main" id="{BC9E17AF-21F2-41D1-8D06-446AF179AD59}"/>
              </a:ext>
            </a:extLst>
          </p:cNvPr>
          <p:cNvSpPr txBox="1">
            <a:spLocks/>
          </p:cNvSpPr>
          <p:nvPr/>
        </p:nvSpPr>
        <p:spPr>
          <a:xfrm>
            <a:off x="12400090" y="7065852"/>
            <a:ext cx="1339018" cy="101264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BD7F86-1881-4698-8703-FB80B0800997}" type="slidenum">
              <a:rPr lang="en-GB" smtClean="0"/>
              <a:pPr/>
              <a:t>17</a:t>
            </a:fld>
            <a:endParaRPr lang="en-GB"/>
          </a:p>
        </p:txBody>
      </p:sp>
      <p:grpSp>
        <p:nvGrpSpPr>
          <p:cNvPr id="747" name="Group 3">
            <a:extLst>
              <a:ext uri="{FF2B5EF4-FFF2-40B4-BE49-F238E27FC236}">
                <a16:creationId xmlns:a16="http://schemas.microsoft.com/office/drawing/2014/main" id="{9CC4DF1C-1FA4-4F4A-9138-361FAB60BCA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71533" y="3435944"/>
            <a:ext cx="3651146" cy="2204989"/>
            <a:chOff x="111" y="1126"/>
            <a:chExt cx="5526" cy="3239"/>
          </a:xfrm>
          <a:solidFill>
            <a:srgbClr val="D5D1C5"/>
          </a:solidFill>
        </p:grpSpPr>
        <p:grpSp>
          <p:nvGrpSpPr>
            <p:cNvPr id="748" name="Group 4">
              <a:extLst>
                <a:ext uri="{FF2B5EF4-FFF2-40B4-BE49-F238E27FC236}">
                  <a16:creationId xmlns:a16="http://schemas.microsoft.com/office/drawing/2014/main" id="{06E8D6D9-4323-4D96-B119-6FF37CC0F7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8" y="1126"/>
              <a:ext cx="4551" cy="3018"/>
              <a:chOff x="898" y="1126"/>
              <a:chExt cx="4551" cy="3018"/>
            </a:xfrm>
            <a:grpFill/>
          </p:grpSpPr>
          <p:sp>
            <p:nvSpPr>
              <p:cNvPr id="846" name="Freeform 5">
                <a:extLst>
                  <a:ext uri="{FF2B5EF4-FFF2-40B4-BE49-F238E27FC236}">
                    <a16:creationId xmlns:a16="http://schemas.microsoft.com/office/drawing/2014/main" id="{C9BE8FF4-EA37-4EC6-92DA-4B1E725EF0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0" y="2255"/>
                <a:ext cx="35" cy="17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6"/>
                  </a:cxn>
                  <a:cxn ang="0">
                    <a:pos x="4" y="4"/>
                  </a:cxn>
                  <a:cxn ang="0">
                    <a:pos x="8" y="4"/>
                  </a:cxn>
                  <a:cxn ang="0">
                    <a:pos x="12" y="2"/>
                  </a:cxn>
                  <a:cxn ang="0">
                    <a:pos x="14" y="2"/>
                  </a:cxn>
                  <a:cxn ang="0">
                    <a:pos x="14" y="4"/>
                  </a:cxn>
                  <a:cxn ang="0">
                    <a:pos x="17" y="2"/>
                  </a:cxn>
                  <a:cxn ang="0">
                    <a:pos x="17" y="2"/>
                  </a:cxn>
                  <a:cxn ang="0">
                    <a:pos x="11" y="6"/>
                  </a:cxn>
                  <a:cxn ang="0">
                    <a:pos x="8" y="7"/>
                  </a:cxn>
                  <a:cxn ang="0">
                    <a:pos x="4" y="7"/>
                  </a:cxn>
                  <a:cxn ang="0">
                    <a:pos x="1" y="9"/>
                  </a:cxn>
                  <a:cxn ang="0">
                    <a:pos x="1" y="7"/>
                  </a:cxn>
                </a:cxnLst>
                <a:rect l="0" t="0" r="r" b="b"/>
                <a:pathLst>
                  <a:path w="18" h="9">
                    <a:moveTo>
                      <a:pt x="1" y="7"/>
                    </a:moveTo>
                    <a:cubicBezTo>
                      <a:pt x="0" y="7"/>
                      <a:pt x="0" y="7"/>
                      <a:pt x="1" y="6"/>
                    </a:cubicBezTo>
                    <a:cubicBezTo>
                      <a:pt x="4" y="4"/>
                      <a:pt x="3" y="4"/>
                      <a:pt x="4" y="4"/>
                    </a:cubicBezTo>
                    <a:cubicBezTo>
                      <a:pt x="6" y="4"/>
                      <a:pt x="6" y="4"/>
                      <a:pt x="8" y="4"/>
                    </a:cubicBezTo>
                    <a:cubicBezTo>
                      <a:pt x="9" y="2"/>
                      <a:pt x="11" y="4"/>
                      <a:pt x="12" y="2"/>
                    </a:cubicBezTo>
                    <a:cubicBezTo>
                      <a:pt x="15" y="0"/>
                      <a:pt x="17" y="0"/>
                      <a:pt x="14" y="2"/>
                    </a:cubicBezTo>
                    <a:cubicBezTo>
                      <a:pt x="12" y="4"/>
                      <a:pt x="12" y="4"/>
                      <a:pt x="14" y="4"/>
                    </a:cubicBezTo>
                    <a:cubicBezTo>
                      <a:pt x="15" y="2"/>
                      <a:pt x="15" y="4"/>
                      <a:pt x="17" y="2"/>
                    </a:cubicBezTo>
                    <a:cubicBezTo>
                      <a:pt x="18" y="2"/>
                      <a:pt x="18" y="2"/>
                      <a:pt x="17" y="2"/>
                    </a:cubicBezTo>
                    <a:cubicBezTo>
                      <a:pt x="15" y="4"/>
                      <a:pt x="12" y="6"/>
                      <a:pt x="11" y="6"/>
                    </a:cubicBezTo>
                    <a:cubicBezTo>
                      <a:pt x="9" y="6"/>
                      <a:pt x="9" y="7"/>
                      <a:pt x="8" y="7"/>
                    </a:cubicBezTo>
                    <a:cubicBezTo>
                      <a:pt x="6" y="7"/>
                      <a:pt x="4" y="7"/>
                      <a:pt x="4" y="7"/>
                    </a:cubicBezTo>
                    <a:cubicBezTo>
                      <a:pt x="4" y="9"/>
                      <a:pt x="1" y="9"/>
                      <a:pt x="1" y="9"/>
                    </a:cubicBezTo>
                    <a:cubicBezTo>
                      <a:pt x="3" y="7"/>
                      <a:pt x="3" y="7"/>
                      <a:pt x="1" y="7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7" name="Freeform 6">
                <a:extLst>
                  <a:ext uri="{FF2B5EF4-FFF2-40B4-BE49-F238E27FC236}">
                    <a16:creationId xmlns:a16="http://schemas.microsoft.com/office/drawing/2014/main" id="{F924C467-24C3-48BA-8266-4B2488F85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" y="1999"/>
                <a:ext cx="279" cy="190"/>
              </a:xfrm>
              <a:custGeom>
                <a:avLst/>
                <a:gdLst/>
                <a:ahLst/>
                <a:cxnLst>
                  <a:cxn ang="0">
                    <a:pos x="14" y="19"/>
                  </a:cxn>
                  <a:cxn ang="0">
                    <a:pos x="14" y="27"/>
                  </a:cxn>
                  <a:cxn ang="0">
                    <a:pos x="6" y="41"/>
                  </a:cxn>
                  <a:cxn ang="0">
                    <a:pos x="3" y="46"/>
                  </a:cxn>
                  <a:cxn ang="0">
                    <a:pos x="5" y="53"/>
                  </a:cxn>
                  <a:cxn ang="0">
                    <a:pos x="6" y="55"/>
                  </a:cxn>
                  <a:cxn ang="0">
                    <a:pos x="12" y="55"/>
                  </a:cxn>
                  <a:cxn ang="0">
                    <a:pos x="24" y="58"/>
                  </a:cxn>
                  <a:cxn ang="0">
                    <a:pos x="37" y="52"/>
                  </a:cxn>
                  <a:cxn ang="0">
                    <a:pos x="52" y="53"/>
                  </a:cxn>
                  <a:cxn ang="0">
                    <a:pos x="56" y="58"/>
                  </a:cxn>
                  <a:cxn ang="0">
                    <a:pos x="61" y="67"/>
                  </a:cxn>
                  <a:cxn ang="0">
                    <a:pos x="62" y="74"/>
                  </a:cxn>
                  <a:cxn ang="0">
                    <a:pos x="55" y="75"/>
                  </a:cxn>
                  <a:cxn ang="0">
                    <a:pos x="49" y="84"/>
                  </a:cxn>
                  <a:cxn ang="0">
                    <a:pos x="56" y="86"/>
                  </a:cxn>
                  <a:cxn ang="0">
                    <a:pos x="59" y="83"/>
                  </a:cxn>
                  <a:cxn ang="0">
                    <a:pos x="68" y="74"/>
                  </a:cxn>
                  <a:cxn ang="0">
                    <a:pos x="78" y="70"/>
                  </a:cxn>
                  <a:cxn ang="0">
                    <a:pos x="82" y="72"/>
                  </a:cxn>
                  <a:cxn ang="0">
                    <a:pos x="81" y="77"/>
                  </a:cxn>
                  <a:cxn ang="0">
                    <a:pos x="91" y="78"/>
                  </a:cxn>
                  <a:cxn ang="0">
                    <a:pos x="91" y="91"/>
                  </a:cxn>
                  <a:cxn ang="0">
                    <a:pos x="100" y="92"/>
                  </a:cxn>
                  <a:cxn ang="0">
                    <a:pos x="113" y="89"/>
                  </a:cxn>
                  <a:cxn ang="0">
                    <a:pos x="111" y="84"/>
                  </a:cxn>
                  <a:cxn ang="0">
                    <a:pos x="102" y="75"/>
                  </a:cxn>
                  <a:cxn ang="0">
                    <a:pos x="111" y="70"/>
                  </a:cxn>
                  <a:cxn ang="0">
                    <a:pos x="128" y="66"/>
                  </a:cxn>
                  <a:cxn ang="0">
                    <a:pos x="141" y="55"/>
                  </a:cxn>
                  <a:cxn ang="0">
                    <a:pos x="141" y="46"/>
                  </a:cxn>
                  <a:cxn ang="0">
                    <a:pos x="143" y="41"/>
                  </a:cxn>
                  <a:cxn ang="0">
                    <a:pos x="138" y="35"/>
                  </a:cxn>
                  <a:cxn ang="0">
                    <a:pos x="125" y="30"/>
                  </a:cxn>
                  <a:cxn ang="0">
                    <a:pos x="108" y="27"/>
                  </a:cxn>
                  <a:cxn ang="0">
                    <a:pos x="99" y="16"/>
                  </a:cxn>
                  <a:cxn ang="0">
                    <a:pos x="97" y="8"/>
                  </a:cxn>
                  <a:cxn ang="0">
                    <a:pos x="88" y="3"/>
                  </a:cxn>
                  <a:cxn ang="0">
                    <a:pos x="76" y="5"/>
                  </a:cxn>
                  <a:cxn ang="0">
                    <a:pos x="65" y="14"/>
                  </a:cxn>
                  <a:cxn ang="0">
                    <a:pos x="53" y="13"/>
                  </a:cxn>
                  <a:cxn ang="0">
                    <a:pos x="38" y="10"/>
                  </a:cxn>
                  <a:cxn ang="0">
                    <a:pos x="15" y="11"/>
                  </a:cxn>
                </a:cxnLst>
                <a:rect l="0" t="0" r="r" b="b"/>
                <a:pathLst>
                  <a:path w="144" h="98">
                    <a:moveTo>
                      <a:pt x="12" y="13"/>
                    </a:moveTo>
                    <a:cubicBezTo>
                      <a:pt x="14" y="16"/>
                      <a:pt x="11" y="14"/>
                      <a:pt x="14" y="19"/>
                    </a:cubicBezTo>
                    <a:cubicBezTo>
                      <a:pt x="20" y="24"/>
                      <a:pt x="14" y="21"/>
                      <a:pt x="15" y="22"/>
                    </a:cubicBezTo>
                    <a:cubicBezTo>
                      <a:pt x="17" y="24"/>
                      <a:pt x="18" y="25"/>
                      <a:pt x="14" y="27"/>
                    </a:cubicBezTo>
                    <a:cubicBezTo>
                      <a:pt x="12" y="27"/>
                      <a:pt x="8" y="32"/>
                      <a:pt x="6" y="35"/>
                    </a:cubicBezTo>
                    <a:cubicBezTo>
                      <a:pt x="3" y="38"/>
                      <a:pt x="6" y="39"/>
                      <a:pt x="6" y="41"/>
                    </a:cubicBezTo>
                    <a:cubicBezTo>
                      <a:pt x="5" y="42"/>
                      <a:pt x="9" y="44"/>
                      <a:pt x="3" y="42"/>
                    </a:cubicBezTo>
                    <a:cubicBezTo>
                      <a:pt x="5" y="44"/>
                      <a:pt x="3" y="44"/>
                      <a:pt x="3" y="46"/>
                    </a:cubicBezTo>
                    <a:cubicBezTo>
                      <a:pt x="3" y="47"/>
                      <a:pt x="2" y="46"/>
                      <a:pt x="0" y="50"/>
                    </a:cubicBezTo>
                    <a:cubicBezTo>
                      <a:pt x="5" y="52"/>
                      <a:pt x="3" y="55"/>
                      <a:pt x="5" y="53"/>
                    </a:cubicBezTo>
                    <a:cubicBezTo>
                      <a:pt x="6" y="53"/>
                      <a:pt x="6" y="55"/>
                      <a:pt x="6" y="5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8" y="55"/>
                      <a:pt x="8" y="56"/>
                      <a:pt x="8" y="55"/>
                    </a:cubicBezTo>
                    <a:cubicBezTo>
                      <a:pt x="9" y="53"/>
                      <a:pt x="9" y="55"/>
                      <a:pt x="12" y="55"/>
                    </a:cubicBezTo>
                    <a:cubicBezTo>
                      <a:pt x="17" y="55"/>
                      <a:pt x="17" y="56"/>
                      <a:pt x="18" y="56"/>
                    </a:cubicBezTo>
                    <a:cubicBezTo>
                      <a:pt x="21" y="55"/>
                      <a:pt x="21" y="60"/>
                      <a:pt x="24" y="58"/>
                    </a:cubicBezTo>
                    <a:cubicBezTo>
                      <a:pt x="26" y="56"/>
                      <a:pt x="24" y="56"/>
                      <a:pt x="29" y="56"/>
                    </a:cubicBezTo>
                    <a:cubicBezTo>
                      <a:pt x="34" y="55"/>
                      <a:pt x="32" y="53"/>
                      <a:pt x="37" y="52"/>
                    </a:cubicBezTo>
                    <a:cubicBezTo>
                      <a:pt x="38" y="50"/>
                      <a:pt x="41" y="50"/>
                      <a:pt x="43" y="50"/>
                    </a:cubicBezTo>
                    <a:cubicBezTo>
                      <a:pt x="44" y="49"/>
                      <a:pt x="50" y="53"/>
                      <a:pt x="52" y="53"/>
                    </a:cubicBezTo>
                    <a:cubicBezTo>
                      <a:pt x="53" y="52"/>
                      <a:pt x="53" y="56"/>
                      <a:pt x="56" y="55"/>
                    </a:cubicBezTo>
                    <a:cubicBezTo>
                      <a:pt x="58" y="55"/>
                      <a:pt x="58" y="56"/>
                      <a:pt x="56" y="58"/>
                    </a:cubicBezTo>
                    <a:cubicBezTo>
                      <a:pt x="55" y="61"/>
                      <a:pt x="58" y="63"/>
                      <a:pt x="59" y="63"/>
                    </a:cubicBezTo>
                    <a:cubicBezTo>
                      <a:pt x="61" y="63"/>
                      <a:pt x="58" y="66"/>
                      <a:pt x="61" y="67"/>
                    </a:cubicBezTo>
                    <a:cubicBezTo>
                      <a:pt x="64" y="69"/>
                      <a:pt x="61" y="72"/>
                      <a:pt x="62" y="74"/>
                    </a:cubicBezTo>
                    <a:cubicBezTo>
                      <a:pt x="65" y="74"/>
                      <a:pt x="62" y="75"/>
                      <a:pt x="62" y="74"/>
                    </a:cubicBezTo>
                    <a:cubicBezTo>
                      <a:pt x="61" y="74"/>
                      <a:pt x="58" y="75"/>
                      <a:pt x="56" y="74"/>
                    </a:cubicBezTo>
                    <a:cubicBezTo>
                      <a:pt x="55" y="72"/>
                      <a:pt x="53" y="74"/>
                      <a:pt x="55" y="75"/>
                    </a:cubicBezTo>
                    <a:cubicBezTo>
                      <a:pt x="56" y="78"/>
                      <a:pt x="50" y="81"/>
                      <a:pt x="52" y="83"/>
                    </a:cubicBezTo>
                    <a:cubicBezTo>
                      <a:pt x="52" y="84"/>
                      <a:pt x="50" y="84"/>
                      <a:pt x="49" y="84"/>
                    </a:cubicBezTo>
                    <a:cubicBezTo>
                      <a:pt x="52" y="88"/>
                      <a:pt x="53" y="88"/>
                      <a:pt x="53" y="88"/>
                    </a:cubicBezTo>
                    <a:cubicBezTo>
                      <a:pt x="53" y="86"/>
                      <a:pt x="55" y="88"/>
                      <a:pt x="56" y="86"/>
                    </a:cubicBezTo>
                    <a:cubicBezTo>
                      <a:pt x="56" y="84"/>
                      <a:pt x="59" y="84"/>
                      <a:pt x="61" y="88"/>
                    </a:cubicBezTo>
                    <a:cubicBezTo>
                      <a:pt x="61" y="84"/>
                      <a:pt x="61" y="86"/>
                      <a:pt x="59" y="83"/>
                    </a:cubicBezTo>
                    <a:cubicBezTo>
                      <a:pt x="59" y="80"/>
                      <a:pt x="61" y="83"/>
                      <a:pt x="64" y="81"/>
                    </a:cubicBezTo>
                    <a:cubicBezTo>
                      <a:pt x="67" y="78"/>
                      <a:pt x="68" y="77"/>
                      <a:pt x="68" y="74"/>
                    </a:cubicBezTo>
                    <a:cubicBezTo>
                      <a:pt x="68" y="70"/>
                      <a:pt x="73" y="72"/>
                      <a:pt x="75" y="70"/>
                    </a:cubicBezTo>
                    <a:cubicBezTo>
                      <a:pt x="76" y="70"/>
                      <a:pt x="78" y="72"/>
                      <a:pt x="78" y="70"/>
                    </a:cubicBezTo>
                    <a:cubicBezTo>
                      <a:pt x="78" y="67"/>
                      <a:pt x="78" y="64"/>
                      <a:pt x="79" y="67"/>
                    </a:cubicBezTo>
                    <a:cubicBezTo>
                      <a:pt x="79" y="70"/>
                      <a:pt x="78" y="72"/>
                      <a:pt x="82" y="72"/>
                    </a:cubicBezTo>
                    <a:cubicBezTo>
                      <a:pt x="79" y="74"/>
                      <a:pt x="76" y="70"/>
                      <a:pt x="76" y="72"/>
                    </a:cubicBezTo>
                    <a:cubicBezTo>
                      <a:pt x="75" y="74"/>
                      <a:pt x="81" y="75"/>
                      <a:pt x="81" y="77"/>
                    </a:cubicBezTo>
                    <a:cubicBezTo>
                      <a:pt x="81" y="78"/>
                      <a:pt x="87" y="77"/>
                      <a:pt x="88" y="77"/>
                    </a:cubicBezTo>
                    <a:cubicBezTo>
                      <a:pt x="90" y="78"/>
                      <a:pt x="91" y="75"/>
                      <a:pt x="91" y="78"/>
                    </a:cubicBezTo>
                    <a:cubicBezTo>
                      <a:pt x="93" y="81"/>
                      <a:pt x="82" y="83"/>
                      <a:pt x="82" y="86"/>
                    </a:cubicBezTo>
                    <a:cubicBezTo>
                      <a:pt x="84" y="88"/>
                      <a:pt x="91" y="86"/>
                      <a:pt x="91" y="91"/>
                    </a:cubicBezTo>
                    <a:cubicBezTo>
                      <a:pt x="91" y="95"/>
                      <a:pt x="88" y="92"/>
                      <a:pt x="91" y="95"/>
                    </a:cubicBezTo>
                    <a:cubicBezTo>
                      <a:pt x="94" y="98"/>
                      <a:pt x="97" y="94"/>
                      <a:pt x="100" y="92"/>
                    </a:cubicBezTo>
                    <a:cubicBezTo>
                      <a:pt x="103" y="91"/>
                      <a:pt x="102" y="94"/>
                      <a:pt x="105" y="91"/>
                    </a:cubicBezTo>
                    <a:cubicBezTo>
                      <a:pt x="108" y="86"/>
                      <a:pt x="108" y="91"/>
                      <a:pt x="113" y="89"/>
                    </a:cubicBezTo>
                    <a:cubicBezTo>
                      <a:pt x="117" y="88"/>
                      <a:pt x="113" y="89"/>
                      <a:pt x="114" y="86"/>
                    </a:cubicBezTo>
                    <a:cubicBezTo>
                      <a:pt x="116" y="84"/>
                      <a:pt x="114" y="83"/>
                      <a:pt x="111" y="84"/>
                    </a:cubicBezTo>
                    <a:cubicBezTo>
                      <a:pt x="106" y="86"/>
                      <a:pt x="106" y="89"/>
                      <a:pt x="103" y="83"/>
                    </a:cubicBezTo>
                    <a:cubicBezTo>
                      <a:pt x="99" y="77"/>
                      <a:pt x="100" y="77"/>
                      <a:pt x="102" y="75"/>
                    </a:cubicBezTo>
                    <a:cubicBezTo>
                      <a:pt x="106" y="74"/>
                      <a:pt x="102" y="78"/>
                      <a:pt x="105" y="77"/>
                    </a:cubicBezTo>
                    <a:cubicBezTo>
                      <a:pt x="106" y="75"/>
                      <a:pt x="110" y="70"/>
                      <a:pt x="111" y="70"/>
                    </a:cubicBezTo>
                    <a:cubicBezTo>
                      <a:pt x="116" y="72"/>
                      <a:pt x="123" y="66"/>
                      <a:pt x="125" y="66"/>
                    </a:cubicBezTo>
                    <a:cubicBezTo>
                      <a:pt x="128" y="66"/>
                      <a:pt x="126" y="67"/>
                      <a:pt x="128" y="66"/>
                    </a:cubicBezTo>
                    <a:cubicBezTo>
                      <a:pt x="126" y="56"/>
                      <a:pt x="132" y="61"/>
                      <a:pt x="132" y="58"/>
                    </a:cubicBezTo>
                    <a:cubicBezTo>
                      <a:pt x="134" y="55"/>
                      <a:pt x="140" y="58"/>
                      <a:pt x="141" y="55"/>
                    </a:cubicBezTo>
                    <a:cubicBezTo>
                      <a:pt x="143" y="53"/>
                      <a:pt x="141" y="50"/>
                      <a:pt x="140" y="49"/>
                    </a:cubicBezTo>
                    <a:cubicBezTo>
                      <a:pt x="138" y="47"/>
                      <a:pt x="140" y="46"/>
                      <a:pt x="141" y="46"/>
                    </a:cubicBezTo>
                    <a:cubicBezTo>
                      <a:pt x="144" y="46"/>
                      <a:pt x="143" y="44"/>
                      <a:pt x="141" y="44"/>
                    </a:cubicBezTo>
                    <a:cubicBezTo>
                      <a:pt x="140" y="44"/>
                      <a:pt x="140" y="42"/>
                      <a:pt x="143" y="41"/>
                    </a:cubicBezTo>
                    <a:cubicBezTo>
                      <a:pt x="144" y="39"/>
                      <a:pt x="143" y="39"/>
                      <a:pt x="143" y="36"/>
                    </a:cubicBezTo>
                    <a:cubicBezTo>
                      <a:pt x="143" y="35"/>
                      <a:pt x="140" y="38"/>
                      <a:pt x="138" y="35"/>
                    </a:cubicBezTo>
                    <a:cubicBezTo>
                      <a:pt x="137" y="32"/>
                      <a:pt x="134" y="35"/>
                      <a:pt x="132" y="33"/>
                    </a:cubicBezTo>
                    <a:cubicBezTo>
                      <a:pt x="129" y="28"/>
                      <a:pt x="128" y="33"/>
                      <a:pt x="125" y="30"/>
                    </a:cubicBezTo>
                    <a:cubicBezTo>
                      <a:pt x="122" y="28"/>
                      <a:pt x="123" y="24"/>
                      <a:pt x="119" y="27"/>
                    </a:cubicBezTo>
                    <a:cubicBezTo>
                      <a:pt x="113" y="30"/>
                      <a:pt x="113" y="25"/>
                      <a:pt x="108" y="27"/>
                    </a:cubicBezTo>
                    <a:cubicBezTo>
                      <a:pt x="105" y="28"/>
                      <a:pt x="108" y="22"/>
                      <a:pt x="105" y="19"/>
                    </a:cubicBezTo>
                    <a:cubicBezTo>
                      <a:pt x="102" y="14"/>
                      <a:pt x="102" y="17"/>
                      <a:pt x="99" y="16"/>
                    </a:cubicBezTo>
                    <a:cubicBezTo>
                      <a:pt x="96" y="16"/>
                      <a:pt x="99" y="16"/>
                      <a:pt x="96" y="13"/>
                    </a:cubicBezTo>
                    <a:cubicBezTo>
                      <a:pt x="94" y="11"/>
                      <a:pt x="100" y="10"/>
                      <a:pt x="97" y="8"/>
                    </a:cubicBezTo>
                    <a:cubicBezTo>
                      <a:pt x="93" y="7"/>
                      <a:pt x="96" y="0"/>
                      <a:pt x="93" y="3"/>
                    </a:cubicBezTo>
                    <a:cubicBezTo>
                      <a:pt x="90" y="5"/>
                      <a:pt x="91" y="0"/>
                      <a:pt x="88" y="3"/>
                    </a:cubicBezTo>
                    <a:cubicBezTo>
                      <a:pt x="85" y="5"/>
                      <a:pt x="82" y="2"/>
                      <a:pt x="82" y="5"/>
                    </a:cubicBezTo>
                    <a:cubicBezTo>
                      <a:pt x="81" y="8"/>
                      <a:pt x="78" y="7"/>
                      <a:pt x="76" y="5"/>
                    </a:cubicBezTo>
                    <a:cubicBezTo>
                      <a:pt x="70" y="5"/>
                      <a:pt x="68" y="8"/>
                      <a:pt x="68" y="13"/>
                    </a:cubicBezTo>
                    <a:cubicBezTo>
                      <a:pt x="68" y="17"/>
                      <a:pt x="67" y="17"/>
                      <a:pt x="65" y="14"/>
                    </a:cubicBezTo>
                    <a:cubicBezTo>
                      <a:pt x="64" y="14"/>
                      <a:pt x="61" y="14"/>
                      <a:pt x="59" y="14"/>
                    </a:cubicBezTo>
                    <a:cubicBezTo>
                      <a:pt x="56" y="16"/>
                      <a:pt x="58" y="10"/>
                      <a:pt x="53" y="13"/>
                    </a:cubicBezTo>
                    <a:cubicBezTo>
                      <a:pt x="50" y="16"/>
                      <a:pt x="55" y="11"/>
                      <a:pt x="46" y="11"/>
                    </a:cubicBezTo>
                    <a:cubicBezTo>
                      <a:pt x="40" y="11"/>
                      <a:pt x="43" y="10"/>
                      <a:pt x="38" y="10"/>
                    </a:cubicBezTo>
                    <a:cubicBezTo>
                      <a:pt x="35" y="11"/>
                      <a:pt x="34" y="7"/>
                      <a:pt x="23" y="8"/>
                    </a:cubicBezTo>
                    <a:cubicBezTo>
                      <a:pt x="14" y="10"/>
                      <a:pt x="18" y="13"/>
                      <a:pt x="15" y="11"/>
                    </a:cubicBezTo>
                    <a:cubicBezTo>
                      <a:pt x="14" y="11"/>
                      <a:pt x="12" y="13"/>
                      <a:pt x="12" y="13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8" name="Freeform 7">
                <a:extLst>
                  <a:ext uri="{FF2B5EF4-FFF2-40B4-BE49-F238E27FC236}">
                    <a16:creationId xmlns:a16="http://schemas.microsoft.com/office/drawing/2014/main" id="{C882D509-3C5A-4DBF-BEE4-6EE24D6F02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8" y="1644"/>
                <a:ext cx="175" cy="91"/>
              </a:xfrm>
              <a:custGeom>
                <a:avLst/>
                <a:gdLst/>
                <a:ahLst/>
                <a:cxnLst>
                  <a:cxn ang="0">
                    <a:pos x="81" y="13"/>
                  </a:cxn>
                  <a:cxn ang="0">
                    <a:pos x="86" y="16"/>
                  </a:cxn>
                  <a:cxn ang="0">
                    <a:pos x="89" y="25"/>
                  </a:cxn>
                  <a:cxn ang="0">
                    <a:pos x="83" y="30"/>
                  </a:cxn>
                  <a:cxn ang="0">
                    <a:pos x="72" y="34"/>
                  </a:cxn>
                  <a:cxn ang="0">
                    <a:pos x="60" y="41"/>
                  </a:cxn>
                  <a:cxn ang="0">
                    <a:pos x="51" y="45"/>
                  </a:cxn>
                  <a:cxn ang="0">
                    <a:pos x="40" y="44"/>
                  </a:cxn>
                  <a:cxn ang="0">
                    <a:pos x="26" y="39"/>
                  </a:cxn>
                  <a:cxn ang="0">
                    <a:pos x="17" y="37"/>
                  </a:cxn>
                  <a:cxn ang="0">
                    <a:pos x="22" y="36"/>
                  </a:cxn>
                  <a:cxn ang="0">
                    <a:pos x="20" y="30"/>
                  </a:cxn>
                  <a:cxn ang="0">
                    <a:pos x="17" y="27"/>
                  </a:cxn>
                  <a:cxn ang="0">
                    <a:pos x="7" y="25"/>
                  </a:cxn>
                  <a:cxn ang="0">
                    <a:pos x="14" y="24"/>
                  </a:cxn>
                  <a:cxn ang="0">
                    <a:pos x="22" y="24"/>
                  </a:cxn>
                  <a:cxn ang="0">
                    <a:pos x="19" y="20"/>
                  </a:cxn>
                  <a:cxn ang="0">
                    <a:pos x="20" y="17"/>
                  </a:cxn>
                  <a:cxn ang="0">
                    <a:pos x="10" y="17"/>
                  </a:cxn>
                  <a:cxn ang="0">
                    <a:pos x="2" y="16"/>
                  </a:cxn>
                  <a:cxn ang="0">
                    <a:pos x="5" y="14"/>
                  </a:cxn>
                  <a:cxn ang="0">
                    <a:pos x="8" y="11"/>
                  </a:cxn>
                  <a:cxn ang="0">
                    <a:pos x="13" y="8"/>
                  </a:cxn>
                  <a:cxn ang="0">
                    <a:pos x="20" y="10"/>
                  </a:cxn>
                  <a:cxn ang="0">
                    <a:pos x="13" y="6"/>
                  </a:cxn>
                  <a:cxn ang="0">
                    <a:pos x="19" y="3"/>
                  </a:cxn>
                  <a:cxn ang="0">
                    <a:pos x="26" y="8"/>
                  </a:cxn>
                  <a:cxn ang="0">
                    <a:pos x="28" y="16"/>
                  </a:cxn>
                  <a:cxn ang="0">
                    <a:pos x="34" y="14"/>
                  </a:cxn>
                  <a:cxn ang="0">
                    <a:pos x="36" y="11"/>
                  </a:cxn>
                  <a:cxn ang="0">
                    <a:pos x="39" y="10"/>
                  </a:cxn>
                  <a:cxn ang="0">
                    <a:pos x="43" y="11"/>
                  </a:cxn>
                  <a:cxn ang="0">
                    <a:pos x="49" y="8"/>
                  </a:cxn>
                  <a:cxn ang="0">
                    <a:pos x="52" y="10"/>
                  </a:cxn>
                  <a:cxn ang="0">
                    <a:pos x="57" y="10"/>
                  </a:cxn>
                  <a:cxn ang="0">
                    <a:pos x="63" y="6"/>
                  </a:cxn>
                  <a:cxn ang="0">
                    <a:pos x="66" y="5"/>
                  </a:cxn>
                  <a:cxn ang="0">
                    <a:pos x="72" y="3"/>
                  </a:cxn>
                  <a:cxn ang="0">
                    <a:pos x="78" y="5"/>
                  </a:cxn>
                  <a:cxn ang="0">
                    <a:pos x="80" y="6"/>
                  </a:cxn>
                  <a:cxn ang="0">
                    <a:pos x="81" y="11"/>
                  </a:cxn>
                  <a:cxn ang="0">
                    <a:pos x="81" y="13"/>
                  </a:cxn>
                </a:cxnLst>
                <a:rect l="0" t="0" r="r" b="b"/>
                <a:pathLst>
                  <a:path w="90" h="47">
                    <a:moveTo>
                      <a:pt x="81" y="13"/>
                    </a:moveTo>
                    <a:cubicBezTo>
                      <a:pt x="84" y="13"/>
                      <a:pt x="83" y="14"/>
                      <a:pt x="86" y="16"/>
                    </a:cubicBezTo>
                    <a:cubicBezTo>
                      <a:pt x="90" y="16"/>
                      <a:pt x="90" y="22"/>
                      <a:pt x="89" y="25"/>
                    </a:cubicBezTo>
                    <a:cubicBezTo>
                      <a:pt x="86" y="28"/>
                      <a:pt x="86" y="25"/>
                      <a:pt x="83" y="30"/>
                    </a:cubicBezTo>
                    <a:cubicBezTo>
                      <a:pt x="80" y="34"/>
                      <a:pt x="77" y="31"/>
                      <a:pt x="72" y="34"/>
                    </a:cubicBezTo>
                    <a:cubicBezTo>
                      <a:pt x="66" y="37"/>
                      <a:pt x="64" y="41"/>
                      <a:pt x="60" y="41"/>
                    </a:cubicBezTo>
                    <a:cubicBezTo>
                      <a:pt x="54" y="41"/>
                      <a:pt x="57" y="44"/>
                      <a:pt x="51" y="45"/>
                    </a:cubicBezTo>
                    <a:cubicBezTo>
                      <a:pt x="45" y="47"/>
                      <a:pt x="46" y="44"/>
                      <a:pt x="40" y="44"/>
                    </a:cubicBezTo>
                    <a:cubicBezTo>
                      <a:pt x="34" y="44"/>
                      <a:pt x="34" y="39"/>
                      <a:pt x="26" y="39"/>
                    </a:cubicBezTo>
                    <a:cubicBezTo>
                      <a:pt x="19" y="39"/>
                      <a:pt x="17" y="41"/>
                      <a:pt x="17" y="37"/>
                    </a:cubicBezTo>
                    <a:cubicBezTo>
                      <a:pt x="16" y="34"/>
                      <a:pt x="20" y="39"/>
                      <a:pt x="22" y="36"/>
                    </a:cubicBezTo>
                    <a:cubicBezTo>
                      <a:pt x="23" y="34"/>
                      <a:pt x="23" y="31"/>
                      <a:pt x="20" y="30"/>
                    </a:cubicBezTo>
                    <a:cubicBezTo>
                      <a:pt x="19" y="30"/>
                      <a:pt x="22" y="27"/>
                      <a:pt x="17" y="27"/>
                    </a:cubicBezTo>
                    <a:cubicBezTo>
                      <a:pt x="10" y="25"/>
                      <a:pt x="7" y="28"/>
                      <a:pt x="7" y="25"/>
                    </a:cubicBezTo>
                    <a:cubicBezTo>
                      <a:pt x="7" y="24"/>
                      <a:pt x="11" y="25"/>
                      <a:pt x="14" y="24"/>
                    </a:cubicBezTo>
                    <a:cubicBezTo>
                      <a:pt x="16" y="22"/>
                      <a:pt x="17" y="25"/>
                      <a:pt x="22" y="24"/>
                    </a:cubicBezTo>
                    <a:cubicBezTo>
                      <a:pt x="26" y="20"/>
                      <a:pt x="19" y="24"/>
                      <a:pt x="19" y="20"/>
                    </a:cubicBezTo>
                    <a:cubicBezTo>
                      <a:pt x="19" y="19"/>
                      <a:pt x="26" y="17"/>
                      <a:pt x="20" y="17"/>
                    </a:cubicBezTo>
                    <a:cubicBezTo>
                      <a:pt x="14" y="16"/>
                      <a:pt x="14" y="16"/>
                      <a:pt x="10" y="17"/>
                    </a:cubicBezTo>
                    <a:cubicBezTo>
                      <a:pt x="5" y="19"/>
                      <a:pt x="0" y="16"/>
                      <a:pt x="2" y="16"/>
                    </a:cubicBezTo>
                    <a:cubicBezTo>
                      <a:pt x="4" y="14"/>
                      <a:pt x="7" y="16"/>
                      <a:pt x="5" y="14"/>
                    </a:cubicBezTo>
                    <a:cubicBezTo>
                      <a:pt x="5" y="11"/>
                      <a:pt x="8" y="14"/>
                      <a:pt x="8" y="11"/>
                    </a:cubicBezTo>
                    <a:cubicBezTo>
                      <a:pt x="8" y="8"/>
                      <a:pt x="10" y="5"/>
                      <a:pt x="13" y="8"/>
                    </a:cubicBezTo>
                    <a:cubicBezTo>
                      <a:pt x="16" y="10"/>
                      <a:pt x="22" y="13"/>
                      <a:pt x="20" y="10"/>
                    </a:cubicBezTo>
                    <a:cubicBezTo>
                      <a:pt x="19" y="8"/>
                      <a:pt x="14" y="8"/>
                      <a:pt x="13" y="6"/>
                    </a:cubicBezTo>
                    <a:cubicBezTo>
                      <a:pt x="11" y="5"/>
                      <a:pt x="14" y="2"/>
                      <a:pt x="19" y="3"/>
                    </a:cubicBezTo>
                    <a:cubicBezTo>
                      <a:pt x="23" y="5"/>
                      <a:pt x="20" y="5"/>
                      <a:pt x="26" y="8"/>
                    </a:cubicBezTo>
                    <a:cubicBezTo>
                      <a:pt x="31" y="11"/>
                      <a:pt x="26" y="11"/>
                      <a:pt x="28" y="16"/>
                    </a:cubicBezTo>
                    <a:cubicBezTo>
                      <a:pt x="31" y="22"/>
                      <a:pt x="31" y="11"/>
                      <a:pt x="34" y="14"/>
                    </a:cubicBezTo>
                    <a:cubicBezTo>
                      <a:pt x="36" y="17"/>
                      <a:pt x="37" y="14"/>
                      <a:pt x="36" y="11"/>
                    </a:cubicBezTo>
                    <a:cubicBezTo>
                      <a:pt x="34" y="10"/>
                      <a:pt x="37" y="5"/>
                      <a:pt x="39" y="10"/>
                    </a:cubicBezTo>
                    <a:cubicBezTo>
                      <a:pt x="42" y="14"/>
                      <a:pt x="43" y="14"/>
                      <a:pt x="43" y="11"/>
                    </a:cubicBezTo>
                    <a:cubicBezTo>
                      <a:pt x="43" y="8"/>
                      <a:pt x="49" y="5"/>
                      <a:pt x="49" y="8"/>
                    </a:cubicBezTo>
                    <a:cubicBezTo>
                      <a:pt x="51" y="11"/>
                      <a:pt x="52" y="13"/>
                      <a:pt x="52" y="10"/>
                    </a:cubicBezTo>
                    <a:cubicBezTo>
                      <a:pt x="52" y="6"/>
                      <a:pt x="54" y="5"/>
                      <a:pt x="57" y="10"/>
                    </a:cubicBezTo>
                    <a:cubicBezTo>
                      <a:pt x="60" y="13"/>
                      <a:pt x="60" y="5"/>
                      <a:pt x="63" y="6"/>
                    </a:cubicBezTo>
                    <a:cubicBezTo>
                      <a:pt x="66" y="8"/>
                      <a:pt x="68" y="6"/>
                      <a:pt x="66" y="5"/>
                    </a:cubicBezTo>
                    <a:cubicBezTo>
                      <a:pt x="64" y="2"/>
                      <a:pt x="71" y="0"/>
                      <a:pt x="72" y="3"/>
                    </a:cubicBezTo>
                    <a:cubicBezTo>
                      <a:pt x="75" y="10"/>
                      <a:pt x="75" y="5"/>
                      <a:pt x="78" y="5"/>
                    </a:cubicBezTo>
                    <a:cubicBezTo>
                      <a:pt x="81" y="3"/>
                      <a:pt x="83" y="3"/>
                      <a:pt x="80" y="6"/>
                    </a:cubicBezTo>
                    <a:cubicBezTo>
                      <a:pt x="75" y="10"/>
                      <a:pt x="84" y="6"/>
                      <a:pt x="81" y="11"/>
                    </a:cubicBezTo>
                    <a:cubicBezTo>
                      <a:pt x="80" y="11"/>
                      <a:pt x="80" y="13"/>
                      <a:pt x="81" y="13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9" name="Freeform 8">
                <a:extLst>
                  <a:ext uri="{FF2B5EF4-FFF2-40B4-BE49-F238E27FC236}">
                    <a16:creationId xmlns:a16="http://schemas.microsoft.com/office/drawing/2014/main" id="{3B84EC1D-538A-4B57-882F-29CD524AF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" y="1931"/>
                <a:ext cx="71" cy="99"/>
              </a:xfrm>
              <a:custGeom>
                <a:avLst/>
                <a:gdLst/>
                <a:ahLst/>
                <a:cxnLst>
                  <a:cxn ang="0">
                    <a:pos x="24" y="9"/>
                  </a:cxn>
                  <a:cxn ang="0">
                    <a:pos x="22" y="12"/>
                  </a:cxn>
                  <a:cxn ang="0">
                    <a:pos x="28" y="16"/>
                  </a:cxn>
                  <a:cxn ang="0">
                    <a:pos x="30" y="14"/>
                  </a:cxn>
                  <a:cxn ang="0">
                    <a:pos x="31" y="17"/>
                  </a:cxn>
                  <a:cxn ang="0">
                    <a:pos x="34" y="17"/>
                  </a:cxn>
                  <a:cxn ang="0">
                    <a:pos x="34" y="19"/>
                  </a:cxn>
                  <a:cxn ang="0">
                    <a:pos x="36" y="23"/>
                  </a:cxn>
                  <a:cxn ang="0">
                    <a:pos x="36" y="36"/>
                  </a:cxn>
                  <a:cxn ang="0">
                    <a:pos x="33" y="40"/>
                  </a:cxn>
                  <a:cxn ang="0">
                    <a:pos x="28" y="40"/>
                  </a:cxn>
                  <a:cxn ang="0">
                    <a:pos x="19" y="45"/>
                  </a:cxn>
                  <a:cxn ang="0">
                    <a:pos x="18" y="47"/>
                  </a:cxn>
                  <a:cxn ang="0">
                    <a:pos x="7" y="48"/>
                  </a:cxn>
                  <a:cxn ang="0">
                    <a:pos x="6" y="47"/>
                  </a:cxn>
                  <a:cxn ang="0">
                    <a:pos x="4" y="44"/>
                  </a:cxn>
                  <a:cxn ang="0">
                    <a:pos x="3" y="40"/>
                  </a:cxn>
                  <a:cxn ang="0">
                    <a:pos x="7" y="39"/>
                  </a:cxn>
                  <a:cxn ang="0">
                    <a:pos x="12" y="36"/>
                  </a:cxn>
                  <a:cxn ang="0">
                    <a:pos x="13" y="34"/>
                  </a:cxn>
                  <a:cxn ang="0">
                    <a:pos x="7" y="34"/>
                  </a:cxn>
                  <a:cxn ang="0">
                    <a:pos x="12" y="30"/>
                  </a:cxn>
                  <a:cxn ang="0">
                    <a:pos x="10" y="28"/>
                  </a:cxn>
                  <a:cxn ang="0">
                    <a:pos x="6" y="23"/>
                  </a:cxn>
                  <a:cxn ang="0">
                    <a:pos x="9" y="20"/>
                  </a:cxn>
                  <a:cxn ang="0">
                    <a:pos x="6" y="17"/>
                  </a:cxn>
                  <a:cxn ang="0">
                    <a:pos x="4" y="16"/>
                  </a:cxn>
                  <a:cxn ang="0">
                    <a:pos x="12" y="16"/>
                  </a:cxn>
                  <a:cxn ang="0">
                    <a:pos x="15" y="16"/>
                  </a:cxn>
                  <a:cxn ang="0">
                    <a:pos x="19" y="12"/>
                  </a:cxn>
                  <a:cxn ang="0">
                    <a:pos x="15" y="11"/>
                  </a:cxn>
                  <a:cxn ang="0">
                    <a:pos x="18" y="6"/>
                  </a:cxn>
                  <a:cxn ang="0">
                    <a:pos x="24" y="3"/>
                  </a:cxn>
                  <a:cxn ang="0">
                    <a:pos x="28" y="1"/>
                  </a:cxn>
                  <a:cxn ang="0">
                    <a:pos x="28" y="5"/>
                  </a:cxn>
                  <a:cxn ang="0">
                    <a:pos x="24" y="9"/>
                  </a:cxn>
                </a:cxnLst>
                <a:rect l="0" t="0" r="r" b="b"/>
                <a:pathLst>
                  <a:path w="37" h="51">
                    <a:moveTo>
                      <a:pt x="24" y="9"/>
                    </a:moveTo>
                    <a:cubicBezTo>
                      <a:pt x="21" y="9"/>
                      <a:pt x="25" y="11"/>
                      <a:pt x="22" y="12"/>
                    </a:cubicBezTo>
                    <a:cubicBezTo>
                      <a:pt x="18" y="14"/>
                      <a:pt x="28" y="19"/>
                      <a:pt x="28" y="16"/>
                    </a:cubicBezTo>
                    <a:cubicBezTo>
                      <a:pt x="28" y="14"/>
                      <a:pt x="30" y="12"/>
                      <a:pt x="30" y="14"/>
                    </a:cubicBezTo>
                    <a:cubicBezTo>
                      <a:pt x="31" y="17"/>
                      <a:pt x="31" y="16"/>
                      <a:pt x="31" y="17"/>
                    </a:cubicBezTo>
                    <a:cubicBezTo>
                      <a:pt x="33" y="19"/>
                      <a:pt x="33" y="17"/>
                      <a:pt x="34" y="17"/>
                    </a:cubicBezTo>
                    <a:cubicBezTo>
                      <a:pt x="36" y="17"/>
                      <a:pt x="36" y="19"/>
                      <a:pt x="34" y="19"/>
                    </a:cubicBezTo>
                    <a:cubicBezTo>
                      <a:pt x="34" y="19"/>
                      <a:pt x="34" y="20"/>
                      <a:pt x="36" y="23"/>
                    </a:cubicBezTo>
                    <a:cubicBezTo>
                      <a:pt x="37" y="26"/>
                      <a:pt x="37" y="31"/>
                      <a:pt x="36" y="36"/>
                    </a:cubicBezTo>
                    <a:cubicBezTo>
                      <a:pt x="33" y="40"/>
                      <a:pt x="36" y="40"/>
                      <a:pt x="33" y="40"/>
                    </a:cubicBezTo>
                    <a:cubicBezTo>
                      <a:pt x="30" y="40"/>
                      <a:pt x="31" y="40"/>
                      <a:pt x="28" y="40"/>
                    </a:cubicBezTo>
                    <a:cubicBezTo>
                      <a:pt x="24" y="42"/>
                      <a:pt x="21" y="47"/>
                      <a:pt x="19" y="45"/>
                    </a:cubicBezTo>
                    <a:cubicBezTo>
                      <a:pt x="19" y="42"/>
                      <a:pt x="19" y="45"/>
                      <a:pt x="18" y="47"/>
                    </a:cubicBezTo>
                    <a:cubicBezTo>
                      <a:pt x="18" y="48"/>
                      <a:pt x="4" y="51"/>
                      <a:pt x="7" y="48"/>
                    </a:cubicBezTo>
                    <a:cubicBezTo>
                      <a:pt x="12" y="44"/>
                      <a:pt x="3" y="50"/>
                      <a:pt x="6" y="47"/>
                    </a:cubicBezTo>
                    <a:cubicBezTo>
                      <a:pt x="7" y="44"/>
                      <a:pt x="0" y="47"/>
                      <a:pt x="4" y="44"/>
                    </a:cubicBezTo>
                    <a:cubicBezTo>
                      <a:pt x="7" y="39"/>
                      <a:pt x="0" y="44"/>
                      <a:pt x="3" y="40"/>
                    </a:cubicBezTo>
                    <a:cubicBezTo>
                      <a:pt x="6" y="37"/>
                      <a:pt x="9" y="40"/>
                      <a:pt x="7" y="39"/>
                    </a:cubicBezTo>
                    <a:cubicBezTo>
                      <a:pt x="6" y="37"/>
                      <a:pt x="7" y="36"/>
                      <a:pt x="12" y="36"/>
                    </a:cubicBezTo>
                    <a:cubicBezTo>
                      <a:pt x="16" y="36"/>
                      <a:pt x="15" y="34"/>
                      <a:pt x="13" y="34"/>
                    </a:cubicBezTo>
                    <a:cubicBezTo>
                      <a:pt x="12" y="34"/>
                      <a:pt x="3" y="37"/>
                      <a:pt x="7" y="34"/>
                    </a:cubicBezTo>
                    <a:cubicBezTo>
                      <a:pt x="12" y="31"/>
                      <a:pt x="7" y="30"/>
                      <a:pt x="12" y="30"/>
                    </a:cubicBezTo>
                    <a:cubicBezTo>
                      <a:pt x="16" y="28"/>
                      <a:pt x="12" y="26"/>
                      <a:pt x="10" y="28"/>
                    </a:cubicBezTo>
                    <a:cubicBezTo>
                      <a:pt x="9" y="28"/>
                      <a:pt x="3" y="25"/>
                      <a:pt x="6" y="23"/>
                    </a:cubicBezTo>
                    <a:cubicBezTo>
                      <a:pt x="7" y="22"/>
                      <a:pt x="6" y="22"/>
                      <a:pt x="9" y="20"/>
                    </a:cubicBezTo>
                    <a:cubicBezTo>
                      <a:pt x="12" y="19"/>
                      <a:pt x="3" y="20"/>
                      <a:pt x="6" y="17"/>
                    </a:cubicBezTo>
                    <a:cubicBezTo>
                      <a:pt x="7" y="16"/>
                      <a:pt x="4" y="17"/>
                      <a:pt x="4" y="16"/>
                    </a:cubicBezTo>
                    <a:cubicBezTo>
                      <a:pt x="6" y="14"/>
                      <a:pt x="9" y="14"/>
                      <a:pt x="12" y="16"/>
                    </a:cubicBezTo>
                    <a:cubicBezTo>
                      <a:pt x="13" y="16"/>
                      <a:pt x="13" y="14"/>
                      <a:pt x="15" y="16"/>
                    </a:cubicBezTo>
                    <a:cubicBezTo>
                      <a:pt x="18" y="16"/>
                      <a:pt x="16" y="14"/>
                      <a:pt x="19" y="12"/>
                    </a:cubicBezTo>
                    <a:cubicBezTo>
                      <a:pt x="22" y="9"/>
                      <a:pt x="16" y="11"/>
                      <a:pt x="15" y="11"/>
                    </a:cubicBezTo>
                    <a:cubicBezTo>
                      <a:pt x="15" y="9"/>
                      <a:pt x="19" y="9"/>
                      <a:pt x="18" y="6"/>
                    </a:cubicBezTo>
                    <a:cubicBezTo>
                      <a:pt x="18" y="5"/>
                      <a:pt x="22" y="3"/>
                      <a:pt x="24" y="3"/>
                    </a:cubicBezTo>
                    <a:cubicBezTo>
                      <a:pt x="27" y="3"/>
                      <a:pt x="25" y="0"/>
                      <a:pt x="28" y="1"/>
                    </a:cubicBezTo>
                    <a:cubicBezTo>
                      <a:pt x="31" y="3"/>
                      <a:pt x="28" y="3"/>
                      <a:pt x="28" y="5"/>
                    </a:cubicBezTo>
                    <a:cubicBezTo>
                      <a:pt x="25" y="6"/>
                      <a:pt x="27" y="9"/>
                      <a:pt x="24" y="9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0" name="Freeform 9">
                <a:extLst>
                  <a:ext uri="{FF2B5EF4-FFF2-40B4-BE49-F238E27FC236}">
                    <a16:creationId xmlns:a16="http://schemas.microsoft.com/office/drawing/2014/main" id="{E1D2DAD0-B8A5-4E00-994B-0B7E875A1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1" y="2009"/>
                <a:ext cx="498" cy="240"/>
              </a:xfrm>
              <a:custGeom>
                <a:avLst/>
                <a:gdLst/>
                <a:ahLst/>
                <a:cxnLst>
                  <a:cxn ang="0">
                    <a:pos x="230" y="28"/>
                  </a:cxn>
                  <a:cxn ang="0">
                    <a:pos x="222" y="48"/>
                  </a:cxn>
                  <a:cxn ang="0">
                    <a:pos x="225" y="53"/>
                  </a:cxn>
                  <a:cxn ang="0">
                    <a:pos x="234" y="53"/>
                  </a:cxn>
                  <a:cxn ang="0">
                    <a:pos x="240" y="50"/>
                  </a:cxn>
                  <a:cxn ang="0">
                    <a:pos x="251" y="56"/>
                  </a:cxn>
                  <a:cxn ang="0">
                    <a:pos x="255" y="65"/>
                  </a:cxn>
                  <a:cxn ang="0">
                    <a:pos x="246" y="65"/>
                  </a:cxn>
                  <a:cxn ang="0">
                    <a:pos x="239" y="65"/>
                  </a:cxn>
                  <a:cxn ang="0">
                    <a:pos x="228" y="70"/>
                  </a:cxn>
                  <a:cxn ang="0">
                    <a:pos x="225" y="76"/>
                  </a:cxn>
                  <a:cxn ang="0">
                    <a:pos x="216" y="80"/>
                  </a:cxn>
                  <a:cxn ang="0">
                    <a:pos x="207" y="87"/>
                  </a:cxn>
                  <a:cxn ang="0">
                    <a:pos x="192" y="84"/>
                  </a:cxn>
                  <a:cxn ang="0">
                    <a:pos x="189" y="92"/>
                  </a:cxn>
                  <a:cxn ang="0">
                    <a:pos x="192" y="100"/>
                  </a:cxn>
                  <a:cxn ang="0">
                    <a:pos x="181" y="107"/>
                  </a:cxn>
                  <a:cxn ang="0">
                    <a:pos x="173" y="114"/>
                  </a:cxn>
                  <a:cxn ang="0">
                    <a:pos x="169" y="114"/>
                  </a:cxn>
                  <a:cxn ang="0">
                    <a:pos x="160" y="114"/>
                  </a:cxn>
                  <a:cxn ang="0">
                    <a:pos x="154" y="115"/>
                  </a:cxn>
                  <a:cxn ang="0">
                    <a:pos x="138" y="123"/>
                  </a:cxn>
                  <a:cxn ang="0">
                    <a:pos x="134" y="123"/>
                  </a:cxn>
                  <a:cxn ang="0">
                    <a:pos x="131" y="120"/>
                  </a:cxn>
                  <a:cxn ang="0">
                    <a:pos x="117" y="117"/>
                  </a:cxn>
                  <a:cxn ang="0">
                    <a:pos x="100" y="111"/>
                  </a:cxn>
                  <a:cxn ang="0">
                    <a:pos x="75" y="111"/>
                  </a:cxn>
                  <a:cxn ang="0">
                    <a:pos x="69" y="109"/>
                  </a:cxn>
                  <a:cxn ang="0">
                    <a:pos x="64" y="100"/>
                  </a:cxn>
                  <a:cxn ang="0">
                    <a:pos x="55" y="92"/>
                  </a:cxn>
                  <a:cxn ang="0">
                    <a:pos x="38" y="84"/>
                  </a:cxn>
                  <a:cxn ang="0">
                    <a:pos x="27" y="83"/>
                  </a:cxn>
                  <a:cxn ang="0">
                    <a:pos x="24" y="76"/>
                  </a:cxn>
                  <a:cxn ang="0">
                    <a:pos x="26" y="67"/>
                  </a:cxn>
                  <a:cxn ang="0">
                    <a:pos x="18" y="52"/>
                  </a:cxn>
                  <a:cxn ang="0">
                    <a:pos x="15" y="50"/>
                  </a:cxn>
                  <a:cxn ang="0">
                    <a:pos x="9" y="48"/>
                  </a:cxn>
                  <a:cxn ang="0">
                    <a:pos x="2" y="36"/>
                  </a:cxn>
                  <a:cxn ang="0">
                    <a:pos x="12" y="31"/>
                  </a:cxn>
                  <a:cxn ang="0">
                    <a:pos x="21" y="24"/>
                  </a:cxn>
                  <a:cxn ang="0">
                    <a:pos x="41" y="19"/>
                  </a:cxn>
                  <a:cxn ang="0">
                    <a:pos x="53" y="22"/>
                  </a:cxn>
                  <a:cxn ang="0">
                    <a:pos x="84" y="24"/>
                  </a:cxn>
                  <a:cxn ang="0">
                    <a:pos x="82" y="10"/>
                  </a:cxn>
                  <a:cxn ang="0">
                    <a:pos x="99" y="5"/>
                  </a:cxn>
                  <a:cxn ang="0">
                    <a:pos x="116" y="13"/>
                  </a:cxn>
                  <a:cxn ang="0">
                    <a:pos x="131" y="24"/>
                  </a:cxn>
                  <a:cxn ang="0">
                    <a:pos x="152" y="25"/>
                  </a:cxn>
                  <a:cxn ang="0">
                    <a:pos x="170" y="35"/>
                  </a:cxn>
                  <a:cxn ang="0">
                    <a:pos x="195" y="33"/>
                  </a:cxn>
                  <a:cxn ang="0">
                    <a:pos x="214" y="24"/>
                  </a:cxn>
                  <a:cxn ang="0">
                    <a:pos x="230" y="28"/>
                  </a:cxn>
                </a:cxnLst>
                <a:rect l="0" t="0" r="r" b="b"/>
                <a:pathLst>
                  <a:path w="257" h="124">
                    <a:moveTo>
                      <a:pt x="230" y="28"/>
                    </a:moveTo>
                    <a:cubicBezTo>
                      <a:pt x="219" y="50"/>
                      <a:pt x="225" y="45"/>
                      <a:pt x="222" y="48"/>
                    </a:cubicBezTo>
                    <a:cubicBezTo>
                      <a:pt x="219" y="50"/>
                      <a:pt x="223" y="55"/>
                      <a:pt x="225" y="53"/>
                    </a:cubicBezTo>
                    <a:cubicBezTo>
                      <a:pt x="227" y="52"/>
                      <a:pt x="231" y="52"/>
                      <a:pt x="234" y="53"/>
                    </a:cubicBezTo>
                    <a:cubicBezTo>
                      <a:pt x="237" y="56"/>
                      <a:pt x="234" y="50"/>
                      <a:pt x="240" y="50"/>
                    </a:cubicBezTo>
                    <a:cubicBezTo>
                      <a:pt x="246" y="50"/>
                      <a:pt x="248" y="53"/>
                      <a:pt x="251" y="56"/>
                    </a:cubicBezTo>
                    <a:cubicBezTo>
                      <a:pt x="254" y="59"/>
                      <a:pt x="257" y="64"/>
                      <a:pt x="255" y="65"/>
                    </a:cubicBezTo>
                    <a:cubicBezTo>
                      <a:pt x="252" y="67"/>
                      <a:pt x="248" y="64"/>
                      <a:pt x="246" y="65"/>
                    </a:cubicBezTo>
                    <a:cubicBezTo>
                      <a:pt x="245" y="67"/>
                      <a:pt x="243" y="64"/>
                      <a:pt x="239" y="65"/>
                    </a:cubicBezTo>
                    <a:cubicBezTo>
                      <a:pt x="236" y="69"/>
                      <a:pt x="231" y="67"/>
                      <a:pt x="228" y="70"/>
                    </a:cubicBezTo>
                    <a:cubicBezTo>
                      <a:pt x="225" y="75"/>
                      <a:pt x="228" y="75"/>
                      <a:pt x="225" y="76"/>
                    </a:cubicBezTo>
                    <a:cubicBezTo>
                      <a:pt x="222" y="80"/>
                      <a:pt x="219" y="81"/>
                      <a:pt x="216" y="80"/>
                    </a:cubicBezTo>
                    <a:cubicBezTo>
                      <a:pt x="211" y="80"/>
                      <a:pt x="213" y="84"/>
                      <a:pt x="207" y="87"/>
                    </a:cubicBezTo>
                    <a:cubicBezTo>
                      <a:pt x="199" y="90"/>
                      <a:pt x="196" y="83"/>
                      <a:pt x="192" y="84"/>
                    </a:cubicBezTo>
                    <a:cubicBezTo>
                      <a:pt x="189" y="84"/>
                      <a:pt x="189" y="87"/>
                      <a:pt x="189" y="92"/>
                    </a:cubicBezTo>
                    <a:cubicBezTo>
                      <a:pt x="189" y="95"/>
                      <a:pt x="195" y="98"/>
                      <a:pt x="192" y="100"/>
                    </a:cubicBezTo>
                    <a:cubicBezTo>
                      <a:pt x="187" y="103"/>
                      <a:pt x="185" y="103"/>
                      <a:pt x="181" y="107"/>
                    </a:cubicBezTo>
                    <a:cubicBezTo>
                      <a:pt x="178" y="112"/>
                      <a:pt x="175" y="111"/>
                      <a:pt x="173" y="114"/>
                    </a:cubicBezTo>
                    <a:cubicBezTo>
                      <a:pt x="172" y="115"/>
                      <a:pt x="170" y="112"/>
                      <a:pt x="169" y="114"/>
                    </a:cubicBezTo>
                    <a:cubicBezTo>
                      <a:pt x="166" y="115"/>
                      <a:pt x="166" y="114"/>
                      <a:pt x="160" y="114"/>
                    </a:cubicBezTo>
                    <a:cubicBezTo>
                      <a:pt x="155" y="114"/>
                      <a:pt x="158" y="112"/>
                      <a:pt x="154" y="115"/>
                    </a:cubicBezTo>
                    <a:cubicBezTo>
                      <a:pt x="151" y="118"/>
                      <a:pt x="151" y="115"/>
                      <a:pt x="138" y="123"/>
                    </a:cubicBezTo>
                    <a:cubicBezTo>
                      <a:pt x="137" y="124"/>
                      <a:pt x="137" y="121"/>
                      <a:pt x="134" y="123"/>
                    </a:cubicBezTo>
                    <a:cubicBezTo>
                      <a:pt x="132" y="123"/>
                      <a:pt x="135" y="118"/>
                      <a:pt x="131" y="120"/>
                    </a:cubicBezTo>
                    <a:cubicBezTo>
                      <a:pt x="126" y="123"/>
                      <a:pt x="120" y="117"/>
                      <a:pt x="117" y="117"/>
                    </a:cubicBezTo>
                    <a:cubicBezTo>
                      <a:pt x="114" y="117"/>
                      <a:pt x="111" y="111"/>
                      <a:pt x="100" y="111"/>
                    </a:cubicBezTo>
                    <a:cubicBezTo>
                      <a:pt x="90" y="112"/>
                      <a:pt x="88" y="112"/>
                      <a:pt x="75" y="111"/>
                    </a:cubicBezTo>
                    <a:cubicBezTo>
                      <a:pt x="72" y="109"/>
                      <a:pt x="69" y="112"/>
                      <a:pt x="69" y="109"/>
                    </a:cubicBezTo>
                    <a:cubicBezTo>
                      <a:pt x="67" y="104"/>
                      <a:pt x="65" y="107"/>
                      <a:pt x="64" y="100"/>
                    </a:cubicBezTo>
                    <a:cubicBezTo>
                      <a:pt x="62" y="93"/>
                      <a:pt x="64" y="100"/>
                      <a:pt x="55" y="92"/>
                    </a:cubicBezTo>
                    <a:cubicBezTo>
                      <a:pt x="47" y="84"/>
                      <a:pt x="43" y="84"/>
                      <a:pt x="38" y="84"/>
                    </a:cubicBezTo>
                    <a:cubicBezTo>
                      <a:pt x="34" y="84"/>
                      <a:pt x="31" y="83"/>
                      <a:pt x="27" y="83"/>
                    </a:cubicBezTo>
                    <a:cubicBezTo>
                      <a:pt x="23" y="83"/>
                      <a:pt x="23" y="78"/>
                      <a:pt x="24" y="76"/>
                    </a:cubicBezTo>
                    <a:cubicBezTo>
                      <a:pt x="27" y="72"/>
                      <a:pt x="24" y="73"/>
                      <a:pt x="26" y="67"/>
                    </a:cubicBezTo>
                    <a:cubicBezTo>
                      <a:pt x="27" y="61"/>
                      <a:pt x="20" y="55"/>
                      <a:pt x="18" y="52"/>
                    </a:cubicBezTo>
                    <a:cubicBezTo>
                      <a:pt x="18" y="50"/>
                      <a:pt x="17" y="53"/>
                      <a:pt x="15" y="50"/>
                    </a:cubicBezTo>
                    <a:cubicBezTo>
                      <a:pt x="14" y="47"/>
                      <a:pt x="12" y="52"/>
                      <a:pt x="9" y="48"/>
                    </a:cubicBezTo>
                    <a:cubicBezTo>
                      <a:pt x="5" y="47"/>
                      <a:pt x="0" y="41"/>
                      <a:pt x="2" y="36"/>
                    </a:cubicBezTo>
                    <a:cubicBezTo>
                      <a:pt x="6" y="30"/>
                      <a:pt x="5" y="35"/>
                      <a:pt x="12" y="31"/>
                    </a:cubicBezTo>
                    <a:cubicBezTo>
                      <a:pt x="18" y="30"/>
                      <a:pt x="12" y="28"/>
                      <a:pt x="21" y="24"/>
                    </a:cubicBezTo>
                    <a:cubicBezTo>
                      <a:pt x="31" y="19"/>
                      <a:pt x="37" y="16"/>
                      <a:pt x="41" y="19"/>
                    </a:cubicBezTo>
                    <a:cubicBezTo>
                      <a:pt x="46" y="22"/>
                      <a:pt x="52" y="16"/>
                      <a:pt x="53" y="22"/>
                    </a:cubicBezTo>
                    <a:cubicBezTo>
                      <a:pt x="55" y="27"/>
                      <a:pt x="81" y="31"/>
                      <a:pt x="84" y="24"/>
                    </a:cubicBezTo>
                    <a:cubicBezTo>
                      <a:pt x="85" y="17"/>
                      <a:pt x="76" y="17"/>
                      <a:pt x="82" y="10"/>
                    </a:cubicBezTo>
                    <a:cubicBezTo>
                      <a:pt x="88" y="0"/>
                      <a:pt x="85" y="0"/>
                      <a:pt x="99" y="5"/>
                    </a:cubicBezTo>
                    <a:cubicBezTo>
                      <a:pt x="111" y="11"/>
                      <a:pt x="116" y="5"/>
                      <a:pt x="116" y="13"/>
                    </a:cubicBezTo>
                    <a:cubicBezTo>
                      <a:pt x="116" y="21"/>
                      <a:pt x="123" y="27"/>
                      <a:pt x="131" y="24"/>
                    </a:cubicBezTo>
                    <a:cubicBezTo>
                      <a:pt x="140" y="21"/>
                      <a:pt x="141" y="21"/>
                      <a:pt x="152" y="25"/>
                    </a:cubicBezTo>
                    <a:cubicBezTo>
                      <a:pt x="163" y="28"/>
                      <a:pt x="157" y="31"/>
                      <a:pt x="170" y="35"/>
                    </a:cubicBezTo>
                    <a:cubicBezTo>
                      <a:pt x="190" y="39"/>
                      <a:pt x="182" y="31"/>
                      <a:pt x="195" y="33"/>
                    </a:cubicBezTo>
                    <a:cubicBezTo>
                      <a:pt x="207" y="33"/>
                      <a:pt x="204" y="17"/>
                      <a:pt x="214" y="24"/>
                    </a:cubicBezTo>
                    <a:cubicBezTo>
                      <a:pt x="223" y="30"/>
                      <a:pt x="223" y="24"/>
                      <a:pt x="230" y="28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1" name="Freeform 10">
                <a:extLst>
                  <a:ext uri="{FF2B5EF4-FFF2-40B4-BE49-F238E27FC236}">
                    <a16:creationId xmlns:a16="http://schemas.microsoft.com/office/drawing/2014/main" id="{E9AE85D4-52E9-423A-9F42-98D194F93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" y="1976"/>
                <a:ext cx="951" cy="711"/>
              </a:xfrm>
              <a:custGeom>
                <a:avLst/>
                <a:gdLst/>
                <a:ahLst/>
                <a:cxnLst>
                  <a:cxn ang="0">
                    <a:pos x="441" y="136"/>
                  </a:cxn>
                  <a:cxn ang="0">
                    <a:pos x="427" y="142"/>
                  </a:cxn>
                  <a:cxn ang="0">
                    <a:pos x="414" y="150"/>
                  </a:cxn>
                  <a:cxn ang="0">
                    <a:pos x="398" y="160"/>
                  </a:cxn>
                  <a:cxn ang="0">
                    <a:pos x="383" y="171"/>
                  </a:cxn>
                  <a:cxn ang="0">
                    <a:pos x="382" y="160"/>
                  </a:cxn>
                  <a:cxn ang="0">
                    <a:pos x="376" y="151"/>
                  </a:cxn>
                  <a:cxn ang="0">
                    <a:pos x="351" y="168"/>
                  </a:cxn>
                  <a:cxn ang="0">
                    <a:pos x="365" y="190"/>
                  </a:cxn>
                  <a:cxn ang="0">
                    <a:pos x="383" y="187"/>
                  </a:cxn>
                  <a:cxn ang="0">
                    <a:pos x="385" y="193"/>
                  </a:cxn>
                  <a:cxn ang="0">
                    <a:pos x="371" y="204"/>
                  </a:cxn>
                  <a:cxn ang="0">
                    <a:pos x="379" y="240"/>
                  </a:cxn>
                  <a:cxn ang="0">
                    <a:pos x="371" y="246"/>
                  </a:cxn>
                  <a:cxn ang="0">
                    <a:pos x="383" y="257"/>
                  </a:cxn>
                  <a:cxn ang="0">
                    <a:pos x="386" y="268"/>
                  </a:cxn>
                  <a:cxn ang="0">
                    <a:pos x="380" y="285"/>
                  </a:cxn>
                  <a:cxn ang="0">
                    <a:pos x="368" y="300"/>
                  </a:cxn>
                  <a:cxn ang="0">
                    <a:pos x="365" y="313"/>
                  </a:cxn>
                  <a:cxn ang="0">
                    <a:pos x="357" y="322"/>
                  </a:cxn>
                  <a:cxn ang="0">
                    <a:pos x="345" y="333"/>
                  </a:cxn>
                  <a:cxn ang="0">
                    <a:pos x="335" y="342"/>
                  </a:cxn>
                  <a:cxn ang="0">
                    <a:pos x="325" y="345"/>
                  </a:cxn>
                  <a:cxn ang="0">
                    <a:pos x="316" y="347"/>
                  </a:cxn>
                  <a:cxn ang="0">
                    <a:pos x="303" y="353"/>
                  </a:cxn>
                  <a:cxn ang="0">
                    <a:pos x="290" y="364"/>
                  </a:cxn>
                  <a:cxn ang="0">
                    <a:pos x="287" y="353"/>
                  </a:cxn>
                  <a:cxn ang="0">
                    <a:pos x="277" y="353"/>
                  </a:cxn>
                  <a:cxn ang="0">
                    <a:pos x="265" y="342"/>
                  </a:cxn>
                  <a:cxn ang="0">
                    <a:pos x="245" y="341"/>
                  </a:cxn>
                  <a:cxn ang="0">
                    <a:pos x="233" y="341"/>
                  </a:cxn>
                  <a:cxn ang="0">
                    <a:pos x="220" y="353"/>
                  </a:cxn>
                  <a:cxn ang="0">
                    <a:pos x="205" y="345"/>
                  </a:cxn>
                  <a:cxn ang="0">
                    <a:pos x="195" y="328"/>
                  </a:cxn>
                  <a:cxn ang="0">
                    <a:pos x="201" y="310"/>
                  </a:cxn>
                  <a:cxn ang="0">
                    <a:pos x="190" y="285"/>
                  </a:cxn>
                  <a:cxn ang="0">
                    <a:pos x="176" y="274"/>
                  </a:cxn>
                  <a:cxn ang="0">
                    <a:pos x="144" y="289"/>
                  </a:cxn>
                  <a:cxn ang="0">
                    <a:pos x="126" y="289"/>
                  </a:cxn>
                  <a:cxn ang="0">
                    <a:pos x="105" y="286"/>
                  </a:cxn>
                  <a:cxn ang="0">
                    <a:pos x="93" y="280"/>
                  </a:cxn>
                  <a:cxn ang="0">
                    <a:pos x="67" y="261"/>
                  </a:cxn>
                  <a:cxn ang="0">
                    <a:pos x="41" y="241"/>
                  </a:cxn>
                  <a:cxn ang="0">
                    <a:pos x="47" y="223"/>
                  </a:cxn>
                  <a:cxn ang="0">
                    <a:pos x="45" y="202"/>
                  </a:cxn>
                  <a:cxn ang="0">
                    <a:pos x="21" y="196"/>
                  </a:cxn>
                  <a:cxn ang="0">
                    <a:pos x="12" y="179"/>
                  </a:cxn>
                  <a:cxn ang="0">
                    <a:pos x="7" y="157"/>
                  </a:cxn>
                  <a:cxn ang="0">
                    <a:pos x="39" y="143"/>
                  </a:cxn>
                  <a:cxn ang="0">
                    <a:pos x="56" y="106"/>
                  </a:cxn>
                  <a:cxn ang="0">
                    <a:pos x="76" y="78"/>
                  </a:cxn>
                  <a:cxn ang="0">
                    <a:pos x="111" y="55"/>
                  </a:cxn>
                  <a:cxn ang="0">
                    <a:pos x="140" y="84"/>
                  </a:cxn>
                  <a:cxn ang="0">
                    <a:pos x="178" y="117"/>
                  </a:cxn>
                  <a:cxn ang="0">
                    <a:pos x="245" y="137"/>
                  </a:cxn>
                  <a:cxn ang="0">
                    <a:pos x="283" y="131"/>
                  </a:cxn>
                  <a:cxn ang="0">
                    <a:pos x="306" y="101"/>
                  </a:cxn>
                  <a:cxn ang="0">
                    <a:pos x="353" y="83"/>
                  </a:cxn>
                  <a:cxn ang="0">
                    <a:pos x="348" y="70"/>
                  </a:cxn>
                  <a:cxn ang="0">
                    <a:pos x="373" y="24"/>
                  </a:cxn>
                  <a:cxn ang="0">
                    <a:pos x="441" y="50"/>
                  </a:cxn>
                  <a:cxn ang="0">
                    <a:pos x="481" y="64"/>
                  </a:cxn>
                  <a:cxn ang="0">
                    <a:pos x="458" y="123"/>
                  </a:cxn>
                </a:cxnLst>
                <a:rect l="0" t="0" r="r" b="b"/>
                <a:pathLst>
                  <a:path w="490" h="367">
                    <a:moveTo>
                      <a:pt x="453" y="131"/>
                    </a:moveTo>
                    <a:cubicBezTo>
                      <a:pt x="453" y="128"/>
                      <a:pt x="453" y="131"/>
                      <a:pt x="452" y="129"/>
                    </a:cubicBezTo>
                    <a:cubicBezTo>
                      <a:pt x="450" y="128"/>
                      <a:pt x="452" y="126"/>
                      <a:pt x="449" y="125"/>
                    </a:cubicBezTo>
                    <a:cubicBezTo>
                      <a:pt x="446" y="125"/>
                      <a:pt x="449" y="132"/>
                      <a:pt x="446" y="131"/>
                    </a:cubicBezTo>
                    <a:cubicBezTo>
                      <a:pt x="443" y="131"/>
                      <a:pt x="444" y="134"/>
                      <a:pt x="441" y="136"/>
                    </a:cubicBezTo>
                    <a:cubicBezTo>
                      <a:pt x="440" y="137"/>
                      <a:pt x="441" y="136"/>
                      <a:pt x="438" y="136"/>
                    </a:cubicBezTo>
                    <a:cubicBezTo>
                      <a:pt x="436" y="137"/>
                      <a:pt x="433" y="134"/>
                      <a:pt x="433" y="137"/>
                    </a:cubicBezTo>
                    <a:cubicBezTo>
                      <a:pt x="433" y="140"/>
                      <a:pt x="436" y="140"/>
                      <a:pt x="435" y="142"/>
                    </a:cubicBezTo>
                    <a:cubicBezTo>
                      <a:pt x="433" y="143"/>
                      <a:pt x="433" y="142"/>
                      <a:pt x="432" y="142"/>
                    </a:cubicBezTo>
                    <a:cubicBezTo>
                      <a:pt x="430" y="143"/>
                      <a:pt x="429" y="142"/>
                      <a:pt x="427" y="142"/>
                    </a:cubicBezTo>
                    <a:cubicBezTo>
                      <a:pt x="426" y="142"/>
                      <a:pt x="426" y="137"/>
                      <a:pt x="424" y="139"/>
                    </a:cubicBezTo>
                    <a:cubicBezTo>
                      <a:pt x="423" y="140"/>
                      <a:pt x="424" y="139"/>
                      <a:pt x="423" y="140"/>
                    </a:cubicBezTo>
                    <a:cubicBezTo>
                      <a:pt x="421" y="142"/>
                      <a:pt x="423" y="142"/>
                      <a:pt x="421" y="143"/>
                    </a:cubicBezTo>
                    <a:cubicBezTo>
                      <a:pt x="420" y="145"/>
                      <a:pt x="418" y="148"/>
                      <a:pt x="417" y="148"/>
                    </a:cubicBezTo>
                    <a:cubicBezTo>
                      <a:pt x="414" y="148"/>
                      <a:pt x="415" y="150"/>
                      <a:pt x="414" y="150"/>
                    </a:cubicBezTo>
                    <a:cubicBezTo>
                      <a:pt x="412" y="150"/>
                      <a:pt x="414" y="151"/>
                      <a:pt x="412" y="151"/>
                    </a:cubicBezTo>
                    <a:cubicBezTo>
                      <a:pt x="409" y="153"/>
                      <a:pt x="411" y="153"/>
                      <a:pt x="409" y="153"/>
                    </a:cubicBezTo>
                    <a:cubicBezTo>
                      <a:pt x="408" y="153"/>
                      <a:pt x="406" y="156"/>
                      <a:pt x="405" y="157"/>
                    </a:cubicBezTo>
                    <a:cubicBezTo>
                      <a:pt x="405" y="159"/>
                      <a:pt x="405" y="159"/>
                      <a:pt x="405" y="159"/>
                    </a:cubicBezTo>
                    <a:cubicBezTo>
                      <a:pt x="401" y="162"/>
                      <a:pt x="400" y="159"/>
                      <a:pt x="398" y="160"/>
                    </a:cubicBezTo>
                    <a:cubicBezTo>
                      <a:pt x="397" y="162"/>
                      <a:pt x="397" y="159"/>
                      <a:pt x="395" y="162"/>
                    </a:cubicBezTo>
                    <a:cubicBezTo>
                      <a:pt x="395" y="164"/>
                      <a:pt x="392" y="162"/>
                      <a:pt x="391" y="164"/>
                    </a:cubicBezTo>
                    <a:cubicBezTo>
                      <a:pt x="389" y="165"/>
                      <a:pt x="388" y="165"/>
                      <a:pt x="386" y="168"/>
                    </a:cubicBezTo>
                    <a:cubicBezTo>
                      <a:pt x="386" y="171"/>
                      <a:pt x="383" y="170"/>
                      <a:pt x="383" y="170"/>
                    </a:cubicBezTo>
                    <a:cubicBezTo>
                      <a:pt x="383" y="170"/>
                      <a:pt x="385" y="171"/>
                      <a:pt x="383" y="171"/>
                    </a:cubicBezTo>
                    <a:cubicBezTo>
                      <a:pt x="380" y="171"/>
                      <a:pt x="379" y="174"/>
                      <a:pt x="379" y="171"/>
                    </a:cubicBezTo>
                    <a:cubicBezTo>
                      <a:pt x="379" y="168"/>
                      <a:pt x="379" y="171"/>
                      <a:pt x="380" y="170"/>
                    </a:cubicBezTo>
                    <a:cubicBezTo>
                      <a:pt x="382" y="167"/>
                      <a:pt x="382" y="170"/>
                      <a:pt x="383" y="168"/>
                    </a:cubicBezTo>
                    <a:cubicBezTo>
                      <a:pt x="383" y="165"/>
                      <a:pt x="380" y="164"/>
                      <a:pt x="380" y="164"/>
                    </a:cubicBezTo>
                    <a:cubicBezTo>
                      <a:pt x="379" y="164"/>
                      <a:pt x="382" y="162"/>
                      <a:pt x="382" y="160"/>
                    </a:cubicBezTo>
                    <a:cubicBezTo>
                      <a:pt x="380" y="160"/>
                      <a:pt x="383" y="160"/>
                      <a:pt x="386" y="156"/>
                    </a:cubicBezTo>
                    <a:cubicBezTo>
                      <a:pt x="388" y="153"/>
                      <a:pt x="388" y="153"/>
                      <a:pt x="386" y="151"/>
                    </a:cubicBezTo>
                    <a:cubicBezTo>
                      <a:pt x="383" y="148"/>
                      <a:pt x="385" y="148"/>
                      <a:pt x="383" y="148"/>
                    </a:cubicBezTo>
                    <a:cubicBezTo>
                      <a:pt x="382" y="150"/>
                      <a:pt x="380" y="146"/>
                      <a:pt x="379" y="148"/>
                    </a:cubicBezTo>
                    <a:cubicBezTo>
                      <a:pt x="376" y="150"/>
                      <a:pt x="379" y="150"/>
                      <a:pt x="376" y="151"/>
                    </a:cubicBezTo>
                    <a:cubicBezTo>
                      <a:pt x="374" y="154"/>
                      <a:pt x="376" y="156"/>
                      <a:pt x="373" y="156"/>
                    </a:cubicBezTo>
                    <a:cubicBezTo>
                      <a:pt x="371" y="157"/>
                      <a:pt x="363" y="160"/>
                      <a:pt x="363" y="164"/>
                    </a:cubicBezTo>
                    <a:cubicBezTo>
                      <a:pt x="363" y="167"/>
                      <a:pt x="362" y="168"/>
                      <a:pt x="359" y="168"/>
                    </a:cubicBezTo>
                    <a:cubicBezTo>
                      <a:pt x="357" y="167"/>
                      <a:pt x="357" y="171"/>
                      <a:pt x="356" y="168"/>
                    </a:cubicBezTo>
                    <a:cubicBezTo>
                      <a:pt x="354" y="167"/>
                      <a:pt x="351" y="167"/>
                      <a:pt x="351" y="168"/>
                    </a:cubicBezTo>
                    <a:cubicBezTo>
                      <a:pt x="351" y="170"/>
                      <a:pt x="350" y="171"/>
                      <a:pt x="351" y="174"/>
                    </a:cubicBezTo>
                    <a:cubicBezTo>
                      <a:pt x="351" y="178"/>
                      <a:pt x="353" y="178"/>
                      <a:pt x="354" y="178"/>
                    </a:cubicBezTo>
                    <a:cubicBezTo>
                      <a:pt x="354" y="179"/>
                      <a:pt x="357" y="179"/>
                      <a:pt x="359" y="179"/>
                    </a:cubicBezTo>
                    <a:cubicBezTo>
                      <a:pt x="360" y="178"/>
                      <a:pt x="363" y="182"/>
                      <a:pt x="362" y="184"/>
                    </a:cubicBezTo>
                    <a:cubicBezTo>
                      <a:pt x="360" y="185"/>
                      <a:pt x="362" y="190"/>
                      <a:pt x="365" y="190"/>
                    </a:cubicBezTo>
                    <a:cubicBezTo>
                      <a:pt x="370" y="190"/>
                      <a:pt x="370" y="190"/>
                      <a:pt x="370" y="188"/>
                    </a:cubicBezTo>
                    <a:cubicBezTo>
                      <a:pt x="368" y="187"/>
                      <a:pt x="371" y="187"/>
                      <a:pt x="373" y="185"/>
                    </a:cubicBezTo>
                    <a:cubicBezTo>
                      <a:pt x="373" y="182"/>
                      <a:pt x="377" y="182"/>
                      <a:pt x="379" y="184"/>
                    </a:cubicBezTo>
                    <a:cubicBezTo>
                      <a:pt x="379" y="184"/>
                      <a:pt x="379" y="185"/>
                      <a:pt x="380" y="185"/>
                    </a:cubicBezTo>
                    <a:cubicBezTo>
                      <a:pt x="382" y="184"/>
                      <a:pt x="380" y="185"/>
                      <a:pt x="383" y="187"/>
                    </a:cubicBezTo>
                    <a:cubicBezTo>
                      <a:pt x="388" y="187"/>
                      <a:pt x="385" y="184"/>
                      <a:pt x="388" y="185"/>
                    </a:cubicBezTo>
                    <a:cubicBezTo>
                      <a:pt x="388" y="187"/>
                      <a:pt x="392" y="187"/>
                      <a:pt x="391" y="188"/>
                    </a:cubicBezTo>
                    <a:cubicBezTo>
                      <a:pt x="388" y="192"/>
                      <a:pt x="392" y="192"/>
                      <a:pt x="389" y="193"/>
                    </a:cubicBezTo>
                    <a:cubicBezTo>
                      <a:pt x="386" y="195"/>
                      <a:pt x="388" y="192"/>
                      <a:pt x="386" y="192"/>
                    </a:cubicBezTo>
                    <a:cubicBezTo>
                      <a:pt x="385" y="193"/>
                      <a:pt x="386" y="190"/>
                      <a:pt x="385" y="193"/>
                    </a:cubicBezTo>
                    <a:cubicBezTo>
                      <a:pt x="382" y="195"/>
                      <a:pt x="382" y="193"/>
                      <a:pt x="380" y="195"/>
                    </a:cubicBezTo>
                    <a:cubicBezTo>
                      <a:pt x="377" y="196"/>
                      <a:pt x="377" y="198"/>
                      <a:pt x="377" y="198"/>
                    </a:cubicBezTo>
                    <a:cubicBezTo>
                      <a:pt x="376" y="198"/>
                      <a:pt x="376" y="201"/>
                      <a:pt x="374" y="201"/>
                    </a:cubicBezTo>
                    <a:cubicBezTo>
                      <a:pt x="371" y="202"/>
                      <a:pt x="373" y="199"/>
                      <a:pt x="371" y="199"/>
                    </a:cubicBezTo>
                    <a:cubicBezTo>
                      <a:pt x="370" y="201"/>
                      <a:pt x="373" y="202"/>
                      <a:pt x="371" y="204"/>
                    </a:cubicBezTo>
                    <a:cubicBezTo>
                      <a:pt x="370" y="204"/>
                      <a:pt x="371" y="206"/>
                      <a:pt x="368" y="206"/>
                    </a:cubicBezTo>
                    <a:cubicBezTo>
                      <a:pt x="366" y="207"/>
                      <a:pt x="360" y="216"/>
                      <a:pt x="363" y="215"/>
                    </a:cubicBezTo>
                    <a:cubicBezTo>
                      <a:pt x="368" y="215"/>
                      <a:pt x="365" y="218"/>
                      <a:pt x="370" y="220"/>
                    </a:cubicBezTo>
                    <a:cubicBezTo>
                      <a:pt x="374" y="221"/>
                      <a:pt x="373" y="227"/>
                      <a:pt x="376" y="232"/>
                    </a:cubicBezTo>
                    <a:cubicBezTo>
                      <a:pt x="379" y="237"/>
                      <a:pt x="376" y="237"/>
                      <a:pt x="379" y="240"/>
                    </a:cubicBezTo>
                    <a:cubicBezTo>
                      <a:pt x="382" y="241"/>
                      <a:pt x="380" y="241"/>
                      <a:pt x="382" y="244"/>
                    </a:cubicBezTo>
                    <a:cubicBezTo>
                      <a:pt x="385" y="246"/>
                      <a:pt x="386" y="249"/>
                      <a:pt x="383" y="247"/>
                    </a:cubicBezTo>
                    <a:cubicBezTo>
                      <a:pt x="379" y="246"/>
                      <a:pt x="379" y="247"/>
                      <a:pt x="377" y="246"/>
                    </a:cubicBezTo>
                    <a:cubicBezTo>
                      <a:pt x="376" y="246"/>
                      <a:pt x="377" y="244"/>
                      <a:pt x="376" y="244"/>
                    </a:cubicBezTo>
                    <a:cubicBezTo>
                      <a:pt x="374" y="243"/>
                      <a:pt x="373" y="246"/>
                      <a:pt x="371" y="246"/>
                    </a:cubicBezTo>
                    <a:cubicBezTo>
                      <a:pt x="370" y="244"/>
                      <a:pt x="368" y="240"/>
                      <a:pt x="368" y="241"/>
                    </a:cubicBezTo>
                    <a:cubicBezTo>
                      <a:pt x="366" y="243"/>
                      <a:pt x="371" y="247"/>
                      <a:pt x="374" y="244"/>
                    </a:cubicBezTo>
                    <a:cubicBezTo>
                      <a:pt x="374" y="244"/>
                      <a:pt x="377" y="246"/>
                      <a:pt x="376" y="246"/>
                    </a:cubicBezTo>
                    <a:cubicBezTo>
                      <a:pt x="376" y="247"/>
                      <a:pt x="377" y="247"/>
                      <a:pt x="380" y="251"/>
                    </a:cubicBezTo>
                    <a:cubicBezTo>
                      <a:pt x="383" y="254"/>
                      <a:pt x="386" y="257"/>
                      <a:pt x="383" y="257"/>
                    </a:cubicBezTo>
                    <a:cubicBezTo>
                      <a:pt x="382" y="257"/>
                      <a:pt x="377" y="260"/>
                      <a:pt x="377" y="261"/>
                    </a:cubicBezTo>
                    <a:cubicBezTo>
                      <a:pt x="377" y="263"/>
                      <a:pt x="374" y="260"/>
                      <a:pt x="373" y="263"/>
                    </a:cubicBezTo>
                    <a:cubicBezTo>
                      <a:pt x="373" y="265"/>
                      <a:pt x="374" y="261"/>
                      <a:pt x="374" y="263"/>
                    </a:cubicBezTo>
                    <a:cubicBezTo>
                      <a:pt x="376" y="268"/>
                      <a:pt x="379" y="260"/>
                      <a:pt x="382" y="265"/>
                    </a:cubicBezTo>
                    <a:cubicBezTo>
                      <a:pt x="385" y="268"/>
                      <a:pt x="388" y="266"/>
                      <a:pt x="386" y="268"/>
                    </a:cubicBezTo>
                    <a:cubicBezTo>
                      <a:pt x="382" y="271"/>
                      <a:pt x="385" y="268"/>
                      <a:pt x="385" y="272"/>
                    </a:cubicBezTo>
                    <a:cubicBezTo>
                      <a:pt x="386" y="277"/>
                      <a:pt x="380" y="274"/>
                      <a:pt x="383" y="275"/>
                    </a:cubicBezTo>
                    <a:cubicBezTo>
                      <a:pt x="385" y="277"/>
                      <a:pt x="382" y="277"/>
                      <a:pt x="383" y="279"/>
                    </a:cubicBezTo>
                    <a:cubicBezTo>
                      <a:pt x="383" y="280"/>
                      <a:pt x="380" y="279"/>
                      <a:pt x="382" y="282"/>
                    </a:cubicBezTo>
                    <a:cubicBezTo>
                      <a:pt x="383" y="285"/>
                      <a:pt x="382" y="283"/>
                      <a:pt x="380" y="285"/>
                    </a:cubicBezTo>
                    <a:cubicBezTo>
                      <a:pt x="380" y="286"/>
                      <a:pt x="380" y="280"/>
                      <a:pt x="379" y="285"/>
                    </a:cubicBezTo>
                    <a:cubicBezTo>
                      <a:pt x="377" y="289"/>
                      <a:pt x="374" y="289"/>
                      <a:pt x="374" y="291"/>
                    </a:cubicBezTo>
                    <a:cubicBezTo>
                      <a:pt x="376" y="293"/>
                      <a:pt x="373" y="297"/>
                      <a:pt x="371" y="299"/>
                    </a:cubicBezTo>
                    <a:cubicBezTo>
                      <a:pt x="370" y="299"/>
                      <a:pt x="373" y="300"/>
                      <a:pt x="370" y="302"/>
                    </a:cubicBezTo>
                    <a:cubicBezTo>
                      <a:pt x="368" y="302"/>
                      <a:pt x="370" y="299"/>
                      <a:pt x="368" y="300"/>
                    </a:cubicBezTo>
                    <a:cubicBezTo>
                      <a:pt x="365" y="300"/>
                      <a:pt x="368" y="300"/>
                      <a:pt x="368" y="302"/>
                    </a:cubicBezTo>
                    <a:cubicBezTo>
                      <a:pt x="370" y="305"/>
                      <a:pt x="371" y="303"/>
                      <a:pt x="368" y="303"/>
                    </a:cubicBezTo>
                    <a:cubicBezTo>
                      <a:pt x="366" y="305"/>
                      <a:pt x="365" y="308"/>
                      <a:pt x="366" y="307"/>
                    </a:cubicBezTo>
                    <a:cubicBezTo>
                      <a:pt x="370" y="307"/>
                      <a:pt x="365" y="310"/>
                      <a:pt x="366" y="313"/>
                    </a:cubicBezTo>
                    <a:cubicBezTo>
                      <a:pt x="368" y="314"/>
                      <a:pt x="366" y="316"/>
                      <a:pt x="365" y="313"/>
                    </a:cubicBezTo>
                    <a:cubicBezTo>
                      <a:pt x="363" y="311"/>
                      <a:pt x="362" y="313"/>
                      <a:pt x="363" y="314"/>
                    </a:cubicBezTo>
                    <a:cubicBezTo>
                      <a:pt x="363" y="314"/>
                      <a:pt x="366" y="314"/>
                      <a:pt x="363" y="316"/>
                    </a:cubicBezTo>
                    <a:cubicBezTo>
                      <a:pt x="362" y="317"/>
                      <a:pt x="362" y="314"/>
                      <a:pt x="360" y="316"/>
                    </a:cubicBezTo>
                    <a:cubicBezTo>
                      <a:pt x="360" y="317"/>
                      <a:pt x="363" y="317"/>
                      <a:pt x="362" y="319"/>
                    </a:cubicBezTo>
                    <a:cubicBezTo>
                      <a:pt x="359" y="320"/>
                      <a:pt x="359" y="324"/>
                      <a:pt x="357" y="322"/>
                    </a:cubicBezTo>
                    <a:cubicBezTo>
                      <a:pt x="356" y="320"/>
                      <a:pt x="356" y="324"/>
                      <a:pt x="356" y="322"/>
                    </a:cubicBezTo>
                    <a:cubicBezTo>
                      <a:pt x="354" y="320"/>
                      <a:pt x="354" y="324"/>
                      <a:pt x="354" y="324"/>
                    </a:cubicBezTo>
                    <a:cubicBezTo>
                      <a:pt x="356" y="325"/>
                      <a:pt x="353" y="328"/>
                      <a:pt x="351" y="330"/>
                    </a:cubicBezTo>
                    <a:cubicBezTo>
                      <a:pt x="350" y="331"/>
                      <a:pt x="351" y="328"/>
                      <a:pt x="348" y="330"/>
                    </a:cubicBezTo>
                    <a:cubicBezTo>
                      <a:pt x="347" y="333"/>
                      <a:pt x="347" y="330"/>
                      <a:pt x="345" y="333"/>
                    </a:cubicBezTo>
                    <a:cubicBezTo>
                      <a:pt x="344" y="335"/>
                      <a:pt x="342" y="335"/>
                      <a:pt x="344" y="335"/>
                    </a:cubicBezTo>
                    <a:cubicBezTo>
                      <a:pt x="345" y="336"/>
                      <a:pt x="342" y="336"/>
                      <a:pt x="342" y="338"/>
                    </a:cubicBezTo>
                    <a:cubicBezTo>
                      <a:pt x="342" y="339"/>
                      <a:pt x="341" y="339"/>
                      <a:pt x="338" y="341"/>
                    </a:cubicBezTo>
                    <a:cubicBezTo>
                      <a:pt x="336" y="342"/>
                      <a:pt x="336" y="339"/>
                      <a:pt x="335" y="339"/>
                    </a:cubicBezTo>
                    <a:cubicBezTo>
                      <a:pt x="335" y="339"/>
                      <a:pt x="336" y="342"/>
                      <a:pt x="335" y="342"/>
                    </a:cubicBezTo>
                    <a:cubicBezTo>
                      <a:pt x="333" y="341"/>
                      <a:pt x="331" y="339"/>
                      <a:pt x="330" y="342"/>
                    </a:cubicBezTo>
                    <a:cubicBezTo>
                      <a:pt x="328" y="344"/>
                      <a:pt x="328" y="339"/>
                      <a:pt x="327" y="341"/>
                    </a:cubicBezTo>
                    <a:cubicBezTo>
                      <a:pt x="325" y="341"/>
                      <a:pt x="328" y="342"/>
                      <a:pt x="327" y="344"/>
                    </a:cubicBezTo>
                    <a:cubicBezTo>
                      <a:pt x="325" y="344"/>
                      <a:pt x="325" y="341"/>
                      <a:pt x="325" y="342"/>
                    </a:cubicBezTo>
                    <a:cubicBezTo>
                      <a:pt x="324" y="344"/>
                      <a:pt x="325" y="344"/>
                      <a:pt x="325" y="345"/>
                    </a:cubicBezTo>
                    <a:cubicBezTo>
                      <a:pt x="324" y="345"/>
                      <a:pt x="324" y="345"/>
                      <a:pt x="322" y="345"/>
                    </a:cubicBezTo>
                    <a:cubicBezTo>
                      <a:pt x="321" y="344"/>
                      <a:pt x="322" y="344"/>
                      <a:pt x="321" y="342"/>
                    </a:cubicBezTo>
                    <a:cubicBezTo>
                      <a:pt x="319" y="341"/>
                      <a:pt x="319" y="338"/>
                      <a:pt x="318" y="339"/>
                    </a:cubicBezTo>
                    <a:cubicBezTo>
                      <a:pt x="318" y="339"/>
                      <a:pt x="319" y="344"/>
                      <a:pt x="319" y="345"/>
                    </a:cubicBezTo>
                    <a:cubicBezTo>
                      <a:pt x="318" y="348"/>
                      <a:pt x="318" y="345"/>
                      <a:pt x="316" y="347"/>
                    </a:cubicBezTo>
                    <a:cubicBezTo>
                      <a:pt x="316" y="348"/>
                      <a:pt x="315" y="345"/>
                      <a:pt x="315" y="348"/>
                    </a:cubicBezTo>
                    <a:cubicBezTo>
                      <a:pt x="315" y="352"/>
                      <a:pt x="313" y="347"/>
                      <a:pt x="312" y="350"/>
                    </a:cubicBezTo>
                    <a:cubicBezTo>
                      <a:pt x="310" y="352"/>
                      <a:pt x="310" y="348"/>
                      <a:pt x="309" y="350"/>
                    </a:cubicBezTo>
                    <a:cubicBezTo>
                      <a:pt x="307" y="353"/>
                      <a:pt x="309" y="352"/>
                      <a:pt x="307" y="350"/>
                    </a:cubicBezTo>
                    <a:cubicBezTo>
                      <a:pt x="304" y="350"/>
                      <a:pt x="307" y="352"/>
                      <a:pt x="303" y="353"/>
                    </a:cubicBezTo>
                    <a:cubicBezTo>
                      <a:pt x="298" y="355"/>
                      <a:pt x="300" y="353"/>
                      <a:pt x="296" y="355"/>
                    </a:cubicBezTo>
                    <a:cubicBezTo>
                      <a:pt x="293" y="356"/>
                      <a:pt x="292" y="358"/>
                      <a:pt x="292" y="359"/>
                    </a:cubicBezTo>
                    <a:cubicBezTo>
                      <a:pt x="292" y="361"/>
                      <a:pt x="293" y="358"/>
                      <a:pt x="293" y="361"/>
                    </a:cubicBezTo>
                    <a:cubicBezTo>
                      <a:pt x="293" y="364"/>
                      <a:pt x="296" y="364"/>
                      <a:pt x="292" y="366"/>
                    </a:cubicBezTo>
                    <a:cubicBezTo>
                      <a:pt x="289" y="367"/>
                      <a:pt x="290" y="366"/>
                      <a:pt x="290" y="364"/>
                    </a:cubicBezTo>
                    <a:cubicBezTo>
                      <a:pt x="289" y="363"/>
                      <a:pt x="287" y="363"/>
                      <a:pt x="289" y="361"/>
                    </a:cubicBezTo>
                    <a:cubicBezTo>
                      <a:pt x="289" y="359"/>
                      <a:pt x="287" y="361"/>
                      <a:pt x="287" y="358"/>
                    </a:cubicBezTo>
                    <a:cubicBezTo>
                      <a:pt x="289" y="355"/>
                      <a:pt x="290" y="355"/>
                      <a:pt x="289" y="353"/>
                    </a:cubicBezTo>
                    <a:cubicBezTo>
                      <a:pt x="289" y="353"/>
                      <a:pt x="289" y="355"/>
                      <a:pt x="287" y="353"/>
                    </a:cubicBezTo>
                    <a:cubicBezTo>
                      <a:pt x="286" y="350"/>
                      <a:pt x="286" y="352"/>
                      <a:pt x="287" y="353"/>
                    </a:cubicBezTo>
                    <a:cubicBezTo>
                      <a:pt x="287" y="355"/>
                      <a:pt x="286" y="353"/>
                      <a:pt x="284" y="355"/>
                    </a:cubicBezTo>
                    <a:cubicBezTo>
                      <a:pt x="281" y="355"/>
                      <a:pt x="286" y="352"/>
                      <a:pt x="283" y="352"/>
                    </a:cubicBezTo>
                    <a:cubicBezTo>
                      <a:pt x="280" y="352"/>
                      <a:pt x="280" y="348"/>
                      <a:pt x="278" y="350"/>
                    </a:cubicBezTo>
                    <a:cubicBezTo>
                      <a:pt x="278" y="352"/>
                      <a:pt x="280" y="352"/>
                      <a:pt x="278" y="353"/>
                    </a:cubicBezTo>
                    <a:cubicBezTo>
                      <a:pt x="278" y="353"/>
                      <a:pt x="277" y="350"/>
                      <a:pt x="277" y="353"/>
                    </a:cubicBezTo>
                    <a:cubicBezTo>
                      <a:pt x="277" y="355"/>
                      <a:pt x="275" y="353"/>
                      <a:pt x="275" y="353"/>
                    </a:cubicBezTo>
                    <a:cubicBezTo>
                      <a:pt x="272" y="352"/>
                      <a:pt x="271" y="353"/>
                      <a:pt x="269" y="352"/>
                    </a:cubicBezTo>
                    <a:cubicBezTo>
                      <a:pt x="269" y="350"/>
                      <a:pt x="268" y="352"/>
                      <a:pt x="268" y="350"/>
                    </a:cubicBezTo>
                    <a:cubicBezTo>
                      <a:pt x="266" y="347"/>
                      <a:pt x="265" y="348"/>
                      <a:pt x="265" y="347"/>
                    </a:cubicBezTo>
                    <a:cubicBezTo>
                      <a:pt x="265" y="344"/>
                      <a:pt x="262" y="345"/>
                      <a:pt x="265" y="342"/>
                    </a:cubicBezTo>
                    <a:cubicBezTo>
                      <a:pt x="266" y="339"/>
                      <a:pt x="265" y="339"/>
                      <a:pt x="263" y="339"/>
                    </a:cubicBezTo>
                    <a:cubicBezTo>
                      <a:pt x="260" y="341"/>
                      <a:pt x="262" y="338"/>
                      <a:pt x="258" y="339"/>
                    </a:cubicBezTo>
                    <a:cubicBezTo>
                      <a:pt x="255" y="339"/>
                      <a:pt x="254" y="333"/>
                      <a:pt x="252" y="335"/>
                    </a:cubicBezTo>
                    <a:cubicBezTo>
                      <a:pt x="251" y="338"/>
                      <a:pt x="249" y="336"/>
                      <a:pt x="249" y="338"/>
                    </a:cubicBezTo>
                    <a:cubicBezTo>
                      <a:pt x="251" y="339"/>
                      <a:pt x="246" y="342"/>
                      <a:pt x="245" y="341"/>
                    </a:cubicBezTo>
                    <a:cubicBezTo>
                      <a:pt x="245" y="339"/>
                      <a:pt x="243" y="339"/>
                      <a:pt x="243" y="342"/>
                    </a:cubicBezTo>
                    <a:cubicBezTo>
                      <a:pt x="243" y="345"/>
                      <a:pt x="242" y="342"/>
                      <a:pt x="240" y="341"/>
                    </a:cubicBezTo>
                    <a:cubicBezTo>
                      <a:pt x="240" y="341"/>
                      <a:pt x="240" y="342"/>
                      <a:pt x="239" y="341"/>
                    </a:cubicBezTo>
                    <a:cubicBezTo>
                      <a:pt x="237" y="338"/>
                      <a:pt x="237" y="344"/>
                      <a:pt x="236" y="344"/>
                    </a:cubicBezTo>
                    <a:cubicBezTo>
                      <a:pt x="234" y="344"/>
                      <a:pt x="236" y="342"/>
                      <a:pt x="233" y="341"/>
                    </a:cubicBezTo>
                    <a:cubicBezTo>
                      <a:pt x="230" y="339"/>
                      <a:pt x="231" y="344"/>
                      <a:pt x="228" y="344"/>
                    </a:cubicBezTo>
                    <a:cubicBezTo>
                      <a:pt x="227" y="344"/>
                      <a:pt x="222" y="344"/>
                      <a:pt x="225" y="348"/>
                    </a:cubicBezTo>
                    <a:cubicBezTo>
                      <a:pt x="227" y="355"/>
                      <a:pt x="225" y="353"/>
                      <a:pt x="225" y="355"/>
                    </a:cubicBezTo>
                    <a:cubicBezTo>
                      <a:pt x="227" y="356"/>
                      <a:pt x="225" y="358"/>
                      <a:pt x="225" y="356"/>
                    </a:cubicBezTo>
                    <a:cubicBezTo>
                      <a:pt x="223" y="355"/>
                      <a:pt x="222" y="359"/>
                      <a:pt x="220" y="353"/>
                    </a:cubicBezTo>
                    <a:cubicBezTo>
                      <a:pt x="220" y="352"/>
                      <a:pt x="220" y="348"/>
                      <a:pt x="217" y="352"/>
                    </a:cubicBezTo>
                    <a:cubicBezTo>
                      <a:pt x="214" y="356"/>
                      <a:pt x="214" y="353"/>
                      <a:pt x="213" y="353"/>
                    </a:cubicBezTo>
                    <a:cubicBezTo>
                      <a:pt x="211" y="355"/>
                      <a:pt x="213" y="352"/>
                      <a:pt x="211" y="352"/>
                    </a:cubicBezTo>
                    <a:cubicBezTo>
                      <a:pt x="210" y="350"/>
                      <a:pt x="211" y="348"/>
                      <a:pt x="210" y="347"/>
                    </a:cubicBezTo>
                    <a:cubicBezTo>
                      <a:pt x="208" y="347"/>
                      <a:pt x="204" y="348"/>
                      <a:pt x="205" y="345"/>
                    </a:cubicBezTo>
                    <a:cubicBezTo>
                      <a:pt x="207" y="341"/>
                      <a:pt x="205" y="342"/>
                      <a:pt x="205" y="339"/>
                    </a:cubicBezTo>
                    <a:cubicBezTo>
                      <a:pt x="207" y="338"/>
                      <a:pt x="210" y="338"/>
                      <a:pt x="205" y="338"/>
                    </a:cubicBezTo>
                    <a:cubicBezTo>
                      <a:pt x="201" y="338"/>
                      <a:pt x="202" y="335"/>
                      <a:pt x="201" y="331"/>
                    </a:cubicBezTo>
                    <a:cubicBezTo>
                      <a:pt x="199" y="328"/>
                      <a:pt x="204" y="325"/>
                      <a:pt x="201" y="327"/>
                    </a:cubicBezTo>
                    <a:cubicBezTo>
                      <a:pt x="199" y="328"/>
                      <a:pt x="198" y="325"/>
                      <a:pt x="195" y="328"/>
                    </a:cubicBezTo>
                    <a:cubicBezTo>
                      <a:pt x="192" y="330"/>
                      <a:pt x="192" y="328"/>
                      <a:pt x="193" y="327"/>
                    </a:cubicBezTo>
                    <a:cubicBezTo>
                      <a:pt x="195" y="325"/>
                      <a:pt x="188" y="322"/>
                      <a:pt x="193" y="320"/>
                    </a:cubicBezTo>
                    <a:cubicBezTo>
                      <a:pt x="195" y="319"/>
                      <a:pt x="192" y="316"/>
                      <a:pt x="195" y="314"/>
                    </a:cubicBezTo>
                    <a:cubicBezTo>
                      <a:pt x="198" y="314"/>
                      <a:pt x="196" y="311"/>
                      <a:pt x="198" y="311"/>
                    </a:cubicBezTo>
                    <a:cubicBezTo>
                      <a:pt x="199" y="313"/>
                      <a:pt x="198" y="310"/>
                      <a:pt x="201" y="310"/>
                    </a:cubicBezTo>
                    <a:cubicBezTo>
                      <a:pt x="202" y="310"/>
                      <a:pt x="199" y="307"/>
                      <a:pt x="201" y="302"/>
                    </a:cubicBezTo>
                    <a:cubicBezTo>
                      <a:pt x="202" y="297"/>
                      <a:pt x="199" y="296"/>
                      <a:pt x="201" y="294"/>
                    </a:cubicBezTo>
                    <a:cubicBezTo>
                      <a:pt x="202" y="293"/>
                      <a:pt x="201" y="289"/>
                      <a:pt x="199" y="291"/>
                    </a:cubicBezTo>
                    <a:cubicBezTo>
                      <a:pt x="196" y="293"/>
                      <a:pt x="199" y="286"/>
                      <a:pt x="195" y="283"/>
                    </a:cubicBezTo>
                    <a:cubicBezTo>
                      <a:pt x="190" y="279"/>
                      <a:pt x="192" y="283"/>
                      <a:pt x="190" y="285"/>
                    </a:cubicBezTo>
                    <a:cubicBezTo>
                      <a:pt x="188" y="283"/>
                      <a:pt x="188" y="282"/>
                      <a:pt x="184" y="283"/>
                    </a:cubicBezTo>
                    <a:cubicBezTo>
                      <a:pt x="178" y="283"/>
                      <a:pt x="185" y="282"/>
                      <a:pt x="184" y="277"/>
                    </a:cubicBezTo>
                    <a:cubicBezTo>
                      <a:pt x="184" y="274"/>
                      <a:pt x="179" y="279"/>
                      <a:pt x="182" y="275"/>
                    </a:cubicBezTo>
                    <a:cubicBezTo>
                      <a:pt x="184" y="272"/>
                      <a:pt x="182" y="275"/>
                      <a:pt x="181" y="272"/>
                    </a:cubicBezTo>
                    <a:cubicBezTo>
                      <a:pt x="181" y="271"/>
                      <a:pt x="176" y="272"/>
                      <a:pt x="176" y="274"/>
                    </a:cubicBezTo>
                    <a:cubicBezTo>
                      <a:pt x="175" y="275"/>
                      <a:pt x="173" y="275"/>
                      <a:pt x="170" y="274"/>
                    </a:cubicBezTo>
                    <a:cubicBezTo>
                      <a:pt x="169" y="272"/>
                      <a:pt x="167" y="274"/>
                      <a:pt x="164" y="277"/>
                    </a:cubicBezTo>
                    <a:cubicBezTo>
                      <a:pt x="161" y="280"/>
                      <a:pt x="158" y="279"/>
                      <a:pt x="157" y="282"/>
                    </a:cubicBezTo>
                    <a:cubicBezTo>
                      <a:pt x="157" y="285"/>
                      <a:pt x="153" y="283"/>
                      <a:pt x="153" y="286"/>
                    </a:cubicBezTo>
                    <a:cubicBezTo>
                      <a:pt x="153" y="288"/>
                      <a:pt x="150" y="289"/>
                      <a:pt x="144" y="289"/>
                    </a:cubicBezTo>
                    <a:cubicBezTo>
                      <a:pt x="146" y="286"/>
                      <a:pt x="144" y="286"/>
                      <a:pt x="143" y="286"/>
                    </a:cubicBezTo>
                    <a:cubicBezTo>
                      <a:pt x="141" y="285"/>
                      <a:pt x="141" y="288"/>
                      <a:pt x="140" y="286"/>
                    </a:cubicBezTo>
                    <a:cubicBezTo>
                      <a:pt x="138" y="285"/>
                      <a:pt x="134" y="286"/>
                      <a:pt x="135" y="285"/>
                    </a:cubicBezTo>
                    <a:cubicBezTo>
                      <a:pt x="137" y="283"/>
                      <a:pt x="131" y="282"/>
                      <a:pt x="129" y="286"/>
                    </a:cubicBezTo>
                    <a:cubicBezTo>
                      <a:pt x="128" y="289"/>
                      <a:pt x="126" y="286"/>
                      <a:pt x="126" y="289"/>
                    </a:cubicBezTo>
                    <a:cubicBezTo>
                      <a:pt x="125" y="293"/>
                      <a:pt x="125" y="291"/>
                      <a:pt x="123" y="294"/>
                    </a:cubicBezTo>
                    <a:cubicBezTo>
                      <a:pt x="122" y="289"/>
                      <a:pt x="128" y="282"/>
                      <a:pt x="117" y="288"/>
                    </a:cubicBezTo>
                    <a:cubicBezTo>
                      <a:pt x="117" y="288"/>
                      <a:pt x="115" y="288"/>
                      <a:pt x="114" y="288"/>
                    </a:cubicBezTo>
                    <a:cubicBezTo>
                      <a:pt x="114" y="289"/>
                      <a:pt x="114" y="288"/>
                      <a:pt x="111" y="288"/>
                    </a:cubicBezTo>
                    <a:cubicBezTo>
                      <a:pt x="109" y="289"/>
                      <a:pt x="106" y="283"/>
                      <a:pt x="105" y="286"/>
                    </a:cubicBezTo>
                    <a:cubicBezTo>
                      <a:pt x="105" y="288"/>
                      <a:pt x="103" y="288"/>
                      <a:pt x="102" y="286"/>
                    </a:cubicBezTo>
                    <a:cubicBezTo>
                      <a:pt x="100" y="283"/>
                      <a:pt x="102" y="288"/>
                      <a:pt x="100" y="288"/>
                    </a:cubicBezTo>
                    <a:cubicBezTo>
                      <a:pt x="99" y="288"/>
                      <a:pt x="99" y="283"/>
                      <a:pt x="97" y="283"/>
                    </a:cubicBezTo>
                    <a:cubicBezTo>
                      <a:pt x="94" y="283"/>
                      <a:pt x="93" y="285"/>
                      <a:pt x="94" y="282"/>
                    </a:cubicBezTo>
                    <a:cubicBezTo>
                      <a:pt x="94" y="280"/>
                      <a:pt x="94" y="280"/>
                      <a:pt x="93" y="280"/>
                    </a:cubicBezTo>
                    <a:cubicBezTo>
                      <a:pt x="91" y="282"/>
                      <a:pt x="87" y="279"/>
                      <a:pt x="87" y="275"/>
                    </a:cubicBezTo>
                    <a:cubicBezTo>
                      <a:pt x="87" y="272"/>
                      <a:pt x="85" y="274"/>
                      <a:pt x="82" y="274"/>
                    </a:cubicBezTo>
                    <a:cubicBezTo>
                      <a:pt x="80" y="275"/>
                      <a:pt x="79" y="269"/>
                      <a:pt x="77" y="269"/>
                    </a:cubicBezTo>
                    <a:cubicBezTo>
                      <a:pt x="74" y="269"/>
                      <a:pt x="74" y="266"/>
                      <a:pt x="71" y="266"/>
                    </a:cubicBezTo>
                    <a:cubicBezTo>
                      <a:pt x="68" y="265"/>
                      <a:pt x="73" y="263"/>
                      <a:pt x="67" y="261"/>
                    </a:cubicBezTo>
                    <a:cubicBezTo>
                      <a:pt x="62" y="260"/>
                      <a:pt x="64" y="269"/>
                      <a:pt x="61" y="263"/>
                    </a:cubicBezTo>
                    <a:cubicBezTo>
                      <a:pt x="61" y="261"/>
                      <a:pt x="56" y="260"/>
                      <a:pt x="53" y="257"/>
                    </a:cubicBezTo>
                    <a:cubicBezTo>
                      <a:pt x="50" y="254"/>
                      <a:pt x="50" y="258"/>
                      <a:pt x="47" y="252"/>
                    </a:cubicBezTo>
                    <a:cubicBezTo>
                      <a:pt x="45" y="249"/>
                      <a:pt x="42" y="255"/>
                      <a:pt x="42" y="251"/>
                    </a:cubicBezTo>
                    <a:cubicBezTo>
                      <a:pt x="44" y="246"/>
                      <a:pt x="42" y="243"/>
                      <a:pt x="41" y="241"/>
                    </a:cubicBezTo>
                    <a:cubicBezTo>
                      <a:pt x="39" y="238"/>
                      <a:pt x="42" y="238"/>
                      <a:pt x="44" y="240"/>
                    </a:cubicBezTo>
                    <a:cubicBezTo>
                      <a:pt x="45" y="243"/>
                      <a:pt x="45" y="240"/>
                      <a:pt x="47" y="240"/>
                    </a:cubicBezTo>
                    <a:cubicBezTo>
                      <a:pt x="52" y="238"/>
                      <a:pt x="47" y="235"/>
                      <a:pt x="48" y="234"/>
                    </a:cubicBezTo>
                    <a:cubicBezTo>
                      <a:pt x="48" y="232"/>
                      <a:pt x="42" y="232"/>
                      <a:pt x="44" y="227"/>
                    </a:cubicBezTo>
                    <a:cubicBezTo>
                      <a:pt x="45" y="226"/>
                      <a:pt x="41" y="224"/>
                      <a:pt x="47" y="223"/>
                    </a:cubicBezTo>
                    <a:cubicBezTo>
                      <a:pt x="52" y="223"/>
                      <a:pt x="47" y="221"/>
                      <a:pt x="53" y="216"/>
                    </a:cubicBezTo>
                    <a:cubicBezTo>
                      <a:pt x="56" y="213"/>
                      <a:pt x="53" y="213"/>
                      <a:pt x="55" y="210"/>
                    </a:cubicBezTo>
                    <a:cubicBezTo>
                      <a:pt x="58" y="207"/>
                      <a:pt x="55" y="206"/>
                      <a:pt x="55" y="207"/>
                    </a:cubicBezTo>
                    <a:cubicBezTo>
                      <a:pt x="53" y="210"/>
                      <a:pt x="53" y="206"/>
                      <a:pt x="52" y="207"/>
                    </a:cubicBezTo>
                    <a:cubicBezTo>
                      <a:pt x="50" y="207"/>
                      <a:pt x="52" y="202"/>
                      <a:pt x="45" y="202"/>
                    </a:cubicBezTo>
                    <a:cubicBezTo>
                      <a:pt x="39" y="204"/>
                      <a:pt x="41" y="206"/>
                      <a:pt x="36" y="207"/>
                    </a:cubicBezTo>
                    <a:cubicBezTo>
                      <a:pt x="35" y="207"/>
                      <a:pt x="35" y="207"/>
                      <a:pt x="35" y="207"/>
                    </a:cubicBezTo>
                    <a:cubicBezTo>
                      <a:pt x="32" y="207"/>
                      <a:pt x="27" y="206"/>
                      <a:pt x="26" y="204"/>
                    </a:cubicBezTo>
                    <a:cubicBezTo>
                      <a:pt x="26" y="202"/>
                      <a:pt x="24" y="206"/>
                      <a:pt x="21" y="202"/>
                    </a:cubicBezTo>
                    <a:cubicBezTo>
                      <a:pt x="20" y="199"/>
                      <a:pt x="23" y="201"/>
                      <a:pt x="21" y="196"/>
                    </a:cubicBezTo>
                    <a:cubicBezTo>
                      <a:pt x="18" y="192"/>
                      <a:pt x="17" y="196"/>
                      <a:pt x="17" y="193"/>
                    </a:cubicBezTo>
                    <a:cubicBezTo>
                      <a:pt x="15" y="190"/>
                      <a:pt x="12" y="193"/>
                      <a:pt x="9" y="190"/>
                    </a:cubicBezTo>
                    <a:cubicBezTo>
                      <a:pt x="7" y="190"/>
                      <a:pt x="7" y="188"/>
                      <a:pt x="10" y="188"/>
                    </a:cubicBezTo>
                    <a:cubicBezTo>
                      <a:pt x="13" y="188"/>
                      <a:pt x="15" y="187"/>
                      <a:pt x="13" y="185"/>
                    </a:cubicBezTo>
                    <a:cubicBezTo>
                      <a:pt x="10" y="184"/>
                      <a:pt x="13" y="181"/>
                      <a:pt x="12" y="179"/>
                    </a:cubicBezTo>
                    <a:cubicBezTo>
                      <a:pt x="10" y="178"/>
                      <a:pt x="12" y="176"/>
                      <a:pt x="12" y="174"/>
                    </a:cubicBezTo>
                    <a:cubicBezTo>
                      <a:pt x="10" y="173"/>
                      <a:pt x="6" y="171"/>
                      <a:pt x="6" y="174"/>
                    </a:cubicBezTo>
                    <a:cubicBezTo>
                      <a:pt x="6" y="176"/>
                      <a:pt x="3" y="173"/>
                      <a:pt x="4" y="170"/>
                    </a:cubicBezTo>
                    <a:cubicBezTo>
                      <a:pt x="4" y="168"/>
                      <a:pt x="1" y="168"/>
                      <a:pt x="3" y="165"/>
                    </a:cubicBezTo>
                    <a:cubicBezTo>
                      <a:pt x="9" y="164"/>
                      <a:pt x="0" y="159"/>
                      <a:pt x="7" y="157"/>
                    </a:cubicBezTo>
                    <a:cubicBezTo>
                      <a:pt x="13" y="156"/>
                      <a:pt x="10" y="153"/>
                      <a:pt x="13" y="153"/>
                    </a:cubicBezTo>
                    <a:cubicBezTo>
                      <a:pt x="18" y="154"/>
                      <a:pt x="17" y="148"/>
                      <a:pt x="18" y="153"/>
                    </a:cubicBezTo>
                    <a:cubicBezTo>
                      <a:pt x="20" y="157"/>
                      <a:pt x="21" y="153"/>
                      <a:pt x="23" y="154"/>
                    </a:cubicBezTo>
                    <a:cubicBezTo>
                      <a:pt x="26" y="156"/>
                      <a:pt x="26" y="153"/>
                      <a:pt x="27" y="148"/>
                    </a:cubicBezTo>
                    <a:cubicBezTo>
                      <a:pt x="29" y="145"/>
                      <a:pt x="38" y="150"/>
                      <a:pt x="39" y="143"/>
                    </a:cubicBezTo>
                    <a:cubicBezTo>
                      <a:pt x="41" y="140"/>
                      <a:pt x="48" y="139"/>
                      <a:pt x="52" y="137"/>
                    </a:cubicBezTo>
                    <a:cubicBezTo>
                      <a:pt x="53" y="136"/>
                      <a:pt x="53" y="137"/>
                      <a:pt x="56" y="134"/>
                    </a:cubicBezTo>
                    <a:cubicBezTo>
                      <a:pt x="56" y="132"/>
                      <a:pt x="53" y="128"/>
                      <a:pt x="56" y="126"/>
                    </a:cubicBezTo>
                    <a:cubicBezTo>
                      <a:pt x="59" y="126"/>
                      <a:pt x="55" y="125"/>
                      <a:pt x="58" y="123"/>
                    </a:cubicBezTo>
                    <a:cubicBezTo>
                      <a:pt x="62" y="122"/>
                      <a:pt x="55" y="109"/>
                      <a:pt x="56" y="106"/>
                    </a:cubicBezTo>
                    <a:cubicBezTo>
                      <a:pt x="58" y="103"/>
                      <a:pt x="47" y="103"/>
                      <a:pt x="55" y="101"/>
                    </a:cubicBezTo>
                    <a:cubicBezTo>
                      <a:pt x="59" y="100"/>
                      <a:pt x="65" y="98"/>
                      <a:pt x="67" y="98"/>
                    </a:cubicBezTo>
                    <a:cubicBezTo>
                      <a:pt x="70" y="100"/>
                      <a:pt x="73" y="101"/>
                      <a:pt x="74" y="98"/>
                    </a:cubicBezTo>
                    <a:cubicBezTo>
                      <a:pt x="74" y="95"/>
                      <a:pt x="70" y="97"/>
                      <a:pt x="71" y="94"/>
                    </a:cubicBezTo>
                    <a:cubicBezTo>
                      <a:pt x="74" y="91"/>
                      <a:pt x="76" y="81"/>
                      <a:pt x="76" y="78"/>
                    </a:cubicBezTo>
                    <a:cubicBezTo>
                      <a:pt x="77" y="73"/>
                      <a:pt x="82" y="80"/>
                      <a:pt x="87" y="80"/>
                    </a:cubicBezTo>
                    <a:cubicBezTo>
                      <a:pt x="91" y="78"/>
                      <a:pt x="90" y="81"/>
                      <a:pt x="93" y="80"/>
                    </a:cubicBezTo>
                    <a:cubicBezTo>
                      <a:pt x="97" y="78"/>
                      <a:pt x="99" y="76"/>
                      <a:pt x="97" y="73"/>
                    </a:cubicBezTo>
                    <a:cubicBezTo>
                      <a:pt x="96" y="70"/>
                      <a:pt x="94" y="64"/>
                      <a:pt x="103" y="61"/>
                    </a:cubicBezTo>
                    <a:cubicBezTo>
                      <a:pt x="111" y="59"/>
                      <a:pt x="102" y="53"/>
                      <a:pt x="111" y="55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4" y="58"/>
                      <a:pt x="118" y="64"/>
                      <a:pt x="123" y="66"/>
                    </a:cubicBezTo>
                    <a:cubicBezTo>
                      <a:pt x="126" y="69"/>
                      <a:pt x="128" y="64"/>
                      <a:pt x="129" y="67"/>
                    </a:cubicBezTo>
                    <a:cubicBezTo>
                      <a:pt x="131" y="70"/>
                      <a:pt x="132" y="67"/>
                      <a:pt x="132" y="69"/>
                    </a:cubicBezTo>
                    <a:cubicBezTo>
                      <a:pt x="134" y="72"/>
                      <a:pt x="141" y="78"/>
                      <a:pt x="140" y="84"/>
                    </a:cubicBezTo>
                    <a:cubicBezTo>
                      <a:pt x="138" y="91"/>
                      <a:pt x="141" y="89"/>
                      <a:pt x="138" y="94"/>
                    </a:cubicBezTo>
                    <a:cubicBezTo>
                      <a:pt x="137" y="95"/>
                      <a:pt x="137" y="100"/>
                      <a:pt x="141" y="100"/>
                    </a:cubicBezTo>
                    <a:cubicBezTo>
                      <a:pt x="144" y="100"/>
                      <a:pt x="147" y="101"/>
                      <a:pt x="152" y="101"/>
                    </a:cubicBezTo>
                    <a:cubicBezTo>
                      <a:pt x="157" y="101"/>
                      <a:pt x="161" y="101"/>
                      <a:pt x="169" y="109"/>
                    </a:cubicBezTo>
                    <a:cubicBezTo>
                      <a:pt x="178" y="117"/>
                      <a:pt x="176" y="111"/>
                      <a:pt x="178" y="117"/>
                    </a:cubicBezTo>
                    <a:cubicBezTo>
                      <a:pt x="179" y="125"/>
                      <a:pt x="181" y="122"/>
                      <a:pt x="182" y="126"/>
                    </a:cubicBezTo>
                    <a:cubicBezTo>
                      <a:pt x="182" y="129"/>
                      <a:pt x="185" y="126"/>
                      <a:pt x="188" y="128"/>
                    </a:cubicBezTo>
                    <a:cubicBezTo>
                      <a:pt x="202" y="129"/>
                      <a:pt x="204" y="129"/>
                      <a:pt x="214" y="128"/>
                    </a:cubicBezTo>
                    <a:cubicBezTo>
                      <a:pt x="225" y="128"/>
                      <a:pt x="228" y="134"/>
                      <a:pt x="231" y="134"/>
                    </a:cubicBezTo>
                    <a:cubicBezTo>
                      <a:pt x="234" y="134"/>
                      <a:pt x="240" y="140"/>
                      <a:pt x="245" y="137"/>
                    </a:cubicBezTo>
                    <a:cubicBezTo>
                      <a:pt x="249" y="136"/>
                      <a:pt x="246" y="140"/>
                      <a:pt x="248" y="140"/>
                    </a:cubicBezTo>
                    <a:cubicBezTo>
                      <a:pt x="251" y="139"/>
                      <a:pt x="251" y="142"/>
                      <a:pt x="252" y="140"/>
                    </a:cubicBezTo>
                    <a:cubicBezTo>
                      <a:pt x="265" y="132"/>
                      <a:pt x="265" y="136"/>
                      <a:pt x="268" y="132"/>
                    </a:cubicBezTo>
                    <a:cubicBezTo>
                      <a:pt x="272" y="129"/>
                      <a:pt x="269" y="131"/>
                      <a:pt x="274" y="131"/>
                    </a:cubicBezTo>
                    <a:cubicBezTo>
                      <a:pt x="280" y="131"/>
                      <a:pt x="280" y="132"/>
                      <a:pt x="283" y="131"/>
                    </a:cubicBezTo>
                    <a:cubicBezTo>
                      <a:pt x="284" y="129"/>
                      <a:pt x="286" y="132"/>
                      <a:pt x="287" y="131"/>
                    </a:cubicBezTo>
                    <a:cubicBezTo>
                      <a:pt x="289" y="128"/>
                      <a:pt x="292" y="129"/>
                      <a:pt x="295" y="125"/>
                    </a:cubicBezTo>
                    <a:cubicBezTo>
                      <a:pt x="300" y="120"/>
                      <a:pt x="301" y="120"/>
                      <a:pt x="306" y="117"/>
                    </a:cubicBezTo>
                    <a:cubicBezTo>
                      <a:pt x="309" y="115"/>
                      <a:pt x="303" y="112"/>
                      <a:pt x="303" y="109"/>
                    </a:cubicBezTo>
                    <a:cubicBezTo>
                      <a:pt x="303" y="104"/>
                      <a:pt x="303" y="101"/>
                      <a:pt x="306" y="101"/>
                    </a:cubicBezTo>
                    <a:cubicBezTo>
                      <a:pt x="310" y="100"/>
                      <a:pt x="313" y="108"/>
                      <a:pt x="321" y="104"/>
                    </a:cubicBezTo>
                    <a:cubicBezTo>
                      <a:pt x="327" y="101"/>
                      <a:pt x="325" y="97"/>
                      <a:pt x="330" y="97"/>
                    </a:cubicBezTo>
                    <a:cubicBezTo>
                      <a:pt x="333" y="98"/>
                      <a:pt x="336" y="97"/>
                      <a:pt x="339" y="94"/>
                    </a:cubicBezTo>
                    <a:cubicBezTo>
                      <a:pt x="342" y="92"/>
                      <a:pt x="339" y="92"/>
                      <a:pt x="342" y="87"/>
                    </a:cubicBezTo>
                    <a:cubicBezTo>
                      <a:pt x="345" y="84"/>
                      <a:pt x="350" y="86"/>
                      <a:pt x="353" y="83"/>
                    </a:cubicBezTo>
                    <a:cubicBezTo>
                      <a:pt x="357" y="81"/>
                      <a:pt x="359" y="84"/>
                      <a:pt x="360" y="83"/>
                    </a:cubicBezTo>
                    <a:cubicBezTo>
                      <a:pt x="362" y="81"/>
                      <a:pt x="366" y="84"/>
                      <a:pt x="370" y="83"/>
                    </a:cubicBezTo>
                    <a:cubicBezTo>
                      <a:pt x="371" y="81"/>
                      <a:pt x="368" y="76"/>
                      <a:pt x="365" y="73"/>
                    </a:cubicBezTo>
                    <a:cubicBezTo>
                      <a:pt x="362" y="70"/>
                      <a:pt x="360" y="67"/>
                      <a:pt x="354" y="67"/>
                    </a:cubicBezTo>
                    <a:cubicBezTo>
                      <a:pt x="348" y="67"/>
                      <a:pt x="351" y="73"/>
                      <a:pt x="348" y="70"/>
                    </a:cubicBezTo>
                    <a:cubicBezTo>
                      <a:pt x="345" y="69"/>
                      <a:pt x="341" y="69"/>
                      <a:pt x="339" y="70"/>
                    </a:cubicBezTo>
                    <a:cubicBezTo>
                      <a:pt x="338" y="72"/>
                      <a:pt x="333" y="67"/>
                      <a:pt x="336" y="66"/>
                    </a:cubicBezTo>
                    <a:cubicBezTo>
                      <a:pt x="339" y="63"/>
                      <a:pt x="333" y="67"/>
                      <a:pt x="344" y="46"/>
                    </a:cubicBezTo>
                    <a:cubicBezTo>
                      <a:pt x="351" y="50"/>
                      <a:pt x="354" y="50"/>
                      <a:pt x="360" y="44"/>
                    </a:cubicBezTo>
                    <a:cubicBezTo>
                      <a:pt x="366" y="38"/>
                      <a:pt x="365" y="33"/>
                      <a:pt x="373" y="24"/>
                    </a:cubicBezTo>
                    <a:cubicBezTo>
                      <a:pt x="379" y="16"/>
                      <a:pt x="376" y="13"/>
                      <a:pt x="371" y="13"/>
                    </a:cubicBezTo>
                    <a:cubicBezTo>
                      <a:pt x="366" y="13"/>
                      <a:pt x="373" y="3"/>
                      <a:pt x="388" y="2"/>
                    </a:cubicBezTo>
                    <a:cubicBezTo>
                      <a:pt x="401" y="0"/>
                      <a:pt x="406" y="5"/>
                      <a:pt x="411" y="5"/>
                    </a:cubicBezTo>
                    <a:cubicBezTo>
                      <a:pt x="415" y="5"/>
                      <a:pt x="424" y="18"/>
                      <a:pt x="427" y="33"/>
                    </a:cubicBezTo>
                    <a:cubicBezTo>
                      <a:pt x="429" y="50"/>
                      <a:pt x="432" y="49"/>
                      <a:pt x="441" y="50"/>
                    </a:cubicBezTo>
                    <a:cubicBezTo>
                      <a:pt x="450" y="52"/>
                      <a:pt x="447" y="56"/>
                      <a:pt x="452" y="56"/>
                    </a:cubicBezTo>
                    <a:cubicBezTo>
                      <a:pt x="456" y="58"/>
                      <a:pt x="452" y="61"/>
                      <a:pt x="455" y="63"/>
                    </a:cubicBezTo>
                    <a:cubicBezTo>
                      <a:pt x="458" y="64"/>
                      <a:pt x="452" y="66"/>
                      <a:pt x="456" y="69"/>
                    </a:cubicBezTo>
                    <a:cubicBezTo>
                      <a:pt x="461" y="73"/>
                      <a:pt x="467" y="72"/>
                      <a:pt x="471" y="67"/>
                    </a:cubicBezTo>
                    <a:cubicBezTo>
                      <a:pt x="476" y="64"/>
                      <a:pt x="476" y="69"/>
                      <a:pt x="481" y="64"/>
                    </a:cubicBezTo>
                    <a:cubicBezTo>
                      <a:pt x="485" y="59"/>
                      <a:pt x="490" y="67"/>
                      <a:pt x="485" y="73"/>
                    </a:cubicBezTo>
                    <a:cubicBezTo>
                      <a:pt x="481" y="81"/>
                      <a:pt x="478" y="104"/>
                      <a:pt x="471" y="101"/>
                    </a:cubicBezTo>
                    <a:cubicBezTo>
                      <a:pt x="465" y="98"/>
                      <a:pt x="464" y="97"/>
                      <a:pt x="462" y="100"/>
                    </a:cubicBezTo>
                    <a:cubicBezTo>
                      <a:pt x="461" y="104"/>
                      <a:pt x="455" y="100"/>
                      <a:pt x="458" y="106"/>
                    </a:cubicBezTo>
                    <a:cubicBezTo>
                      <a:pt x="459" y="112"/>
                      <a:pt x="461" y="119"/>
                      <a:pt x="458" y="123"/>
                    </a:cubicBezTo>
                    <a:cubicBezTo>
                      <a:pt x="456" y="129"/>
                      <a:pt x="455" y="123"/>
                      <a:pt x="453" y="129"/>
                    </a:cubicBezTo>
                    <a:cubicBezTo>
                      <a:pt x="453" y="131"/>
                      <a:pt x="453" y="131"/>
                      <a:pt x="453" y="131"/>
                    </a:cubicBezTo>
                    <a:close/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2" name="Freeform 11">
                <a:extLst>
                  <a:ext uri="{FF2B5EF4-FFF2-40B4-BE49-F238E27FC236}">
                    <a16:creationId xmlns:a16="http://schemas.microsoft.com/office/drawing/2014/main" id="{F6BF8EDD-4636-4C88-BF3B-F9C4F5C8AE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9" y="3746"/>
                <a:ext cx="190" cy="266"/>
              </a:xfrm>
              <a:custGeom>
                <a:avLst/>
                <a:gdLst/>
                <a:ahLst/>
                <a:cxnLst>
                  <a:cxn ang="0">
                    <a:pos x="47" y="68"/>
                  </a:cxn>
                  <a:cxn ang="0">
                    <a:pos x="53" y="68"/>
                  </a:cxn>
                  <a:cxn ang="0">
                    <a:pos x="53" y="70"/>
                  </a:cxn>
                  <a:cxn ang="0">
                    <a:pos x="56" y="74"/>
                  </a:cxn>
                  <a:cxn ang="0">
                    <a:pos x="62" y="76"/>
                  </a:cxn>
                  <a:cxn ang="0">
                    <a:pos x="62" y="82"/>
                  </a:cxn>
                  <a:cxn ang="0">
                    <a:pos x="53" y="95"/>
                  </a:cxn>
                  <a:cxn ang="0">
                    <a:pos x="53" y="101"/>
                  </a:cxn>
                  <a:cxn ang="0">
                    <a:pos x="51" y="104"/>
                  </a:cxn>
                  <a:cxn ang="0">
                    <a:pos x="39" y="113"/>
                  </a:cxn>
                  <a:cxn ang="0">
                    <a:pos x="36" y="126"/>
                  </a:cxn>
                  <a:cxn ang="0">
                    <a:pos x="30" y="132"/>
                  </a:cxn>
                  <a:cxn ang="0">
                    <a:pos x="18" y="135"/>
                  </a:cxn>
                  <a:cxn ang="0">
                    <a:pos x="13" y="132"/>
                  </a:cxn>
                  <a:cxn ang="0">
                    <a:pos x="9" y="130"/>
                  </a:cxn>
                  <a:cxn ang="0">
                    <a:pos x="1" y="129"/>
                  </a:cxn>
                  <a:cxn ang="0">
                    <a:pos x="4" y="124"/>
                  </a:cxn>
                  <a:cxn ang="0">
                    <a:pos x="9" y="115"/>
                  </a:cxn>
                  <a:cxn ang="0">
                    <a:pos x="19" y="105"/>
                  </a:cxn>
                  <a:cxn ang="0">
                    <a:pos x="24" y="101"/>
                  </a:cxn>
                  <a:cxn ang="0">
                    <a:pos x="35" y="95"/>
                  </a:cxn>
                  <a:cxn ang="0">
                    <a:pos x="44" y="79"/>
                  </a:cxn>
                  <a:cxn ang="0">
                    <a:pos x="47" y="68"/>
                  </a:cxn>
                  <a:cxn ang="0">
                    <a:pos x="74" y="78"/>
                  </a:cxn>
                  <a:cxn ang="0">
                    <a:pos x="85" y="56"/>
                  </a:cxn>
                  <a:cxn ang="0">
                    <a:pos x="91" y="53"/>
                  </a:cxn>
                  <a:cxn ang="0">
                    <a:pos x="94" y="47"/>
                  </a:cxn>
                  <a:cxn ang="0">
                    <a:pos x="97" y="37"/>
                  </a:cxn>
                  <a:cxn ang="0">
                    <a:pos x="91" y="36"/>
                  </a:cxn>
                  <a:cxn ang="0">
                    <a:pos x="80" y="36"/>
                  </a:cxn>
                  <a:cxn ang="0">
                    <a:pos x="74" y="23"/>
                  </a:cxn>
                  <a:cxn ang="0">
                    <a:pos x="74" y="28"/>
                  </a:cxn>
                  <a:cxn ang="0">
                    <a:pos x="68" y="22"/>
                  </a:cxn>
                  <a:cxn ang="0">
                    <a:pos x="65" y="16"/>
                  </a:cxn>
                  <a:cxn ang="0">
                    <a:pos x="63" y="9"/>
                  </a:cxn>
                  <a:cxn ang="0">
                    <a:pos x="57" y="5"/>
                  </a:cxn>
                  <a:cxn ang="0">
                    <a:pos x="51" y="0"/>
                  </a:cxn>
                  <a:cxn ang="0">
                    <a:pos x="53" y="5"/>
                  </a:cxn>
                  <a:cxn ang="0">
                    <a:pos x="56" y="9"/>
                  </a:cxn>
                  <a:cxn ang="0">
                    <a:pos x="62" y="20"/>
                  </a:cxn>
                  <a:cxn ang="0">
                    <a:pos x="63" y="23"/>
                  </a:cxn>
                  <a:cxn ang="0">
                    <a:pos x="66" y="31"/>
                  </a:cxn>
                  <a:cxn ang="0">
                    <a:pos x="66" y="43"/>
                  </a:cxn>
                  <a:cxn ang="0">
                    <a:pos x="59" y="53"/>
                  </a:cxn>
                  <a:cxn ang="0">
                    <a:pos x="68" y="60"/>
                  </a:cxn>
                  <a:cxn ang="0">
                    <a:pos x="68" y="73"/>
                  </a:cxn>
                  <a:cxn ang="0">
                    <a:pos x="68" y="76"/>
                  </a:cxn>
                  <a:cxn ang="0">
                    <a:pos x="74" y="78"/>
                  </a:cxn>
                </a:cxnLst>
                <a:rect l="0" t="0" r="r" b="b"/>
                <a:pathLst>
                  <a:path w="98" h="137">
                    <a:moveTo>
                      <a:pt x="47" y="68"/>
                    </a:moveTo>
                    <a:cubicBezTo>
                      <a:pt x="51" y="64"/>
                      <a:pt x="54" y="67"/>
                      <a:pt x="53" y="68"/>
                    </a:cubicBezTo>
                    <a:cubicBezTo>
                      <a:pt x="50" y="68"/>
                      <a:pt x="51" y="70"/>
                      <a:pt x="53" y="70"/>
                    </a:cubicBezTo>
                    <a:cubicBezTo>
                      <a:pt x="54" y="70"/>
                      <a:pt x="51" y="79"/>
                      <a:pt x="56" y="74"/>
                    </a:cubicBezTo>
                    <a:cubicBezTo>
                      <a:pt x="62" y="70"/>
                      <a:pt x="65" y="71"/>
                      <a:pt x="62" y="76"/>
                    </a:cubicBezTo>
                    <a:cubicBezTo>
                      <a:pt x="60" y="79"/>
                      <a:pt x="66" y="78"/>
                      <a:pt x="62" y="82"/>
                    </a:cubicBezTo>
                    <a:cubicBezTo>
                      <a:pt x="57" y="88"/>
                      <a:pt x="56" y="95"/>
                      <a:pt x="53" y="95"/>
                    </a:cubicBezTo>
                    <a:cubicBezTo>
                      <a:pt x="51" y="95"/>
                      <a:pt x="50" y="101"/>
                      <a:pt x="53" y="101"/>
                    </a:cubicBezTo>
                    <a:cubicBezTo>
                      <a:pt x="56" y="102"/>
                      <a:pt x="54" y="105"/>
                      <a:pt x="51" y="104"/>
                    </a:cubicBezTo>
                    <a:cubicBezTo>
                      <a:pt x="50" y="104"/>
                      <a:pt x="39" y="105"/>
                      <a:pt x="39" y="113"/>
                    </a:cubicBezTo>
                    <a:cubicBezTo>
                      <a:pt x="39" y="120"/>
                      <a:pt x="33" y="123"/>
                      <a:pt x="36" y="126"/>
                    </a:cubicBezTo>
                    <a:cubicBezTo>
                      <a:pt x="38" y="129"/>
                      <a:pt x="33" y="126"/>
                      <a:pt x="30" y="132"/>
                    </a:cubicBezTo>
                    <a:cubicBezTo>
                      <a:pt x="25" y="137"/>
                      <a:pt x="22" y="137"/>
                      <a:pt x="18" y="135"/>
                    </a:cubicBezTo>
                    <a:cubicBezTo>
                      <a:pt x="13" y="135"/>
                      <a:pt x="16" y="132"/>
                      <a:pt x="13" y="132"/>
                    </a:cubicBezTo>
                    <a:cubicBezTo>
                      <a:pt x="10" y="133"/>
                      <a:pt x="12" y="129"/>
                      <a:pt x="9" y="130"/>
                    </a:cubicBezTo>
                    <a:cubicBezTo>
                      <a:pt x="6" y="133"/>
                      <a:pt x="3" y="132"/>
                      <a:pt x="1" y="129"/>
                    </a:cubicBezTo>
                    <a:cubicBezTo>
                      <a:pt x="0" y="126"/>
                      <a:pt x="6" y="127"/>
                      <a:pt x="4" y="124"/>
                    </a:cubicBezTo>
                    <a:cubicBezTo>
                      <a:pt x="3" y="121"/>
                      <a:pt x="6" y="118"/>
                      <a:pt x="9" y="115"/>
                    </a:cubicBezTo>
                    <a:cubicBezTo>
                      <a:pt x="13" y="112"/>
                      <a:pt x="15" y="105"/>
                      <a:pt x="19" y="105"/>
                    </a:cubicBezTo>
                    <a:cubicBezTo>
                      <a:pt x="22" y="105"/>
                      <a:pt x="22" y="102"/>
                      <a:pt x="24" y="101"/>
                    </a:cubicBezTo>
                    <a:cubicBezTo>
                      <a:pt x="27" y="101"/>
                      <a:pt x="30" y="96"/>
                      <a:pt x="35" y="95"/>
                    </a:cubicBezTo>
                    <a:cubicBezTo>
                      <a:pt x="38" y="92"/>
                      <a:pt x="39" y="81"/>
                      <a:pt x="44" y="79"/>
                    </a:cubicBezTo>
                    <a:cubicBezTo>
                      <a:pt x="48" y="78"/>
                      <a:pt x="44" y="71"/>
                      <a:pt x="47" y="68"/>
                    </a:cubicBezTo>
                    <a:close/>
                    <a:moveTo>
                      <a:pt x="74" y="78"/>
                    </a:moveTo>
                    <a:cubicBezTo>
                      <a:pt x="76" y="76"/>
                      <a:pt x="88" y="59"/>
                      <a:pt x="85" y="56"/>
                    </a:cubicBezTo>
                    <a:cubicBezTo>
                      <a:pt x="83" y="54"/>
                      <a:pt x="86" y="48"/>
                      <a:pt x="91" y="53"/>
                    </a:cubicBezTo>
                    <a:cubicBezTo>
                      <a:pt x="95" y="56"/>
                      <a:pt x="89" y="47"/>
                      <a:pt x="94" y="47"/>
                    </a:cubicBezTo>
                    <a:cubicBezTo>
                      <a:pt x="97" y="45"/>
                      <a:pt x="95" y="39"/>
                      <a:pt x="97" y="37"/>
                    </a:cubicBezTo>
                    <a:cubicBezTo>
                      <a:pt x="98" y="34"/>
                      <a:pt x="92" y="33"/>
                      <a:pt x="91" y="36"/>
                    </a:cubicBezTo>
                    <a:cubicBezTo>
                      <a:pt x="89" y="40"/>
                      <a:pt x="85" y="39"/>
                      <a:pt x="80" y="36"/>
                    </a:cubicBezTo>
                    <a:cubicBezTo>
                      <a:pt x="76" y="33"/>
                      <a:pt x="77" y="26"/>
                      <a:pt x="74" y="23"/>
                    </a:cubicBezTo>
                    <a:cubicBezTo>
                      <a:pt x="71" y="19"/>
                      <a:pt x="71" y="23"/>
                      <a:pt x="74" y="28"/>
                    </a:cubicBezTo>
                    <a:cubicBezTo>
                      <a:pt x="76" y="33"/>
                      <a:pt x="66" y="26"/>
                      <a:pt x="68" y="22"/>
                    </a:cubicBezTo>
                    <a:cubicBezTo>
                      <a:pt x="68" y="19"/>
                      <a:pt x="65" y="19"/>
                      <a:pt x="65" y="16"/>
                    </a:cubicBezTo>
                    <a:cubicBezTo>
                      <a:pt x="65" y="12"/>
                      <a:pt x="65" y="12"/>
                      <a:pt x="63" y="9"/>
                    </a:cubicBezTo>
                    <a:cubicBezTo>
                      <a:pt x="62" y="6"/>
                      <a:pt x="60" y="6"/>
                      <a:pt x="57" y="5"/>
                    </a:cubicBezTo>
                    <a:cubicBezTo>
                      <a:pt x="54" y="5"/>
                      <a:pt x="56" y="0"/>
                      <a:pt x="51" y="0"/>
                    </a:cubicBezTo>
                    <a:cubicBezTo>
                      <a:pt x="48" y="0"/>
                      <a:pt x="50" y="0"/>
                      <a:pt x="53" y="5"/>
                    </a:cubicBezTo>
                    <a:cubicBezTo>
                      <a:pt x="56" y="8"/>
                      <a:pt x="53" y="6"/>
                      <a:pt x="56" y="9"/>
                    </a:cubicBezTo>
                    <a:cubicBezTo>
                      <a:pt x="57" y="14"/>
                      <a:pt x="60" y="23"/>
                      <a:pt x="62" y="20"/>
                    </a:cubicBezTo>
                    <a:cubicBezTo>
                      <a:pt x="63" y="17"/>
                      <a:pt x="65" y="25"/>
                      <a:pt x="63" y="23"/>
                    </a:cubicBezTo>
                    <a:cubicBezTo>
                      <a:pt x="62" y="22"/>
                      <a:pt x="62" y="23"/>
                      <a:pt x="66" y="31"/>
                    </a:cubicBezTo>
                    <a:cubicBezTo>
                      <a:pt x="70" y="39"/>
                      <a:pt x="66" y="39"/>
                      <a:pt x="66" y="43"/>
                    </a:cubicBezTo>
                    <a:cubicBezTo>
                      <a:pt x="66" y="50"/>
                      <a:pt x="60" y="50"/>
                      <a:pt x="59" y="53"/>
                    </a:cubicBezTo>
                    <a:cubicBezTo>
                      <a:pt x="59" y="56"/>
                      <a:pt x="65" y="59"/>
                      <a:pt x="68" y="60"/>
                    </a:cubicBezTo>
                    <a:cubicBezTo>
                      <a:pt x="73" y="62"/>
                      <a:pt x="70" y="71"/>
                      <a:pt x="68" y="73"/>
                    </a:cubicBezTo>
                    <a:cubicBezTo>
                      <a:pt x="66" y="74"/>
                      <a:pt x="63" y="74"/>
                      <a:pt x="68" y="76"/>
                    </a:cubicBezTo>
                    <a:cubicBezTo>
                      <a:pt x="71" y="76"/>
                      <a:pt x="70" y="81"/>
                      <a:pt x="74" y="78"/>
                    </a:cubicBezTo>
                    <a:close/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3" name="Freeform 12">
                <a:extLst>
                  <a:ext uri="{FF2B5EF4-FFF2-40B4-BE49-F238E27FC236}">
                    <a16:creationId xmlns:a16="http://schemas.microsoft.com/office/drawing/2014/main" id="{D1BAB768-EB2E-43BC-AE97-C920CCD75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5" y="1126"/>
                <a:ext cx="949" cy="696"/>
              </a:xfrm>
              <a:custGeom>
                <a:avLst/>
                <a:gdLst/>
                <a:ahLst/>
                <a:cxnLst>
                  <a:cxn ang="0">
                    <a:pos x="394" y="224"/>
                  </a:cxn>
                  <a:cxn ang="0">
                    <a:pos x="343" y="245"/>
                  </a:cxn>
                  <a:cxn ang="0">
                    <a:pos x="315" y="259"/>
                  </a:cxn>
                  <a:cxn ang="0">
                    <a:pos x="291" y="276"/>
                  </a:cxn>
                  <a:cxn ang="0">
                    <a:pos x="280" y="283"/>
                  </a:cxn>
                  <a:cxn ang="0">
                    <a:pos x="279" y="272"/>
                  </a:cxn>
                  <a:cxn ang="0">
                    <a:pos x="273" y="283"/>
                  </a:cxn>
                  <a:cxn ang="0">
                    <a:pos x="260" y="290"/>
                  </a:cxn>
                  <a:cxn ang="0">
                    <a:pos x="256" y="303"/>
                  </a:cxn>
                  <a:cxn ang="0">
                    <a:pos x="244" y="321"/>
                  </a:cxn>
                  <a:cxn ang="0">
                    <a:pos x="241" y="346"/>
                  </a:cxn>
                  <a:cxn ang="0">
                    <a:pos x="227" y="356"/>
                  </a:cxn>
                  <a:cxn ang="0">
                    <a:pos x="215" y="342"/>
                  </a:cxn>
                  <a:cxn ang="0">
                    <a:pos x="198" y="343"/>
                  </a:cxn>
                  <a:cxn ang="0">
                    <a:pos x="187" y="331"/>
                  </a:cxn>
                  <a:cxn ang="0">
                    <a:pos x="175" y="314"/>
                  </a:cxn>
                  <a:cxn ang="0">
                    <a:pos x="178" y="298"/>
                  </a:cxn>
                  <a:cxn ang="0">
                    <a:pos x="172" y="297"/>
                  </a:cxn>
                  <a:cxn ang="0">
                    <a:pos x="160" y="281"/>
                  </a:cxn>
                  <a:cxn ang="0">
                    <a:pos x="155" y="252"/>
                  </a:cxn>
                  <a:cxn ang="0">
                    <a:pos x="174" y="241"/>
                  </a:cxn>
                  <a:cxn ang="0">
                    <a:pos x="169" y="220"/>
                  </a:cxn>
                  <a:cxn ang="0">
                    <a:pos x="175" y="213"/>
                  </a:cxn>
                  <a:cxn ang="0">
                    <a:pos x="152" y="197"/>
                  </a:cxn>
                  <a:cxn ang="0">
                    <a:pos x="142" y="183"/>
                  </a:cxn>
                  <a:cxn ang="0">
                    <a:pos x="129" y="158"/>
                  </a:cxn>
                  <a:cxn ang="0">
                    <a:pos x="97" y="127"/>
                  </a:cxn>
                  <a:cxn ang="0">
                    <a:pos x="56" y="126"/>
                  </a:cxn>
                  <a:cxn ang="0">
                    <a:pos x="17" y="115"/>
                  </a:cxn>
                  <a:cxn ang="0">
                    <a:pos x="21" y="102"/>
                  </a:cxn>
                  <a:cxn ang="0">
                    <a:pos x="39" y="79"/>
                  </a:cxn>
                  <a:cxn ang="0">
                    <a:pos x="62" y="49"/>
                  </a:cxn>
                  <a:cxn ang="0">
                    <a:pos x="154" y="26"/>
                  </a:cxn>
                  <a:cxn ang="0">
                    <a:pos x="183" y="21"/>
                  </a:cxn>
                  <a:cxn ang="0">
                    <a:pos x="221" y="17"/>
                  </a:cxn>
                  <a:cxn ang="0">
                    <a:pos x="209" y="14"/>
                  </a:cxn>
                  <a:cxn ang="0">
                    <a:pos x="279" y="10"/>
                  </a:cxn>
                  <a:cxn ang="0">
                    <a:pos x="343" y="3"/>
                  </a:cxn>
                  <a:cxn ang="0">
                    <a:pos x="355" y="10"/>
                  </a:cxn>
                  <a:cxn ang="0">
                    <a:pos x="393" y="26"/>
                  </a:cxn>
                  <a:cxn ang="0">
                    <a:pos x="375" y="35"/>
                  </a:cxn>
                  <a:cxn ang="0">
                    <a:pos x="407" y="43"/>
                  </a:cxn>
                  <a:cxn ang="0">
                    <a:pos x="483" y="38"/>
                  </a:cxn>
                  <a:cxn ang="0">
                    <a:pos x="426" y="54"/>
                  </a:cxn>
                  <a:cxn ang="0">
                    <a:pos x="420" y="65"/>
                  </a:cxn>
                  <a:cxn ang="0">
                    <a:pos x="422" y="82"/>
                  </a:cxn>
                  <a:cxn ang="0">
                    <a:pos x="425" y="102"/>
                  </a:cxn>
                  <a:cxn ang="0">
                    <a:pos x="413" y="116"/>
                  </a:cxn>
                  <a:cxn ang="0">
                    <a:pos x="425" y="132"/>
                  </a:cxn>
                  <a:cxn ang="0">
                    <a:pos x="426" y="155"/>
                  </a:cxn>
                  <a:cxn ang="0">
                    <a:pos x="408" y="169"/>
                  </a:cxn>
                  <a:cxn ang="0">
                    <a:pos x="391" y="188"/>
                  </a:cxn>
                  <a:cxn ang="0">
                    <a:pos x="408" y="199"/>
                  </a:cxn>
                  <a:cxn ang="0">
                    <a:pos x="382" y="199"/>
                  </a:cxn>
                  <a:cxn ang="0">
                    <a:pos x="362" y="205"/>
                  </a:cxn>
                  <a:cxn ang="0">
                    <a:pos x="362" y="216"/>
                  </a:cxn>
                </a:cxnLst>
                <a:rect l="0" t="0" r="r" b="b"/>
                <a:pathLst>
                  <a:path w="489" h="359">
                    <a:moveTo>
                      <a:pt x="375" y="216"/>
                    </a:moveTo>
                    <a:cubicBezTo>
                      <a:pt x="382" y="210"/>
                      <a:pt x="387" y="219"/>
                      <a:pt x="396" y="219"/>
                    </a:cubicBezTo>
                    <a:cubicBezTo>
                      <a:pt x="405" y="217"/>
                      <a:pt x="408" y="217"/>
                      <a:pt x="402" y="220"/>
                    </a:cubicBezTo>
                    <a:cubicBezTo>
                      <a:pt x="396" y="222"/>
                      <a:pt x="401" y="224"/>
                      <a:pt x="394" y="224"/>
                    </a:cubicBezTo>
                    <a:cubicBezTo>
                      <a:pt x="390" y="224"/>
                      <a:pt x="396" y="227"/>
                      <a:pt x="390" y="228"/>
                    </a:cubicBezTo>
                    <a:cubicBezTo>
                      <a:pt x="384" y="228"/>
                      <a:pt x="381" y="231"/>
                      <a:pt x="378" y="236"/>
                    </a:cubicBezTo>
                    <a:cubicBezTo>
                      <a:pt x="375" y="239"/>
                      <a:pt x="362" y="239"/>
                      <a:pt x="353" y="242"/>
                    </a:cubicBezTo>
                    <a:cubicBezTo>
                      <a:pt x="344" y="247"/>
                      <a:pt x="344" y="241"/>
                      <a:pt x="343" y="245"/>
                    </a:cubicBezTo>
                    <a:cubicBezTo>
                      <a:pt x="341" y="248"/>
                      <a:pt x="335" y="248"/>
                      <a:pt x="332" y="247"/>
                    </a:cubicBezTo>
                    <a:cubicBezTo>
                      <a:pt x="327" y="245"/>
                      <a:pt x="318" y="238"/>
                      <a:pt x="324" y="244"/>
                    </a:cubicBezTo>
                    <a:cubicBezTo>
                      <a:pt x="329" y="248"/>
                      <a:pt x="327" y="250"/>
                      <a:pt x="324" y="250"/>
                    </a:cubicBezTo>
                    <a:cubicBezTo>
                      <a:pt x="321" y="250"/>
                      <a:pt x="317" y="253"/>
                      <a:pt x="315" y="259"/>
                    </a:cubicBezTo>
                    <a:cubicBezTo>
                      <a:pt x="315" y="264"/>
                      <a:pt x="305" y="273"/>
                      <a:pt x="300" y="273"/>
                    </a:cubicBezTo>
                    <a:cubicBezTo>
                      <a:pt x="300" y="273"/>
                      <a:pt x="300" y="272"/>
                      <a:pt x="298" y="272"/>
                    </a:cubicBezTo>
                    <a:cubicBezTo>
                      <a:pt x="297" y="272"/>
                      <a:pt x="298" y="275"/>
                      <a:pt x="297" y="275"/>
                    </a:cubicBezTo>
                    <a:cubicBezTo>
                      <a:pt x="295" y="275"/>
                      <a:pt x="292" y="278"/>
                      <a:pt x="291" y="276"/>
                    </a:cubicBezTo>
                    <a:cubicBezTo>
                      <a:pt x="288" y="278"/>
                      <a:pt x="288" y="278"/>
                      <a:pt x="288" y="278"/>
                    </a:cubicBezTo>
                    <a:cubicBezTo>
                      <a:pt x="289" y="280"/>
                      <a:pt x="289" y="281"/>
                      <a:pt x="288" y="280"/>
                    </a:cubicBezTo>
                    <a:cubicBezTo>
                      <a:pt x="286" y="278"/>
                      <a:pt x="286" y="280"/>
                      <a:pt x="285" y="281"/>
                    </a:cubicBezTo>
                    <a:cubicBezTo>
                      <a:pt x="283" y="283"/>
                      <a:pt x="282" y="283"/>
                      <a:pt x="280" y="283"/>
                    </a:cubicBezTo>
                    <a:cubicBezTo>
                      <a:pt x="279" y="281"/>
                      <a:pt x="280" y="278"/>
                      <a:pt x="280" y="276"/>
                    </a:cubicBezTo>
                    <a:cubicBezTo>
                      <a:pt x="280" y="275"/>
                      <a:pt x="283" y="275"/>
                      <a:pt x="283" y="273"/>
                    </a:cubicBezTo>
                    <a:cubicBezTo>
                      <a:pt x="283" y="272"/>
                      <a:pt x="286" y="272"/>
                      <a:pt x="283" y="272"/>
                    </a:cubicBezTo>
                    <a:cubicBezTo>
                      <a:pt x="280" y="272"/>
                      <a:pt x="280" y="270"/>
                      <a:pt x="279" y="272"/>
                    </a:cubicBezTo>
                    <a:cubicBezTo>
                      <a:pt x="279" y="272"/>
                      <a:pt x="283" y="273"/>
                      <a:pt x="280" y="275"/>
                    </a:cubicBezTo>
                    <a:cubicBezTo>
                      <a:pt x="277" y="276"/>
                      <a:pt x="280" y="276"/>
                      <a:pt x="279" y="278"/>
                    </a:cubicBezTo>
                    <a:cubicBezTo>
                      <a:pt x="276" y="280"/>
                      <a:pt x="279" y="280"/>
                      <a:pt x="277" y="281"/>
                    </a:cubicBezTo>
                    <a:cubicBezTo>
                      <a:pt x="277" y="283"/>
                      <a:pt x="276" y="281"/>
                      <a:pt x="273" y="283"/>
                    </a:cubicBezTo>
                    <a:cubicBezTo>
                      <a:pt x="270" y="283"/>
                      <a:pt x="268" y="281"/>
                      <a:pt x="266" y="283"/>
                    </a:cubicBezTo>
                    <a:cubicBezTo>
                      <a:pt x="263" y="284"/>
                      <a:pt x="262" y="283"/>
                      <a:pt x="265" y="284"/>
                    </a:cubicBezTo>
                    <a:cubicBezTo>
                      <a:pt x="268" y="286"/>
                      <a:pt x="268" y="287"/>
                      <a:pt x="266" y="286"/>
                    </a:cubicBezTo>
                    <a:cubicBezTo>
                      <a:pt x="263" y="286"/>
                      <a:pt x="263" y="292"/>
                      <a:pt x="260" y="290"/>
                    </a:cubicBezTo>
                    <a:cubicBezTo>
                      <a:pt x="257" y="289"/>
                      <a:pt x="251" y="289"/>
                      <a:pt x="256" y="293"/>
                    </a:cubicBezTo>
                    <a:cubicBezTo>
                      <a:pt x="260" y="298"/>
                      <a:pt x="260" y="300"/>
                      <a:pt x="259" y="300"/>
                    </a:cubicBezTo>
                    <a:cubicBezTo>
                      <a:pt x="256" y="298"/>
                      <a:pt x="256" y="301"/>
                      <a:pt x="253" y="300"/>
                    </a:cubicBezTo>
                    <a:cubicBezTo>
                      <a:pt x="250" y="298"/>
                      <a:pt x="251" y="303"/>
                      <a:pt x="256" y="303"/>
                    </a:cubicBezTo>
                    <a:cubicBezTo>
                      <a:pt x="260" y="303"/>
                      <a:pt x="257" y="303"/>
                      <a:pt x="259" y="306"/>
                    </a:cubicBezTo>
                    <a:cubicBezTo>
                      <a:pt x="259" y="311"/>
                      <a:pt x="254" y="311"/>
                      <a:pt x="254" y="314"/>
                    </a:cubicBezTo>
                    <a:cubicBezTo>
                      <a:pt x="254" y="318"/>
                      <a:pt x="251" y="311"/>
                      <a:pt x="251" y="315"/>
                    </a:cubicBezTo>
                    <a:cubicBezTo>
                      <a:pt x="250" y="321"/>
                      <a:pt x="244" y="318"/>
                      <a:pt x="244" y="321"/>
                    </a:cubicBezTo>
                    <a:cubicBezTo>
                      <a:pt x="242" y="323"/>
                      <a:pt x="245" y="321"/>
                      <a:pt x="245" y="325"/>
                    </a:cubicBezTo>
                    <a:cubicBezTo>
                      <a:pt x="247" y="328"/>
                      <a:pt x="239" y="321"/>
                      <a:pt x="242" y="326"/>
                    </a:cubicBezTo>
                    <a:cubicBezTo>
                      <a:pt x="244" y="329"/>
                      <a:pt x="245" y="325"/>
                      <a:pt x="245" y="329"/>
                    </a:cubicBezTo>
                    <a:cubicBezTo>
                      <a:pt x="247" y="334"/>
                      <a:pt x="239" y="343"/>
                      <a:pt x="241" y="346"/>
                    </a:cubicBezTo>
                    <a:cubicBezTo>
                      <a:pt x="242" y="350"/>
                      <a:pt x="237" y="350"/>
                      <a:pt x="236" y="351"/>
                    </a:cubicBezTo>
                    <a:cubicBezTo>
                      <a:pt x="234" y="354"/>
                      <a:pt x="239" y="350"/>
                      <a:pt x="239" y="354"/>
                    </a:cubicBezTo>
                    <a:cubicBezTo>
                      <a:pt x="239" y="359"/>
                      <a:pt x="236" y="359"/>
                      <a:pt x="233" y="357"/>
                    </a:cubicBezTo>
                    <a:cubicBezTo>
                      <a:pt x="230" y="354"/>
                      <a:pt x="230" y="353"/>
                      <a:pt x="227" y="356"/>
                    </a:cubicBezTo>
                    <a:cubicBezTo>
                      <a:pt x="225" y="357"/>
                      <a:pt x="221" y="357"/>
                      <a:pt x="222" y="353"/>
                    </a:cubicBezTo>
                    <a:cubicBezTo>
                      <a:pt x="227" y="348"/>
                      <a:pt x="221" y="353"/>
                      <a:pt x="218" y="351"/>
                    </a:cubicBezTo>
                    <a:cubicBezTo>
                      <a:pt x="213" y="348"/>
                      <a:pt x="213" y="348"/>
                      <a:pt x="216" y="345"/>
                    </a:cubicBezTo>
                    <a:cubicBezTo>
                      <a:pt x="219" y="342"/>
                      <a:pt x="215" y="339"/>
                      <a:pt x="215" y="342"/>
                    </a:cubicBezTo>
                    <a:cubicBezTo>
                      <a:pt x="216" y="343"/>
                      <a:pt x="212" y="343"/>
                      <a:pt x="210" y="346"/>
                    </a:cubicBezTo>
                    <a:cubicBezTo>
                      <a:pt x="207" y="348"/>
                      <a:pt x="209" y="343"/>
                      <a:pt x="204" y="346"/>
                    </a:cubicBezTo>
                    <a:cubicBezTo>
                      <a:pt x="199" y="350"/>
                      <a:pt x="198" y="348"/>
                      <a:pt x="198" y="345"/>
                    </a:cubicBezTo>
                    <a:cubicBezTo>
                      <a:pt x="196" y="343"/>
                      <a:pt x="199" y="345"/>
                      <a:pt x="198" y="343"/>
                    </a:cubicBezTo>
                    <a:cubicBezTo>
                      <a:pt x="198" y="340"/>
                      <a:pt x="193" y="343"/>
                      <a:pt x="195" y="340"/>
                    </a:cubicBezTo>
                    <a:cubicBezTo>
                      <a:pt x="196" y="337"/>
                      <a:pt x="189" y="340"/>
                      <a:pt x="190" y="337"/>
                    </a:cubicBezTo>
                    <a:cubicBezTo>
                      <a:pt x="192" y="334"/>
                      <a:pt x="192" y="334"/>
                      <a:pt x="189" y="334"/>
                    </a:cubicBezTo>
                    <a:cubicBezTo>
                      <a:pt x="187" y="336"/>
                      <a:pt x="190" y="329"/>
                      <a:pt x="187" y="331"/>
                    </a:cubicBezTo>
                    <a:cubicBezTo>
                      <a:pt x="184" y="332"/>
                      <a:pt x="189" y="328"/>
                      <a:pt x="184" y="326"/>
                    </a:cubicBezTo>
                    <a:cubicBezTo>
                      <a:pt x="181" y="325"/>
                      <a:pt x="181" y="325"/>
                      <a:pt x="181" y="323"/>
                    </a:cubicBezTo>
                    <a:cubicBezTo>
                      <a:pt x="181" y="320"/>
                      <a:pt x="178" y="318"/>
                      <a:pt x="180" y="317"/>
                    </a:cubicBezTo>
                    <a:cubicBezTo>
                      <a:pt x="180" y="314"/>
                      <a:pt x="177" y="317"/>
                      <a:pt x="175" y="314"/>
                    </a:cubicBezTo>
                    <a:cubicBezTo>
                      <a:pt x="174" y="311"/>
                      <a:pt x="170" y="307"/>
                      <a:pt x="172" y="306"/>
                    </a:cubicBezTo>
                    <a:cubicBezTo>
                      <a:pt x="174" y="304"/>
                      <a:pt x="169" y="304"/>
                      <a:pt x="172" y="303"/>
                    </a:cubicBezTo>
                    <a:cubicBezTo>
                      <a:pt x="174" y="303"/>
                      <a:pt x="167" y="301"/>
                      <a:pt x="174" y="301"/>
                    </a:cubicBezTo>
                    <a:cubicBezTo>
                      <a:pt x="178" y="301"/>
                      <a:pt x="172" y="298"/>
                      <a:pt x="178" y="298"/>
                    </a:cubicBezTo>
                    <a:cubicBezTo>
                      <a:pt x="183" y="298"/>
                      <a:pt x="175" y="297"/>
                      <a:pt x="178" y="295"/>
                    </a:cubicBezTo>
                    <a:cubicBezTo>
                      <a:pt x="181" y="293"/>
                      <a:pt x="184" y="300"/>
                      <a:pt x="184" y="297"/>
                    </a:cubicBezTo>
                    <a:cubicBezTo>
                      <a:pt x="183" y="293"/>
                      <a:pt x="180" y="292"/>
                      <a:pt x="177" y="295"/>
                    </a:cubicBezTo>
                    <a:cubicBezTo>
                      <a:pt x="174" y="297"/>
                      <a:pt x="177" y="289"/>
                      <a:pt x="172" y="297"/>
                    </a:cubicBezTo>
                    <a:cubicBezTo>
                      <a:pt x="167" y="304"/>
                      <a:pt x="166" y="298"/>
                      <a:pt x="167" y="295"/>
                    </a:cubicBezTo>
                    <a:cubicBezTo>
                      <a:pt x="167" y="292"/>
                      <a:pt x="166" y="295"/>
                      <a:pt x="166" y="290"/>
                    </a:cubicBezTo>
                    <a:cubicBezTo>
                      <a:pt x="166" y="287"/>
                      <a:pt x="163" y="289"/>
                      <a:pt x="163" y="286"/>
                    </a:cubicBezTo>
                    <a:cubicBezTo>
                      <a:pt x="164" y="283"/>
                      <a:pt x="161" y="281"/>
                      <a:pt x="160" y="281"/>
                    </a:cubicBezTo>
                    <a:cubicBezTo>
                      <a:pt x="157" y="281"/>
                      <a:pt x="160" y="280"/>
                      <a:pt x="155" y="276"/>
                    </a:cubicBezTo>
                    <a:cubicBezTo>
                      <a:pt x="152" y="273"/>
                      <a:pt x="155" y="267"/>
                      <a:pt x="161" y="264"/>
                    </a:cubicBezTo>
                    <a:cubicBezTo>
                      <a:pt x="155" y="264"/>
                      <a:pt x="151" y="264"/>
                      <a:pt x="152" y="259"/>
                    </a:cubicBezTo>
                    <a:cubicBezTo>
                      <a:pt x="154" y="255"/>
                      <a:pt x="155" y="253"/>
                      <a:pt x="155" y="252"/>
                    </a:cubicBezTo>
                    <a:cubicBezTo>
                      <a:pt x="154" y="250"/>
                      <a:pt x="161" y="248"/>
                      <a:pt x="158" y="247"/>
                    </a:cubicBezTo>
                    <a:cubicBezTo>
                      <a:pt x="155" y="244"/>
                      <a:pt x="158" y="245"/>
                      <a:pt x="157" y="244"/>
                    </a:cubicBezTo>
                    <a:cubicBezTo>
                      <a:pt x="157" y="242"/>
                      <a:pt x="161" y="244"/>
                      <a:pt x="163" y="241"/>
                    </a:cubicBezTo>
                    <a:cubicBezTo>
                      <a:pt x="166" y="239"/>
                      <a:pt x="169" y="242"/>
                      <a:pt x="174" y="241"/>
                    </a:cubicBezTo>
                    <a:cubicBezTo>
                      <a:pt x="178" y="239"/>
                      <a:pt x="174" y="239"/>
                      <a:pt x="174" y="234"/>
                    </a:cubicBezTo>
                    <a:cubicBezTo>
                      <a:pt x="175" y="231"/>
                      <a:pt x="178" y="227"/>
                      <a:pt x="178" y="224"/>
                    </a:cubicBezTo>
                    <a:cubicBezTo>
                      <a:pt x="177" y="220"/>
                      <a:pt x="175" y="228"/>
                      <a:pt x="174" y="225"/>
                    </a:cubicBezTo>
                    <a:cubicBezTo>
                      <a:pt x="172" y="224"/>
                      <a:pt x="178" y="220"/>
                      <a:pt x="169" y="220"/>
                    </a:cubicBezTo>
                    <a:cubicBezTo>
                      <a:pt x="161" y="219"/>
                      <a:pt x="164" y="214"/>
                      <a:pt x="157" y="214"/>
                    </a:cubicBezTo>
                    <a:cubicBezTo>
                      <a:pt x="152" y="214"/>
                      <a:pt x="146" y="211"/>
                      <a:pt x="148" y="210"/>
                    </a:cubicBezTo>
                    <a:cubicBezTo>
                      <a:pt x="151" y="206"/>
                      <a:pt x="163" y="208"/>
                      <a:pt x="166" y="210"/>
                    </a:cubicBezTo>
                    <a:cubicBezTo>
                      <a:pt x="170" y="213"/>
                      <a:pt x="177" y="214"/>
                      <a:pt x="175" y="213"/>
                    </a:cubicBezTo>
                    <a:cubicBezTo>
                      <a:pt x="174" y="211"/>
                      <a:pt x="172" y="210"/>
                      <a:pt x="175" y="206"/>
                    </a:cubicBezTo>
                    <a:cubicBezTo>
                      <a:pt x="175" y="206"/>
                      <a:pt x="163" y="205"/>
                      <a:pt x="164" y="202"/>
                    </a:cubicBezTo>
                    <a:cubicBezTo>
                      <a:pt x="167" y="197"/>
                      <a:pt x="158" y="200"/>
                      <a:pt x="163" y="197"/>
                    </a:cubicBezTo>
                    <a:cubicBezTo>
                      <a:pt x="166" y="196"/>
                      <a:pt x="155" y="191"/>
                      <a:pt x="152" y="197"/>
                    </a:cubicBezTo>
                    <a:cubicBezTo>
                      <a:pt x="151" y="203"/>
                      <a:pt x="145" y="197"/>
                      <a:pt x="142" y="199"/>
                    </a:cubicBezTo>
                    <a:cubicBezTo>
                      <a:pt x="140" y="200"/>
                      <a:pt x="138" y="197"/>
                      <a:pt x="137" y="196"/>
                    </a:cubicBezTo>
                    <a:cubicBezTo>
                      <a:pt x="135" y="192"/>
                      <a:pt x="145" y="194"/>
                      <a:pt x="142" y="191"/>
                    </a:cubicBezTo>
                    <a:cubicBezTo>
                      <a:pt x="137" y="186"/>
                      <a:pt x="137" y="183"/>
                      <a:pt x="142" y="183"/>
                    </a:cubicBezTo>
                    <a:cubicBezTo>
                      <a:pt x="146" y="182"/>
                      <a:pt x="149" y="175"/>
                      <a:pt x="142" y="174"/>
                    </a:cubicBezTo>
                    <a:cubicBezTo>
                      <a:pt x="135" y="172"/>
                      <a:pt x="146" y="169"/>
                      <a:pt x="140" y="166"/>
                    </a:cubicBezTo>
                    <a:cubicBezTo>
                      <a:pt x="131" y="163"/>
                      <a:pt x="142" y="163"/>
                      <a:pt x="135" y="160"/>
                    </a:cubicBezTo>
                    <a:cubicBezTo>
                      <a:pt x="132" y="158"/>
                      <a:pt x="135" y="155"/>
                      <a:pt x="129" y="158"/>
                    </a:cubicBezTo>
                    <a:cubicBezTo>
                      <a:pt x="122" y="160"/>
                      <a:pt x="129" y="155"/>
                      <a:pt x="131" y="152"/>
                    </a:cubicBezTo>
                    <a:cubicBezTo>
                      <a:pt x="132" y="149"/>
                      <a:pt x="113" y="141"/>
                      <a:pt x="116" y="138"/>
                    </a:cubicBezTo>
                    <a:cubicBezTo>
                      <a:pt x="120" y="135"/>
                      <a:pt x="116" y="135"/>
                      <a:pt x="108" y="130"/>
                    </a:cubicBezTo>
                    <a:cubicBezTo>
                      <a:pt x="100" y="127"/>
                      <a:pt x="100" y="130"/>
                      <a:pt x="97" y="127"/>
                    </a:cubicBezTo>
                    <a:cubicBezTo>
                      <a:pt x="94" y="124"/>
                      <a:pt x="87" y="127"/>
                      <a:pt x="81" y="124"/>
                    </a:cubicBezTo>
                    <a:cubicBezTo>
                      <a:pt x="75" y="122"/>
                      <a:pt x="76" y="130"/>
                      <a:pt x="71" y="126"/>
                    </a:cubicBezTo>
                    <a:cubicBezTo>
                      <a:pt x="67" y="122"/>
                      <a:pt x="68" y="129"/>
                      <a:pt x="61" y="129"/>
                    </a:cubicBezTo>
                    <a:cubicBezTo>
                      <a:pt x="55" y="127"/>
                      <a:pt x="62" y="122"/>
                      <a:pt x="56" y="126"/>
                    </a:cubicBezTo>
                    <a:cubicBezTo>
                      <a:pt x="49" y="129"/>
                      <a:pt x="52" y="122"/>
                      <a:pt x="49" y="124"/>
                    </a:cubicBezTo>
                    <a:cubicBezTo>
                      <a:pt x="44" y="126"/>
                      <a:pt x="58" y="133"/>
                      <a:pt x="47" y="129"/>
                    </a:cubicBezTo>
                    <a:cubicBezTo>
                      <a:pt x="35" y="126"/>
                      <a:pt x="23" y="124"/>
                      <a:pt x="32" y="121"/>
                    </a:cubicBezTo>
                    <a:cubicBezTo>
                      <a:pt x="41" y="118"/>
                      <a:pt x="23" y="118"/>
                      <a:pt x="17" y="115"/>
                    </a:cubicBezTo>
                    <a:cubicBezTo>
                      <a:pt x="9" y="112"/>
                      <a:pt x="24" y="108"/>
                      <a:pt x="36" y="107"/>
                    </a:cubicBezTo>
                    <a:cubicBezTo>
                      <a:pt x="49" y="107"/>
                      <a:pt x="58" y="107"/>
                      <a:pt x="56" y="104"/>
                    </a:cubicBezTo>
                    <a:cubicBezTo>
                      <a:pt x="55" y="101"/>
                      <a:pt x="46" y="105"/>
                      <a:pt x="36" y="105"/>
                    </a:cubicBezTo>
                    <a:cubicBezTo>
                      <a:pt x="27" y="105"/>
                      <a:pt x="24" y="105"/>
                      <a:pt x="21" y="102"/>
                    </a:cubicBezTo>
                    <a:cubicBezTo>
                      <a:pt x="18" y="99"/>
                      <a:pt x="17" y="102"/>
                      <a:pt x="14" y="99"/>
                    </a:cubicBezTo>
                    <a:cubicBezTo>
                      <a:pt x="10" y="98"/>
                      <a:pt x="9" y="101"/>
                      <a:pt x="4" y="96"/>
                    </a:cubicBezTo>
                    <a:cubicBezTo>
                      <a:pt x="0" y="91"/>
                      <a:pt x="1" y="88"/>
                      <a:pt x="20" y="85"/>
                    </a:cubicBezTo>
                    <a:cubicBezTo>
                      <a:pt x="36" y="82"/>
                      <a:pt x="29" y="80"/>
                      <a:pt x="39" y="79"/>
                    </a:cubicBezTo>
                    <a:cubicBezTo>
                      <a:pt x="50" y="77"/>
                      <a:pt x="56" y="82"/>
                      <a:pt x="61" y="76"/>
                    </a:cubicBezTo>
                    <a:cubicBezTo>
                      <a:pt x="67" y="70"/>
                      <a:pt x="67" y="62"/>
                      <a:pt x="62" y="63"/>
                    </a:cubicBezTo>
                    <a:cubicBezTo>
                      <a:pt x="58" y="63"/>
                      <a:pt x="49" y="63"/>
                      <a:pt x="46" y="60"/>
                    </a:cubicBezTo>
                    <a:cubicBezTo>
                      <a:pt x="44" y="57"/>
                      <a:pt x="55" y="54"/>
                      <a:pt x="62" y="49"/>
                    </a:cubicBezTo>
                    <a:cubicBezTo>
                      <a:pt x="70" y="45"/>
                      <a:pt x="79" y="42"/>
                      <a:pt x="90" y="45"/>
                    </a:cubicBezTo>
                    <a:cubicBezTo>
                      <a:pt x="97" y="46"/>
                      <a:pt x="99" y="42"/>
                      <a:pt x="94" y="37"/>
                    </a:cubicBezTo>
                    <a:cubicBezTo>
                      <a:pt x="91" y="32"/>
                      <a:pt x="97" y="29"/>
                      <a:pt x="120" y="28"/>
                    </a:cubicBezTo>
                    <a:cubicBezTo>
                      <a:pt x="145" y="24"/>
                      <a:pt x="148" y="20"/>
                      <a:pt x="154" y="26"/>
                    </a:cubicBezTo>
                    <a:cubicBezTo>
                      <a:pt x="160" y="34"/>
                      <a:pt x="149" y="46"/>
                      <a:pt x="157" y="35"/>
                    </a:cubicBezTo>
                    <a:cubicBezTo>
                      <a:pt x="163" y="24"/>
                      <a:pt x="178" y="37"/>
                      <a:pt x="177" y="34"/>
                    </a:cubicBezTo>
                    <a:cubicBezTo>
                      <a:pt x="174" y="28"/>
                      <a:pt x="192" y="35"/>
                      <a:pt x="183" y="29"/>
                    </a:cubicBezTo>
                    <a:cubicBezTo>
                      <a:pt x="172" y="23"/>
                      <a:pt x="170" y="20"/>
                      <a:pt x="183" y="21"/>
                    </a:cubicBezTo>
                    <a:cubicBezTo>
                      <a:pt x="195" y="21"/>
                      <a:pt x="199" y="26"/>
                      <a:pt x="210" y="28"/>
                    </a:cubicBezTo>
                    <a:cubicBezTo>
                      <a:pt x="221" y="29"/>
                      <a:pt x="219" y="35"/>
                      <a:pt x="225" y="34"/>
                    </a:cubicBezTo>
                    <a:cubicBezTo>
                      <a:pt x="231" y="34"/>
                      <a:pt x="221" y="26"/>
                      <a:pt x="230" y="24"/>
                    </a:cubicBezTo>
                    <a:cubicBezTo>
                      <a:pt x="244" y="23"/>
                      <a:pt x="206" y="15"/>
                      <a:pt x="221" y="17"/>
                    </a:cubicBezTo>
                    <a:cubicBezTo>
                      <a:pt x="237" y="17"/>
                      <a:pt x="248" y="17"/>
                      <a:pt x="254" y="18"/>
                    </a:cubicBezTo>
                    <a:cubicBezTo>
                      <a:pt x="262" y="21"/>
                      <a:pt x="270" y="20"/>
                      <a:pt x="260" y="18"/>
                    </a:cubicBezTo>
                    <a:cubicBezTo>
                      <a:pt x="253" y="17"/>
                      <a:pt x="244" y="15"/>
                      <a:pt x="233" y="15"/>
                    </a:cubicBezTo>
                    <a:cubicBezTo>
                      <a:pt x="222" y="14"/>
                      <a:pt x="210" y="15"/>
                      <a:pt x="209" y="14"/>
                    </a:cubicBezTo>
                    <a:cubicBezTo>
                      <a:pt x="207" y="10"/>
                      <a:pt x="219" y="10"/>
                      <a:pt x="230" y="9"/>
                    </a:cubicBezTo>
                    <a:cubicBezTo>
                      <a:pt x="241" y="7"/>
                      <a:pt x="248" y="9"/>
                      <a:pt x="254" y="12"/>
                    </a:cubicBezTo>
                    <a:cubicBezTo>
                      <a:pt x="260" y="15"/>
                      <a:pt x="271" y="14"/>
                      <a:pt x="273" y="12"/>
                    </a:cubicBezTo>
                    <a:cubicBezTo>
                      <a:pt x="274" y="12"/>
                      <a:pt x="286" y="10"/>
                      <a:pt x="279" y="10"/>
                    </a:cubicBezTo>
                    <a:cubicBezTo>
                      <a:pt x="271" y="9"/>
                      <a:pt x="270" y="4"/>
                      <a:pt x="274" y="4"/>
                    </a:cubicBezTo>
                    <a:cubicBezTo>
                      <a:pt x="280" y="4"/>
                      <a:pt x="279" y="3"/>
                      <a:pt x="286" y="4"/>
                    </a:cubicBezTo>
                    <a:cubicBezTo>
                      <a:pt x="294" y="6"/>
                      <a:pt x="283" y="1"/>
                      <a:pt x="298" y="3"/>
                    </a:cubicBezTo>
                    <a:cubicBezTo>
                      <a:pt x="314" y="3"/>
                      <a:pt x="317" y="0"/>
                      <a:pt x="343" y="3"/>
                    </a:cubicBezTo>
                    <a:cubicBezTo>
                      <a:pt x="359" y="4"/>
                      <a:pt x="384" y="7"/>
                      <a:pt x="376" y="7"/>
                    </a:cubicBezTo>
                    <a:cubicBezTo>
                      <a:pt x="369" y="9"/>
                      <a:pt x="343" y="9"/>
                      <a:pt x="335" y="10"/>
                    </a:cubicBezTo>
                    <a:cubicBezTo>
                      <a:pt x="327" y="12"/>
                      <a:pt x="314" y="12"/>
                      <a:pt x="324" y="14"/>
                    </a:cubicBezTo>
                    <a:cubicBezTo>
                      <a:pt x="337" y="15"/>
                      <a:pt x="340" y="9"/>
                      <a:pt x="355" y="10"/>
                    </a:cubicBezTo>
                    <a:cubicBezTo>
                      <a:pt x="372" y="14"/>
                      <a:pt x="378" y="7"/>
                      <a:pt x="382" y="10"/>
                    </a:cubicBezTo>
                    <a:cubicBezTo>
                      <a:pt x="388" y="14"/>
                      <a:pt x="372" y="18"/>
                      <a:pt x="382" y="15"/>
                    </a:cubicBezTo>
                    <a:cubicBezTo>
                      <a:pt x="393" y="14"/>
                      <a:pt x="401" y="17"/>
                      <a:pt x="408" y="18"/>
                    </a:cubicBezTo>
                    <a:cubicBezTo>
                      <a:pt x="416" y="20"/>
                      <a:pt x="402" y="24"/>
                      <a:pt x="393" y="26"/>
                    </a:cubicBezTo>
                    <a:cubicBezTo>
                      <a:pt x="379" y="29"/>
                      <a:pt x="361" y="26"/>
                      <a:pt x="346" y="28"/>
                    </a:cubicBezTo>
                    <a:cubicBezTo>
                      <a:pt x="330" y="31"/>
                      <a:pt x="314" y="32"/>
                      <a:pt x="318" y="37"/>
                    </a:cubicBezTo>
                    <a:cubicBezTo>
                      <a:pt x="321" y="38"/>
                      <a:pt x="346" y="29"/>
                      <a:pt x="367" y="29"/>
                    </a:cubicBezTo>
                    <a:cubicBezTo>
                      <a:pt x="387" y="31"/>
                      <a:pt x="382" y="32"/>
                      <a:pt x="375" y="35"/>
                    </a:cubicBezTo>
                    <a:cubicBezTo>
                      <a:pt x="367" y="38"/>
                      <a:pt x="376" y="38"/>
                      <a:pt x="384" y="35"/>
                    </a:cubicBezTo>
                    <a:cubicBezTo>
                      <a:pt x="393" y="34"/>
                      <a:pt x="384" y="29"/>
                      <a:pt x="397" y="29"/>
                    </a:cubicBezTo>
                    <a:cubicBezTo>
                      <a:pt x="411" y="29"/>
                      <a:pt x="408" y="37"/>
                      <a:pt x="397" y="45"/>
                    </a:cubicBezTo>
                    <a:cubicBezTo>
                      <a:pt x="387" y="52"/>
                      <a:pt x="394" y="52"/>
                      <a:pt x="407" y="43"/>
                    </a:cubicBezTo>
                    <a:cubicBezTo>
                      <a:pt x="419" y="35"/>
                      <a:pt x="425" y="34"/>
                      <a:pt x="422" y="37"/>
                    </a:cubicBezTo>
                    <a:cubicBezTo>
                      <a:pt x="419" y="40"/>
                      <a:pt x="426" y="37"/>
                      <a:pt x="432" y="38"/>
                    </a:cubicBezTo>
                    <a:cubicBezTo>
                      <a:pt x="439" y="40"/>
                      <a:pt x="436" y="32"/>
                      <a:pt x="448" y="31"/>
                    </a:cubicBezTo>
                    <a:cubicBezTo>
                      <a:pt x="460" y="31"/>
                      <a:pt x="489" y="35"/>
                      <a:pt x="483" y="38"/>
                    </a:cubicBezTo>
                    <a:cubicBezTo>
                      <a:pt x="475" y="42"/>
                      <a:pt x="472" y="45"/>
                      <a:pt x="464" y="45"/>
                    </a:cubicBezTo>
                    <a:cubicBezTo>
                      <a:pt x="454" y="45"/>
                      <a:pt x="471" y="49"/>
                      <a:pt x="461" y="49"/>
                    </a:cubicBezTo>
                    <a:cubicBezTo>
                      <a:pt x="452" y="51"/>
                      <a:pt x="448" y="52"/>
                      <a:pt x="442" y="51"/>
                    </a:cubicBezTo>
                    <a:cubicBezTo>
                      <a:pt x="436" y="49"/>
                      <a:pt x="437" y="54"/>
                      <a:pt x="426" y="54"/>
                    </a:cubicBezTo>
                    <a:cubicBezTo>
                      <a:pt x="416" y="52"/>
                      <a:pt x="434" y="56"/>
                      <a:pt x="440" y="54"/>
                    </a:cubicBezTo>
                    <a:cubicBezTo>
                      <a:pt x="445" y="52"/>
                      <a:pt x="457" y="54"/>
                      <a:pt x="451" y="57"/>
                    </a:cubicBezTo>
                    <a:cubicBezTo>
                      <a:pt x="446" y="59"/>
                      <a:pt x="437" y="62"/>
                      <a:pt x="429" y="59"/>
                    </a:cubicBezTo>
                    <a:cubicBezTo>
                      <a:pt x="422" y="57"/>
                      <a:pt x="411" y="68"/>
                      <a:pt x="420" y="65"/>
                    </a:cubicBezTo>
                    <a:cubicBezTo>
                      <a:pt x="429" y="62"/>
                      <a:pt x="445" y="60"/>
                      <a:pt x="442" y="63"/>
                    </a:cubicBezTo>
                    <a:cubicBezTo>
                      <a:pt x="437" y="68"/>
                      <a:pt x="436" y="68"/>
                      <a:pt x="429" y="68"/>
                    </a:cubicBezTo>
                    <a:cubicBezTo>
                      <a:pt x="423" y="68"/>
                      <a:pt x="423" y="74"/>
                      <a:pt x="428" y="74"/>
                    </a:cubicBezTo>
                    <a:cubicBezTo>
                      <a:pt x="432" y="76"/>
                      <a:pt x="425" y="80"/>
                      <a:pt x="422" y="82"/>
                    </a:cubicBezTo>
                    <a:cubicBezTo>
                      <a:pt x="420" y="84"/>
                      <a:pt x="416" y="79"/>
                      <a:pt x="413" y="87"/>
                    </a:cubicBezTo>
                    <a:cubicBezTo>
                      <a:pt x="411" y="94"/>
                      <a:pt x="404" y="102"/>
                      <a:pt x="408" y="102"/>
                    </a:cubicBezTo>
                    <a:cubicBezTo>
                      <a:pt x="413" y="102"/>
                      <a:pt x="407" y="93"/>
                      <a:pt x="420" y="98"/>
                    </a:cubicBezTo>
                    <a:cubicBezTo>
                      <a:pt x="432" y="102"/>
                      <a:pt x="434" y="105"/>
                      <a:pt x="425" y="102"/>
                    </a:cubicBezTo>
                    <a:cubicBezTo>
                      <a:pt x="416" y="101"/>
                      <a:pt x="413" y="101"/>
                      <a:pt x="422" y="107"/>
                    </a:cubicBezTo>
                    <a:cubicBezTo>
                      <a:pt x="431" y="112"/>
                      <a:pt x="429" y="104"/>
                      <a:pt x="434" y="107"/>
                    </a:cubicBezTo>
                    <a:cubicBezTo>
                      <a:pt x="440" y="112"/>
                      <a:pt x="437" y="119"/>
                      <a:pt x="431" y="116"/>
                    </a:cubicBezTo>
                    <a:cubicBezTo>
                      <a:pt x="426" y="115"/>
                      <a:pt x="419" y="112"/>
                      <a:pt x="413" y="116"/>
                    </a:cubicBezTo>
                    <a:cubicBezTo>
                      <a:pt x="405" y="121"/>
                      <a:pt x="407" y="112"/>
                      <a:pt x="402" y="116"/>
                    </a:cubicBezTo>
                    <a:cubicBezTo>
                      <a:pt x="397" y="119"/>
                      <a:pt x="408" y="118"/>
                      <a:pt x="408" y="122"/>
                    </a:cubicBezTo>
                    <a:cubicBezTo>
                      <a:pt x="408" y="127"/>
                      <a:pt x="422" y="122"/>
                      <a:pt x="423" y="126"/>
                    </a:cubicBezTo>
                    <a:cubicBezTo>
                      <a:pt x="426" y="129"/>
                      <a:pt x="416" y="127"/>
                      <a:pt x="425" y="132"/>
                    </a:cubicBezTo>
                    <a:cubicBezTo>
                      <a:pt x="432" y="135"/>
                      <a:pt x="423" y="130"/>
                      <a:pt x="426" y="136"/>
                    </a:cubicBezTo>
                    <a:cubicBezTo>
                      <a:pt x="431" y="141"/>
                      <a:pt x="423" y="144"/>
                      <a:pt x="422" y="141"/>
                    </a:cubicBezTo>
                    <a:cubicBezTo>
                      <a:pt x="419" y="136"/>
                      <a:pt x="411" y="149"/>
                      <a:pt x="420" y="149"/>
                    </a:cubicBezTo>
                    <a:cubicBezTo>
                      <a:pt x="428" y="150"/>
                      <a:pt x="431" y="154"/>
                      <a:pt x="426" y="155"/>
                    </a:cubicBezTo>
                    <a:cubicBezTo>
                      <a:pt x="419" y="158"/>
                      <a:pt x="422" y="154"/>
                      <a:pt x="414" y="152"/>
                    </a:cubicBezTo>
                    <a:cubicBezTo>
                      <a:pt x="407" y="152"/>
                      <a:pt x="399" y="160"/>
                      <a:pt x="407" y="160"/>
                    </a:cubicBezTo>
                    <a:cubicBezTo>
                      <a:pt x="414" y="160"/>
                      <a:pt x="422" y="160"/>
                      <a:pt x="419" y="166"/>
                    </a:cubicBezTo>
                    <a:cubicBezTo>
                      <a:pt x="414" y="171"/>
                      <a:pt x="414" y="164"/>
                      <a:pt x="408" y="169"/>
                    </a:cubicBezTo>
                    <a:cubicBezTo>
                      <a:pt x="401" y="175"/>
                      <a:pt x="393" y="163"/>
                      <a:pt x="385" y="166"/>
                    </a:cubicBezTo>
                    <a:cubicBezTo>
                      <a:pt x="379" y="168"/>
                      <a:pt x="378" y="172"/>
                      <a:pt x="372" y="171"/>
                    </a:cubicBezTo>
                    <a:cubicBezTo>
                      <a:pt x="388" y="175"/>
                      <a:pt x="376" y="175"/>
                      <a:pt x="382" y="178"/>
                    </a:cubicBezTo>
                    <a:cubicBezTo>
                      <a:pt x="390" y="183"/>
                      <a:pt x="379" y="183"/>
                      <a:pt x="391" y="188"/>
                    </a:cubicBezTo>
                    <a:cubicBezTo>
                      <a:pt x="399" y="189"/>
                      <a:pt x="404" y="189"/>
                      <a:pt x="402" y="194"/>
                    </a:cubicBezTo>
                    <a:cubicBezTo>
                      <a:pt x="401" y="197"/>
                      <a:pt x="410" y="191"/>
                      <a:pt x="407" y="194"/>
                    </a:cubicBezTo>
                    <a:cubicBezTo>
                      <a:pt x="402" y="199"/>
                      <a:pt x="401" y="196"/>
                      <a:pt x="402" y="199"/>
                    </a:cubicBezTo>
                    <a:cubicBezTo>
                      <a:pt x="404" y="203"/>
                      <a:pt x="410" y="192"/>
                      <a:pt x="408" y="199"/>
                    </a:cubicBezTo>
                    <a:cubicBezTo>
                      <a:pt x="408" y="205"/>
                      <a:pt x="413" y="214"/>
                      <a:pt x="408" y="213"/>
                    </a:cubicBezTo>
                    <a:cubicBezTo>
                      <a:pt x="404" y="213"/>
                      <a:pt x="404" y="211"/>
                      <a:pt x="401" y="213"/>
                    </a:cubicBezTo>
                    <a:cubicBezTo>
                      <a:pt x="397" y="214"/>
                      <a:pt x="388" y="211"/>
                      <a:pt x="388" y="206"/>
                    </a:cubicBezTo>
                    <a:cubicBezTo>
                      <a:pt x="388" y="202"/>
                      <a:pt x="387" y="200"/>
                      <a:pt x="382" y="199"/>
                    </a:cubicBezTo>
                    <a:cubicBezTo>
                      <a:pt x="379" y="199"/>
                      <a:pt x="378" y="196"/>
                      <a:pt x="370" y="196"/>
                    </a:cubicBezTo>
                    <a:cubicBezTo>
                      <a:pt x="364" y="196"/>
                      <a:pt x="364" y="197"/>
                      <a:pt x="372" y="197"/>
                    </a:cubicBezTo>
                    <a:cubicBezTo>
                      <a:pt x="379" y="199"/>
                      <a:pt x="381" y="202"/>
                      <a:pt x="373" y="205"/>
                    </a:cubicBezTo>
                    <a:cubicBezTo>
                      <a:pt x="365" y="206"/>
                      <a:pt x="364" y="208"/>
                      <a:pt x="362" y="205"/>
                    </a:cubicBezTo>
                    <a:cubicBezTo>
                      <a:pt x="361" y="203"/>
                      <a:pt x="361" y="205"/>
                      <a:pt x="358" y="210"/>
                    </a:cubicBezTo>
                    <a:cubicBezTo>
                      <a:pt x="353" y="216"/>
                      <a:pt x="356" y="214"/>
                      <a:pt x="365" y="213"/>
                    </a:cubicBezTo>
                    <a:cubicBezTo>
                      <a:pt x="373" y="211"/>
                      <a:pt x="373" y="213"/>
                      <a:pt x="370" y="214"/>
                    </a:cubicBezTo>
                    <a:cubicBezTo>
                      <a:pt x="369" y="216"/>
                      <a:pt x="369" y="213"/>
                      <a:pt x="362" y="216"/>
                    </a:cubicBezTo>
                    <a:cubicBezTo>
                      <a:pt x="358" y="220"/>
                      <a:pt x="361" y="222"/>
                      <a:pt x="364" y="219"/>
                    </a:cubicBezTo>
                    <a:cubicBezTo>
                      <a:pt x="369" y="214"/>
                      <a:pt x="370" y="217"/>
                      <a:pt x="375" y="216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4" name="Freeform 13">
                <a:extLst>
                  <a:ext uri="{FF2B5EF4-FFF2-40B4-BE49-F238E27FC236}">
                    <a16:creationId xmlns:a16="http://schemas.microsoft.com/office/drawing/2014/main" id="{4E1C5E7C-7312-4F1E-A69A-AC7CB0EF5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4" y="3294"/>
                <a:ext cx="116" cy="276"/>
              </a:xfrm>
              <a:custGeom>
                <a:avLst/>
                <a:gdLst/>
                <a:ahLst/>
                <a:cxnLst>
                  <a:cxn ang="0">
                    <a:pos x="46" y="12"/>
                  </a:cxn>
                  <a:cxn ang="0">
                    <a:pos x="48" y="4"/>
                  </a:cxn>
                  <a:cxn ang="0">
                    <a:pos x="54" y="11"/>
                  </a:cxn>
                  <a:cxn ang="0">
                    <a:pos x="58" y="32"/>
                  </a:cxn>
                  <a:cxn ang="0">
                    <a:pos x="55" y="42"/>
                  </a:cxn>
                  <a:cxn ang="0">
                    <a:pos x="52" y="43"/>
                  </a:cxn>
                  <a:cxn ang="0">
                    <a:pos x="54" y="51"/>
                  </a:cxn>
                  <a:cxn ang="0">
                    <a:pos x="51" y="59"/>
                  </a:cxn>
                  <a:cxn ang="0">
                    <a:pos x="45" y="83"/>
                  </a:cxn>
                  <a:cxn ang="0">
                    <a:pos x="29" y="135"/>
                  </a:cxn>
                  <a:cxn ang="0">
                    <a:pos x="16" y="138"/>
                  </a:cxn>
                  <a:cxn ang="0">
                    <a:pos x="7" y="130"/>
                  </a:cxn>
                  <a:cxn ang="0">
                    <a:pos x="5" y="116"/>
                  </a:cxn>
                  <a:cxn ang="0">
                    <a:pos x="2" y="101"/>
                  </a:cxn>
                  <a:cxn ang="0">
                    <a:pos x="7" y="93"/>
                  </a:cxn>
                  <a:cxn ang="0">
                    <a:pos x="11" y="80"/>
                  </a:cxn>
                  <a:cxn ang="0">
                    <a:pos x="10" y="71"/>
                  </a:cxn>
                  <a:cxn ang="0">
                    <a:pos x="8" y="63"/>
                  </a:cxn>
                  <a:cxn ang="0">
                    <a:pos x="10" y="53"/>
                  </a:cxn>
                  <a:cxn ang="0">
                    <a:pos x="13" y="45"/>
                  </a:cxn>
                  <a:cxn ang="0">
                    <a:pos x="19" y="42"/>
                  </a:cxn>
                  <a:cxn ang="0">
                    <a:pos x="32" y="31"/>
                  </a:cxn>
                  <a:cxn ang="0">
                    <a:pos x="39" y="21"/>
                  </a:cxn>
                  <a:cxn ang="0">
                    <a:pos x="46" y="12"/>
                  </a:cxn>
                </a:cxnLst>
                <a:rect l="0" t="0" r="r" b="b"/>
                <a:pathLst>
                  <a:path w="60" h="142">
                    <a:moveTo>
                      <a:pt x="46" y="12"/>
                    </a:moveTo>
                    <a:cubicBezTo>
                      <a:pt x="46" y="6"/>
                      <a:pt x="46" y="8"/>
                      <a:pt x="48" y="4"/>
                    </a:cubicBezTo>
                    <a:cubicBezTo>
                      <a:pt x="51" y="0"/>
                      <a:pt x="51" y="9"/>
                      <a:pt x="54" y="11"/>
                    </a:cubicBezTo>
                    <a:cubicBezTo>
                      <a:pt x="57" y="12"/>
                      <a:pt x="57" y="29"/>
                      <a:pt x="58" y="32"/>
                    </a:cubicBezTo>
                    <a:cubicBezTo>
                      <a:pt x="60" y="37"/>
                      <a:pt x="57" y="45"/>
                      <a:pt x="55" y="42"/>
                    </a:cubicBezTo>
                    <a:cubicBezTo>
                      <a:pt x="52" y="34"/>
                      <a:pt x="51" y="39"/>
                      <a:pt x="52" y="43"/>
                    </a:cubicBezTo>
                    <a:cubicBezTo>
                      <a:pt x="55" y="46"/>
                      <a:pt x="52" y="46"/>
                      <a:pt x="54" y="51"/>
                    </a:cubicBezTo>
                    <a:cubicBezTo>
                      <a:pt x="54" y="54"/>
                      <a:pt x="49" y="51"/>
                      <a:pt x="51" y="59"/>
                    </a:cubicBezTo>
                    <a:cubicBezTo>
                      <a:pt x="52" y="66"/>
                      <a:pt x="49" y="68"/>
                      <a:pt x="45" y="83"/>
                    </a:cubicBezTo>
                    <a:cubicBezTo>
                      <a:pt x="40" y="105"/>
                      <a:pt x="34" y="135"/>
                      <a:pt x="29" y="135"/>
                    </a:cubicBezTo>
                    <a:cubicBezTo>
                      <a:pt x="26" y="135"/>
                      <a:pt x="19" y="142"/>
                      <a:pt x="16" y="138"/>
                    </a:cubicBezTo>
                    <a:cubicBezTo>
                      <a:pt x="13" y="135"/>
                      <a:pt x="10" y="138"/>
                      <a:pt x="7" y="130"/>
                    </a:cubicBezTo>
                    <a:cubicBezTo>
                      <a:pt x="2" y="121"/>
                      <a:pt x="7" y="119"/>
                      <a:pt x="5" y="116"/>
                    </a:cubicBezTo>
                    <a:cubicBezTo>
                      <a:pt x="2" y="111"/>
                      <a:pt x="0" y="110"/>
                      <a:pt x="2" y="101"/>
                    </a:cubicBezTo>
                    <a:cubicBezTo>
                      <a:pt x="3" y="93"/>
                      <a:pt x="5" y="99"/>
                      <a:pt x="7" y="93"/>
                    </a:cubicBezTo>
                    <a:cubicBezTo>
                      <a:pt x="8" y="88"/>
                      <a:pt x="13" y="87"/>
                      <a:pt x="11" y="80"/>
                    </a:cubicBezTo>
                    <a:cubicBezTo>
                      <a:pt x="10" y="74"/>
                      <a:pt x="8" y="74"/>
                      <a:pt x="10" y="71"/>
                    </a:cubicBezTo>
                    <a:cubicBezTo>
                      <a:pt x="10" y="68"/>
                      <a:pt x="7" y="68"/>
                      <a:pt x="8" y="63"/>
                    </a:cubicBezTo>
                    <a:cubicBezTo>
                      <a:pt x="10" y="57"/>
                      <a:pt x="5" y="60"/>
                      <a:pt x="10" y="53"/>
                    </a:cubicBezTo>
                    <a:cubicBezTo>
                      <a:pt x="13" y="45"/>
                      <a:pt x="8" y="43"/>
                      <a:pt x="13" y="45"/>
                    </a:cubicBezTo>
                    <a:cubicBezTo>
                      <a:pt x="17" y="45"/>
                      <a:pt x="14" y="42"/>
                      <a:pt x="19" y="42"/>
                    </a:cubicBezTo>
                    <a:cubicBezTo>
                      <a:pt x="29" y="40"/>
                      <a:pt x="26" y="37"/>
                      <a:pt x="32" y="31"/>
                    </a:cubicBezTo>
                    <a:cubicBezTo>
                      <a:pt x="39" y="25"/>
                      <a:pt x="40" y="25"/>
                      <a:pt x="39" y="21"/>
                    </a:cubicBezTo>
                    <a:cubicBezTo>
                      <a:pt x="36" y="17"/>
                      <a:pt x="45" y="23"/>
                      <a:pt x="46" y="1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5" name="Freeform 14">
                <a:extLst>
                  <a:ext uri="{FF2B5EF4-FFF2-40B4-BE49-F238E27FC236}">
                    <a16:creationId xmlns:a16="http://schemas.microsoft.com/office/drawing/2014/main" id="{1CC2CE5B-2C36-4756-93CC-BAC5E4B90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" y="2433"/>
                <a:ext cx="470" cy="363"/>
              </a:xfrm>
              <a:custGeom>
                <a:avLst/>
                <a:gdLst/>
                <a:ahLst/>
                <a:cxnLst>
                  <a:cxn ang="0">
                    <a:pos x="207" y="154"/>
                  </a:cxn>
                  <a:cxn ang="0">
                    <a:pos x="204" y="161"/>
                  </a:cxn>
                  <a:cxn ang="0">
                    <a:pos x="210" y="167"/>
                  </a:cxn>
                  <a:cxn ang="0">
                    <a:pos x="201" y="172"/>
                  </a:cxn>
                  <a:cxn ang="0">
                    <a:pos x="199" y="181"/>
                  </a:cxn>
                  <a:cxn ang="0">
                    <a:pos x="198" y="187"/>
                  </a:cxn>
                  <a:cxn ang="0">
                    <a:pos x="160" y="175"/>
                  </a:cxn>
                  <a:cxn ang="0">
                    <a:pos x="106" y="147"/>
                  </a:cxn>
                  <a:cxn ang="0">
                    <a:pos x="93" y="117"/>
                  </a:cxn>
                  <a:cxn ang="0">
                    <a:pos x="64" y="77"/>
                  </a:cxn>
                  <a:cxn ang="0">
                    <a:pos x="48" y="52"/>
                  </a:cxn>
                  <a:cxn ang="0">
                    <a:pos x="27" y="15"/>
                  </a:cxn>
                  <a:cxn ang="0">
                    <a:pos x="23" y="32"/>
                  </a:cxn>
                  <a:cxn ang="0">
                    <a:pos x="44" y="64"/>
                  </a:cxn>
                  <a:cxn ang="0">
                    <a:pos x="52" y="89"/>
                  </a:cxn>
                  <a:cxn ang="0">
                    <a:pos x="59" y="102"/>
                  </a:cxn>
                  <a:cxn ang="0">
                    <a:pos x="36" y="69"/>
                  </a:cxn>
                  <a:cxn ang="0">
                    <a:pos x="23" y="49"/>
                  </a:cxn>
                  <a:cxn ang="0">
                    <a:pos x="0" y="4"/>
                  </a:cxn>
                  <a:cxn ang="0">
                    <a:pos x="18" y="4"/>
                  </a:cxn>
                  <a:cxn ang="0">
                    <a:pos x="71" y="16"/>
                  </a:cxn>
                  <a:cxn ang="0">
                    <a:pos x="84" y="11"/>
                  </a:cxn>
                  <a:cxn ang="0">
                    <a:pos x="106" y="39"/>
                  </a:cxn>
                  <a:cxn ang="0">
                    <a:pos x="137" y="52"/>
                  </a:cxn>
                  <a:cxn ang="0">
                    <a:pos x="157" y="72"/>
                  </a:cxn>
                  <a:cxn ang="0">
                    <a:pos x="154" y="89"/>
                  </a:cxn>
                  <a:cxn ang="0">
                    <a:pos x="154" y="108"/>
                  </a:cxn>
                  <a:cxn ang="0">
                    <a:pos x="160" y="128"/>
                  </a:cxn>
                  <a:cxn ang="0">
                    <a:pos x="181" y="151"/>
                  </a:cxn>
                  <a:cxn ang="0">
                    <a:pos x="196" y="145"/>
                  </a:cxn>
                  <a:cxn ang="0">
                    <a:pos x="204" y="147"/>
                  </a:cxn>
                  <a:cxn ang="0">
                    <a:pos x="210" y="137"/>
                  </a:cxn>
                  <a:cxn ang="0">
                    <a:pos x="212" y="123"/>
                  </a:cxn>
                  <a:cxn ang="0">
                    <a:pos x="228" y="117"/>
                  </a:cxn>
                  <a:cxn ang="0">
                    <a:pos x="236" y="117"/>
                  </a:cxn>
                  <a:cxn ang="0">
                    <a:pos x="240" y="119"/>
                  </a:cxn>
                  <a:cxn ang="0">
                    <a:pos x="234" y="134"/>
                  </a:cxn>
                  <a:cxn ang="0">
                    <a:pos x="234" y="139"/>
                  </a:cxn>
                  <a:cxn ang="0">
                    <a:pos x="231" y="150"/>
                  </a:cxn>
                  <a:cxn ang="0">
                    <a:pos x="230" y="145"/>
                  </a:cxn>
                  <a:cxn ang="0">
                    <a:pos x="224" y="153"/>
                  </a:cxn>
                </a:cxnLst>
                <a:rect l="0" t="0" r="r" b="b"/>
                <a:pathLst>
                  <a:path w="242" h="187">
                    <a:moveTo>
                      <a:pt x="222" y="154"/>
                    </a:moveTo>
                    <a:cubicBezTo>
                      <a:pt x="207" y="154"/>
                      <a:pt x="207" y="154"/>
                      <a:pt x="207" y="154"/>
                    </a:cubicBezTo>
                    <a:cubicBezTo>
                      <a:pt x="207" y="161"/>
                      <a:pt x="207" y="161"/>
                      <a:pt x="207" y="161"/>
                    </a:cubicBezTo>
                    <a:cubicBezTo>
                      <a:pt x="204" y="161"/>
                      <a:pt x="204" y="161"/>
                      <a:pt x="204" y="161"/>
                    </a:cubicBezTo>
                    <a:cubicBezTo>
                      <a:pt x="204" y="161"/>
                      <a:pt x="205" y="161"/>
                      <a:pt x="205" y="162"/>
                    </a:cubicBezTo>
                    <a:cubicBezTo>
                      <a:pt x="207" y="164"/>
                      <a:pt x="208" y="164"/>
                      <a:pt x="210" y="167"/>
                    </a:cubicBezTo>
                    <a:cubicBezTo>
                      <a:pt x="210" y="170"/>
                      <a:pt x="213" y="165"/>
                      <a:pt x="212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198" y="179"/>
                      <a:pt x="198" y="179"/>
                      <a:pt x="198" y="179"/>
                    </a:cubicBezTo>
                    <a:cubicBezTo>
                      <a:pt x="199" y="181"/>
                      <a:pt x="199" y="181"/>
                      <a:pt x="199" y="181"/>
                    </a:cubicBezTo>
                    <a:cubicBezTo>
                      <a:pt x="199" y="181"/>
                      <a:pt x="198" y="182"/>
                      <a:pt x="198" y="184"/>
                    </a:cubicBezTo>
                    <a:cubicBezTo>
                      <a:pt x="198" y="186"/>
                      <a:pt x="198" y="187"/>
                      <a:pt x="198" y="187"/>
                    </a:cubicBezTo>
                    <a:cubicBezTo>
                      <a:pt x="190" y="181"/>
                      <a:pt x="190" y="173"/>
                      <a:pt x="179" y="172"/>
                    </a:cubicBezTo>
                    <a:cubicBezTo>
                      <a:pt x="170" y="168"/>
                      <a:pt x="170" y="179"/>
                      <a:pt x="160" y="175"/>
                    </a:cubicBezTo>
                    <a:cubicBezTo>
                      <a:pt x="149" y="172"/>
                      <a:pt x="129" y="162"/>
                      <a:pt x="123" y="156"/>
                    </a:cubicBezTo>
                    <a:cubicBezTo>
                      <a:pt x="117" y="150"/>
                      <a:pt x="114" y="154"/>
                      <a:pt x="106" y="147"/>
                    </a:cubicBezTo>
                    <a:cubicBezTo>
                      <a:pt x="100" y="140"/>
                      <a:pt x="96" y="140"/>
                      <a:pt x="93" y="134"/>
                    </a:cubicBezTo>
                    <a:cubicBezTo>
                      <a:pt x="88" y="127"/>
                      <a:pt x="97" y="123"/>
                      <a:pt x="93" y="117"/>
                    </a:cubicBezTo>
                    <a:cubicBezTo>
                      <a:pt x="90" y="109"/>
                      <a:pt x="94" y="108"/>
                      <a:pt x="79" y="92"/>
                    </a:cubicBezTo>
                    <a:cubicBezTo>
                      <a:pt x="67" y="81"/>
                      <a:pt x="73" y="81"/>
                      <a:pt x="64" y="77"/>
                    </a:cubicBezTo>
                    <a:cubicBezTo>
                      <a:pt x="56" y="72"/>
                      <a:pt x="68" y="67"/>
                      <a:pt x="59" y="63"/>
                    </a:cubicBezTo>
                    <a:cubicBezTo>
                      <a:pt x="50" y="60"/>
                      <a:pt x="55" y="55"/>
                      <a:pt x="48" y="52"/>
                    </a:cubicBezTo>
                    <a:cubicBezTo>
                      <a:pt x="42" y="47"/>
                      <a:pt x="36" y="36"/>
                      <a:pt x="33" y="25"/>
                    </a:cubicBezTo>
                    <a:cubicBezTo>
                      <a:pt x="30" y="16"/>
                      <a:pt x="30" y="16"/>
                      <a:pt x="27" y="15"/>
                    </a:cubicBezTo>
                    <a:cubicBezTo>
                      <a:pt x="23" y="13"/>
                      <a:pt x="26" y="15"/>
                      <a:pt x="20" y="11"/>
                    </a:cubicBezTo>
                    <a:cubicBezTo>
                      <a:pt x="15" y="8"/>
                      <a:pt x="20" y="25"/>
                      <a:pt x="23" y="32"/>
                    </a:cubicBezTo>
                    <a:cubicBezTo>
                      <a:pt x="26" y="38"/>
                      <a:pt x="32" y="41"/>
                      <a:pt x="33" y="49"/>
                    </a:cubicBezTo>
                    <a:cubicBezTo>
                      <a:pt x="36" y="57"/>
                      <a:pt x="41" y="58"/>
                      <a:pt x="44" y="64"/>
                    </a:cubicBezTo>
                    <a:cubicBezTo>
                      <a:pt x="47" y="72"/>
                      <a:pt x="45" y="70"/>
                      <a:pt x="48" y="78"/>
                    </a:cubicBezTo>
                    <a:cubicBezTo>
                      <a:pt x="53" y="86"/>
                      <a:pt x="50" y="86"/>
                      <a:pt x="52" y="89"/>
                    </a:cubicBezTo>
                    <a:cubicBezTo>
                      <a:pt x="55" y="92"/>
                      <a:pt x="55" y="86"/>
                      <a:pt x="58" y="92"/>
                    </a:cubicBezTo>
                    <a:cubicBezTo>
                      <a:pt x="61" y="98"/>
                      <a:pt x="64" y="98"/>
                      <a:pt x="59" y="102"/>
                    </a:cubicBezTo>
                    <a:cubicBezTo>
                      <a:pt x="55" y="105"/>
                      <a:pt x="58" y="98"/>
                      <a:pt x="45" y="89"/>
                    </a:cubicBezTo>
                    <a:cubicBezTo>
                      <a:pt x="32" y="81"/>
                      <a:pt x="44" y="74"/>
                      <a:pt x="36" y="69"/>
                    </a:cubicBezTo>
                    <a:cubicBezTo>
                      <a:pt x="30" y="63"/>
                      <a:pt x="24" y="61"/>
                      <a:pt x="18" y="55"/>
                    </a:cubicBezTo>
                    <a:cubicBezTo>
                      <a:pt x="13" y="49"/>
                      <a:pt x="23" y="57"/>
                      <a:pt x="23" y="49"/>
                    </a:cubicBezTo>
                    <a:cubicBezTo>
                      <a:pt x="24" y="41"/>
                      <a:pt x="15" y="38"/>
                      <a:pt x="12" y="32"/>
                    </a:cubicBezTo>
                    <a:cubicBezTo>
                      <a:pt x="7" y="27"/>
                      <a:pt x="9" y="21"/>
                      <a:pt x="0" y="4"/>
                    </a:cubicBezTo>
                    <a:cubicBezTo>
                      <a:pt x="4" y="2"/>
                      <a:pt x="15" y="2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3" y="5"/>
                      <a:pt x="45" y="15"/>
                      <a:pt x="48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11"/>
                      <a:pt x="93" y="21"/>
                      <a:pt x="96" y="24"/>
                    </a:cubicBezTo>
                    <a:cubicBezTo>
                      <a:pt x="100" y="27"/>
                      <a:pt x="99" y="35"/>
                      <a:pt x="106" y="39"/>
                    </a:cubicBezTo>
                    <a:cubicBezTo>
                      <a:pt x="115" y="43"/>
                      <a:pt x="109" y="29"/>
                      <a:pt x="120" y="30"/>
                    </a:cubicBezTo>
                    <a:cubicBezTo>
                      <a:pt x="129" y="32"/>
                      <a:pt x="131" y="44"/>
                      <a:pt x="137" y="52"/>
                    </a:cubicBezTo>
                    <a:cubicBezTo>
                      <a:pt x="143" y="60"/>
                      <a:pt x="138" y="69"/>
                      <a:pt x="152" y="70"/>
                    </a:cubicBezTo>
                    <a:cubicBezTo>
                      <a:pt x="154" y="70"/>
                      <a:pt x="157" y="74"/>
                      <a:pt x="157" y="72"/>
                    </a:cubicBezTo>
                    <a:cubicBezTo>
                      <a:pt x="157" y="72"/>
                      <a:pt x="157" y="72"/>
                      <a:pt x="158" y="72"/>
                    </a:cubicBezTo>
                    <a:cubicBezTo>
                      <a:pt x="158" y="78"/>
                      <a:pt x="155" y="78"/>
                      <a:pt x="154" y="89"/>
                    </a:cubicBezTo>
                    <a:cubicBezTo>
                      <a:pt x="152" y="102"/>
                      <a:pt x="154" y="102"/>
                      <a:pt x="154" y="105"/>
                    </a:cubicBezTo>
                    <a:cubicBezTo>
                      <a:pt x="152" y="106"/>
                      <a:pt x="152" y="105"/>
                      <a:pt x="154" y="108"/>
                    </a:cubicBezTo>
                    <a:cubicBezTo>
                      <a:pt x="154" y="112"/>
                      <a:pt x="154" y="117"/>
                      <a:pt x="155" y="117"/>
                    </a:cubicBezTo>
                    <a:cubicBezTo>
                      <a:pt x="157" y="117"/>
                      <a:pt x="155" y="123"/>
                      <a:pt x="160" y="128"/>
                    </a:cubicBezTo>
                    <a:cubicBezTo>
                      <a:pt x="167" y="136"/>
                      <a:pt x="164" y="144"/>
                      <a:pt x="172" y="145"/>
                    </a:cubicBezTo>
                    <a:cubicBezTo>
                      <a:pt x="179" y="147"/>
                      <a:pt x="178" y="151"/>
                      <a:pt x="181" y="151"/>
                    </a:cubicBezTo>
                    <a:cubicBezTo>
                      <a:pt x="184" y="150"/>
                      <a:pt x="184" y="148"/>
                      <a:pt x="189" y="148"/>
                    </a:cubicBezTo>
                    <a:cubicBezTo>
                      <a:pt x="196" y="147"/>
                      <a:pt x="192" y="147"/>
                      <a:pt x="196" y="145"/>
                    </a:cubicBezTo>
                    <a:cubicBezTo>
                      <a:pt x="199" y="145"/>
                      <a:pt x="201" y="145"/>
                      <a:pt x="201" y="147"/>
                    </a:cubicBezTo>
                    <a:cubicBezTo>
                      <a:pt x="201" y="150"/>
                      <a:pt x="204" y="148"/>
                      <a:pt x="204" y="147"/>
                    </a:cubicBezTo>
                    <a:cubicBezTo>
                      <a:pt x="205" y="144"/>
                      <a:pt x="202" y="145"/>
                      <a:pt x="204" y="144"/>
                    </a:cubicBezTo>
                    <a:cubicBezTo>
                      <a:pt x="205" y="142"/>
                      <a:pt x="208" y="142"/>
                      <a:pt x="210" y="137"/>
                    </a:cubicBezTo>
                    <a:cubicBezTo>
                      <a:pt x="210" y="131"/>
                      <a:pt x="212" y="136"/>
                      <a:pt x="212" y="130"/>
                    </a:cubicBezTo>
                    <a:cubicBezTo>
                      <a:pt x="210" y="125"/>
                      <a:pt x="212" y="127"/>
                      <a:pt x="212" y="123"/>
                    </a:cubicBezTo>
                    <a:cubicBezTo>
                      <a:pt x="212" y="120"/>
                      <a:pt x="218" y="119"/>
                      <a:pt x="222" y="119"/>
                    </a:cubicBezTo>
                    <a:cubicBezTo>
                      <a:pt x="227" y="119"/>
                      <a:pt x="224" y="117"/>
                      <a:pt x="228" y="117"/>
                    </a:cubicBezTo>
                    <a:cubicBezTo>
                      <a:pt x="233" y="116"/>
                      <a:pt x="236" y="119"/>
                      <a:pt x="237" y="117"/>
                    </a:cubicBezTo>
                    <a:cubicBezTo>
                      <a:pt x="239" y="117"/>
                      <a:pt x="237" y="117"/>
                      <a:pt x="236" y="117"/>
                    </a:cubicBezTo>
                    <a:cubicBezTo>
                      <a:pt x="236" y="117"/>
                      <a:pt x="237" y="116"/>
                      <a:pt x="239" y="117"/>
                    </a:cubicBezTo>
                    <a:cubicBezTo>
                      <a:pt x="240" y="119"/>
                      <a:pt x="240" y="117"/>
                      <a:pt x="240" y="119"/>
                    </a:cubicBezTo>
                    <a:cubicBezTo>
                      <a:pt x="240" y="122"/>
                      <a:pt x="242" y="120"/>
                      <a:pt x="239" y="125"/>
                    </a:cubicBezTo>
                    <a:cubicBezTo>
                      <a:pt x="234" y="131"/>
                      <a:pt x="236" y="134"/>
                      <a:pt x="234" y="134"/>
                    </a:cubicBezTo>
                    <a:cubicBezTo>
                      <a:pt x="231" y="136"/>
                      <a:pt x="233" y="137"/>
                      <a:pt x="234" y="137"/>
                    </a:cubicBezTo>
                    <a:cubicBezTo>
                      <a:pt x="236" y="136"/>
                      <a:pt x="236" y="137"/>
                      <a:pt x="234" y="139"/>
                    </a:cubicBezTo>
                    <a:cubicBezTo>
                      <a:pt x="231" y="140"/>
                      <a:pt x="236" y="139"/>
                      <a:pt x="234" y="140"/>
                    </a:cubicBezTo>
                    <a:cubicBezTo>
                      <a:pt x="234" y="142"/>
                      <a:pt x="233" y="153"/>
                      <a:pt x="231" y="150"/>
                    </a:cubicBezTo>
                    <a:cubicBezTo>
                      <a:pt x="231" y="148"/>
                      <a:pt x="230" y="148"/>
                      <a:pt x="230" y="147"/>
                    </a:cubicBezTo>
                    <a:cubicBezTo>
                      <a:pt x="231" y="144"/>
                      <a:pt x="231" y="144"/>
                      <a:pt x="230" y="145"/>
                    </a:cubicBezTo>
                    <a:cubicBezTo>
                      <a:pt x="230" y="147"/>
                      <a:pt x="228" y="147"/>
                      <a:pt x="228" y="148"/>
                    </a:cubicBezTo>
                    <a:cubicBezTo>
                      <a:pt x="225" y="147"/>
                      <a:pt x="225" y="153"/>
                      <a:pt x="224" y="153"/>
                    </a:cubicBezTo>
                    <a:cubicBezTo>
                      <a:pt x="224" y="154"/>
                      <a:pt x="222" y="151"/>
                      <a:pt x="222" y="154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6" name="Freeform 15">
                <a:extLst>
                  <a:ext uri="{FF2B5EF4-FFF2-40B4-BE49-F238E27FC236}">
                    <a16:creationId xmlns:a16="http://schemas.microsoft.com/office/drawing/2014/main" id="{DC13E7DB-4709-40A0-987B-015F95385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" y="2718"/>
                <a:ext cx="17" cy="51"/>
              </a:xfrm>
              <a:custGeom>
                <a:avLst/>
                <a:gdLst/>
                <a:ahLst/>
                <a:cxnLst>
                  <a:cxn ang="0">
                    <a:pos x="6" y="1"/>
                  </a:cxn>
                  <a:cxn ang="0">
                    <a:pos x="2" y="6"/>
                  </a:cxn>
                  <a:cxn ang="0">
                    <a:pos x="0" y="7"/>
                  </a:cxn>
                  <a:cxn ang="0">
                    <a:pos x="0" y="26"/>
                  </a:cxn>
                  <a:cxn ang="0">
                    <a:pos x="2" y="26"/>
                  </a:cxn>
                  <a:cxn ang="0">
                    <a:pos x="6" y="20"/>
                  </a:cxn>
                  <a:cxn ang="0">
                    <a:pos x="8" y="4"/>
                  </a:cxn>
                  <a:cxn ang="0">
                    <a:pos x="8" y="1"/>
                  </a:cxn>
                  <a:cxn ang="0">
                    <a:pos x="6" y="1"/>
                  </a:cxn>
                </a:cxnLst>
                <a:rect l="0" t="0" r="r" b="b"/>
                <a:pathLst>
                  <a:path w="9" h="26">
                    <a:moveTo>
                      <a:pt x="6" y="1"/>
                    </a:moveTo>
                    <a:cubicBezTo>
                      <a:pt x="3" y="0"/>
                      <a:pt x="3" y="6"/>
                      <a:pt x="2" y="6"/>
                    </a:cubicBezTo>
                    <a:cubicBezTo>
                      <a:pt x="2" y="7"/>
                      <a:pt x="0" y="4"/>
                      <a:pt x="0" y="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5"/>
                      <a:pt x="5" y="23"/>
                      <a:pt x="6" y="20"/>
                    </a:cubicBezTo>
                    <a:cubicBezTo>
                      <a:pt x="8" y="18"/>
                      <a:pt x="6" y="9"/>
                      <a:pt x="8" y="4"/>
                    </a:cubicBezTo>
                    <a:cubicBezTo>
                      <a:pt x="9" y="3"/>
                      <a:pt x="8" y="1"/>
                      <a:pt x="8" y="1"/>
                    </a:cubicBezTo>
                    <a:cubicBezTo>
                      <a:pt x="6" y="3"/>
                      <a:pt x="6" y="3"/>
                      <a:pt x="6" y="1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7" name="Freeform 16">
                <a:extLst>
                  <a:ext uri="{FF2B5EF4-FFF2-40B4-BE49-F238E27FC236}">
                    <a16:creationId xmlns:a16="http://schemas.microsoft.com/office/drawing/2014/main" id="{282339C2-13C2-4FB5-BE71-38D94FECE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6" y="3252"/>
                <a:ext cx="198" cy="262"/>
              </a:xfrm>
              <a:custGeom>
                <a:avLst/>
                <a:gdLst/>
                <a:ahLst/>
                <a:cxnLst>
                  <a:cxn ang="0">
                    <a:pos x="3" y="16"/>
                  </a:cxn>
                  <a:cxn ang="0">
                    <a:pos x="20" y="10"/>
                  </a:cxn>
                  <a:cxn ang="0">
                    <a:pos x="36" y="6"/>
                  </a:cxn>
                  <a:cxn ang="0">
                    <a:pos x="41" y="27"/>
                  </a:cxn>
                  <a:cxn ang="0">
                    <a:pos x="56" y="34"/>
                  </a:cxn>
                  <a:cxn ang="0">
                    <a:pos x="62" y="39"/>
                  </a:cxn>
                  <a:cxn ang="0">
                    <a:pos x="73" y="42"/>
                  </a:cxn>
                  <a:cxn ang="0">
                    <a:pos x="79" y="69"/>
                  </a:cxn>
                  <a:cxn ang="0">
                    <a:pos x="91" y="70"/>
                  </a:cxn>
                  <a:cxn ang="0">
                    <a:pos x="94" y="79"/>
                  </a:cxn>
                  <a:cxn ang="0">
                    <a:pos x="96" y="95"/>
                  </a:cxn>
                  <a:cxn ang="0">
                    <a:pos x="94" y="103"/>
                  </a:cxn>
                  <a:cxn ang="0">
                    <a:pos x="93" y="107"/>
                  </a:cxn>
                  <a:cxn ang="0">
                    <a:pos x="90" y="103"/>
                  </a:cxn>
                  <a:cxn ang="0">
                    <a:pos x="76" y="100"/>
                  </a:cxn>
                  <a:cxn ang="0">
                    <a:pos x="64" y="104"/>
                  </a:cxn>
                  <a:cxn ang="0">
                    <a:pos x="61" y="115"/>
                  </a:cxn>
                  <a:cxn ang="0">
                    <a:pos x="58" y="129"/>
                  </a:cxn>
                  <a:cxn ang="0">
                    <a:pos x="55" y="126"/>
                  </a:cxn>
                  <a:cxn ang="0">
                    <a:pos x="49" y="126"/>
                  </a:cxn>
                  <a:cxn ang="0">
                    <a:pos x="44" y="134"/>
                  </a:cxn>
                  <a:cxn ang="0">
                    <a:pos x="35" y="128"/>
                  </a:cxn>
                  <a:cxn ang="0">
                    <a:pos x="29" y="123"/>
                  </a:cxn>
                  <a:cxn ang="0">
                    <a:pos x="26" y="128"/>
                  </a:cxn>
                  <a:cxn ang="0">
                    <a:pos x="21" y="134"/>
                  </a:cxn>
                  <a:cxn ang="0">
                    <a:pos x="15" y="131"/>
                  </a:cxn>
                  <a:cxn ang="0">
                    <a:pos x="12" y="115"/>
                  </a:cxn>
                  <a:cxn ang="0">
                    <a:pos x="10" y="111"/>
                  </a:cxn>
                  <a:cxn ang="0">
                    <a:pos x="10" y="106"/>
                  </a:cxn>
                  <a:cxn ang="0">
                    <a:pos x="10" y="101"/>
                  </a:cxn>
                  <a:cxn ang="0">
                    <a:pos x="9" y="97"/>
                  </a:cxn>
                  <a:cxn ang="0">
                    <a:pos x="6" y="87"/>
                  </a:cxn>
                  <a:cxn ang="0">
                    <a:pos x="3" y="79"/>
                  </a:cxn>
                  <a:cxn ang="0">
                    <a:pos x="4" y="67"/>
                  </a:cxn>
                  <a:cxn ang="0">
                    <a:pos x="4" y="56"/>
                  </a:cxn>
                  <a:cxn ang="0">
                    <a:pos x="7" y="45"/>
                  </a:cxn>
                  <a:cxn ang="0">
                    <a:pos x="9" y="31"/>
                  </a:cxn>
                  <a:cxn ang="0">
                    <a:pos x="3" y="16"/>
                  </a:cxn>
                </a:cxnLst>
                <a:rect l="0" t="0" r="r" b="b"/>
                <a:pathLst>
                  <a:path w="102" h="135">
                    <a:moveTo>
                      <a:pt x="3" y="16"/>
                    </a:moveTo>
                    <a:cubicBezTo>
                      <a:pt x="12" y="19"/>
                      <a:pt x="10" y="17"/>
                      <a:pt x="20" y="10"/>
                    </a:cubicBezTo>
                    <a:cubicBezTo>
                      <a:pt x="27" y="3"/>
                      <a:pt x="39" y="0"/>
                      <a:pt x="36" y="6"/>
                    </a:cubicBezTo>
                    <a:cubicBezTo>
                      <a:pt x="35" y="14"/>
                      <a:pt x="35" y="20"/>
                      <a:pt x="41" y="27"/>
                    </a:cubicBezTo>
                    <a:cubicBezTo>
                      <a:pt x="47" y="33"/>
                      <a:pt x="50" y="30"/>
                      <a:pt x="56" y="34"/>
                    </a:cubicBezTo>
                    <a:cubicBezTo>
                      <a:pt x="61" y="39"/>
                      <a:pt x="59" y="36"/>
                      <a:pt x="62" y="39"/>
                    </a:cubicBezTo>
                    <a:cubicBezTo>
                      <a:pt x="67" y="44"/>
                      <a:pt x="68" y="38"/>
                      <a:pt x="73" y="42"/>
                    </a:cubicBezTo>
                    <a:cubicBezTo>
                      <a:pt x="77" y="47"/>
                      <a:pt x="74" y="67"/>
                      <a:pt x="79" y="69"/>
                    </a:cubicBezTo>
                    <a:cubicBezTo>
                      <a:pt x="83" y="69"/>
                      <a:pt x="93" y="67"/>
                      <a:pt x="91" y="70"/>
                    </a:cubicBezTo>
                    <a:cubicBezTo>
                      <a:pt x="90" y="73"/>
                      <a:pt x="90" y="78"/>
                      <a:pt x="94" y="79"/>
                    </a:cubicBezTo>
                    <a:cubicBezTo>
                      <a:pt x="102" y="83"/>
                      <a:pt x="96" y="93"/>
                      <a:pt x="96" y="95"/>
                    </a:cubicBezTo>
                    <a:cubicBezTo>
                      <a:pt x="97" y="98"/>
                      <a:pt x="94" y="101"/>
                      <a:pt x="94" y="103"/>
                    </a:cubicBezTo>
                    <a:cubicBezTo>
                      <a:pt x="96" y="106"/>
                      <a:pt x="96" y="106"/>
                      <a:pt x="93" y="107"/>
                    </a:cubicBezTo>
                    <a:cubicBezTo>
                      <a:pt x="93" y="104"/>
                      <a:pt x="94" y="104"/>
                      <a:pt x="90" y="103"/>
                    </a:cubicBezTo>
                    <a:cubicBezTo>
                      <a:pt x="87" y="100"/>
                      <a:pt x="85" y="97"/>
                      <a:pt x="76" y="100"/>
                    </a:cubicBezTo>
                    <a:cubicBezTo>
                      <a:pt x="67" y="101"/>
                      <a:pt x="65" y="100"/>
                      <a:pt x="64" y="104"/>
                    </a:cubicBezTo>
                    <a:cubicBezTo>
                      <a:pt x="62" y="109"/>
                      <a:pt x="61" y="109"/>
                      <a:pt x="61" y="115"/>
                    </a:cubicBezTo>
                    <a:cubicBezTo>
                      <a:pt x="61" y="120"/>
                      <a:pt x="58" y="126"/>
                      <a:pt x="58" y="129"/>
                    </a:cubicBezTo>
                    <a:cubicBezTo>
                      <a:pt x="56" y="128"/>
                      <a:pt x="56" y="126"/>
                      <a:pt x="55" y="126"/>
                    </a:cubicBezTo>
                    <a:cubicBezTo>
                      <a:pt x="53" y="126"/>
                      <a:pt x="52" y="126"/>
                      <a:pt x="49" y="126"/>
                    </a:cubicBezTo>
                    <a:cubicBezTo>
                      <a:pt x="47" y="126"/>
                      <a:pt x="45" y="128"/>
                      <a:pt x="44" y="134"/>
                    </a:cubicBezTo>
                    <a:cubicBezTo>
                      <a:pt x="42" y="126"/>
                      <a:pt x="39" y="126"/>
                      <a:pt x="35" y="128"/>
                    </a:cubicBezTo>
                    <a:cubicBezTo>
                      <a:pt x="30" y="128"/>
                      <a:pt x="30" y="123"/>
                      <a:pt x="29" y="123"/>
                    </a:cubicBezTo>
                    <a:cubicBezTo>
                      <a:pt x="27" y="124"/>
                      <a:pt x="29" y="126"/>
                      <a:pt x="26" y="128"/>
                    </a:cubicBezTo>
                    <a:cubicBezTo>
                      <a:pt x="24" y="129"/>
                      <a:pt x="24" y="132"/>
                      <a:pt x="21" y="134"/>
                    </a:cubicBezTo>
                    <a:cubicBezTo>
                      <a:pt x="18" y="135"/>
                      <a:pt x="17" y="135"/>
                      <a:pt x="15" y="131"/>
                    </a:cubicBezTo>
                    <a:cubicBezTo>
                      <a:pt x="15" y="124"/>
                      <a:pt x="14" y="115"/>
                      <a:pt x="12" y="115"/>
                    </a:cubicBezTo>
                    <a:cubicBezTo>
                      <a:pt x="9" y="115"/>
                      <a:pt x="12" y="112"/>
                      <a:pt x="10" y="111"/>
                    </a:cubicBezTo>
                    <a:cubicBezTo>
                      <a:pt x="9" y="111"/>
                      <a:pt x="9" y="109"/>
                      <a:pt x="10" y="106"/>
                    </a:cubicBezTo>
                    <a:cubicBezTo>
                      <a:pt x="12" y="104"/>
                      <a:pt x="7" y="104"/>
                      <a:pt x="10" y="101"/>
                    </a:cubicBezTo>
                    <a:cubicBezTo>
                      <a:pt x="12" y="100"/>
                      <a:pt x="10" y="100"/>
                      <a:pt x="9" y="97"/>
                    </a:cubicBezTo>
                    <a:cubicBezTo>
                      <a:pt x="7" y="97"/>
                      <a:pt x="6" y="89"/>
                      <a:pt x="6" y="87"/>
                    </a:cubicBezTo>
                    <a:cubicBezTo>
                      <a:pt x="6" y="86"/>
                      <a:pt x="4" y="86"/>
                      <a:pt x="3" y="79"/>
                    </a:cubicBezTo>
                    <a:cubicBezTo>
                      <a:pt x="3" y="76"/>
                      <a:pt x="10" y="70"/>
                      <a:pt x="4" y="67"/>
                    </a:cubicBezTo>
                    <a:cubicBezTo>
                      <a:pt x="0" y="64"/>
                      <a:pt x="7" y="61"/>
                      <a:pt x="4" y="56"/>
                    </a:cubicBezTo>
                    <a:cubicBezTo>
                      <a:pt x="1" y="52"/>
                      <a:pt x="9" y="50"/>
                      <a:pt x="7" y="45"/>
                    </a:cubicBezTo>
                    <a:cubicBezTo>
                      <a:pt x="6" y="39"/>
                      <a:pt x="9" y="31"/>
                      <a:pt x="9" y="31"/>
                    </a:cubicBezTo>
                    <a:cubicBezTo>
                      <a:pt x="3" y="16"/>
                      <a:pt x="3" y="16"/>
                      <a:pt x="3" y="16"/>
                    </a:cubicBezTo>
                    <a:close/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8" name="Freeform 17">
                <a:extLst>
                  <a:ext uri="{FF2B5EF4-FFF2-40B4-BE49-F238E27FC236}">
                    <a16:creationId xmlns:a16="http://schemas.microsoft.com/office/drawing/2014/main" id="{AE9998F6-F35D-42FE-AFE5-B3E41A854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8" y="3438"/>
                <a:ext cx="130" cy="173"/>
              </a:xfrm>
              <a:custGeom>
                <a:avLst/>
                <a:gdLst/>
                <a:ahLst/>
                <a:cxnLst>
                  <a:cxn ang="0">
                    <a:pos x="62" y="66"/>
                  </a:cxn>
                  <a:cxn ang="0">
                    <a:pos x="62" y="75"/>
                  </a:cxn>
                  <a:cxn ang="0">
                    <a:pos x="56" y="84"/>
                  </a:cxn>
                  <a:cxn ang="0">
                    <a:pos x="50" y="86"/>
                  </a:cxn>
                  <a:cxn ang="0">
                    <a:pos x="36" y="84"/>
                  </a:cxn>
                  <a:cxn ang="0">
                    <a:pos x="32" y="83"/>
                  </a:cxn>
                  <a:cxn ang="0">
                    <a:pos x="35" y="78"/>
                  </a:cxn>
                  <a:cxn ang="0">
                    <a:pos x="36" y="72"/>
                  </a:cxn>
                  <a:cxn ang="0">
                    <a:pos x="39" y="66"/>
                  </a:cxn>
                  <a:cxn ang="0">
                    <a:pos x="35" y="59"/>
                  </a:cxn>
                  <a:cxn ang="0">
                    <a:pos x="23" y="53"/>
                  </a:cxn>
                  <a:cxn ang="0">
                    <a:pos x="12" y="47"/>
                  </a:cxn>
                  <a:cxn ang="0">
                    <a:pos x="3" y="38"/>
                  </a:cxn>
                  <a:cxn ang="0">
                    <a:pos x="0" y="33"/>
                  </a:cxn>
                  <a:cxn ang="0">
                    <a:pos x="3" y="19"/>
                  </a:cxn>
                  <a:cxn ang="0">
                    <a:pos x="6" y="8"/>
                  </a:cxn>
                  <a:cxn ang="0">
                    <a:pos x="18" y="3"/>
                  </a:cxn>
                  <a:cxn ang="0">
                    <a:pos x="32" y="7"/>
                  </a:cxn>
                  <a:cxn ang="0">
                    <a:pos x="35" y="11"/>
                  </a:cxn>
                  <a:cxn ang="0">
                    <a:pos x="38" y="22"/>
                  </a:cxn>
                  <a:cxn ang="0">
                    <a:pos x="36" y="30"/>
                  </a:cxn>
                  <a:cxn ang="0">
                    <a:pos x="47" y="31"/>
                  </a:cxn>
                  <a:cxn ang="0">
                    <a:pos x="55" y="35"/>
                  </a:cxn>
                  <a:cxn ang="0">
                    <a:pos x="58" y="50"/>
                  </a:cxn>
                  <a:cxn ang="0">
                    <a:pos x="64" y="49"/>
                  </a:cxn>
                  <a:cxn ang="0">
                    <a:pos x="62" y="66"/>
                  </a:cxn>
                </a:cxnLst>
                <a:rect l="0" t="0" r="r" b="b"/>
                <a:pathLst>
                  <a:path w="67" h="89">
                    <a:moveTo>
                      <a:pt x="62" y="66"/>
                    </a:moveTo>
                    <a:cubicBezTo>
                      <a:pt x="64" y="72"/>
                      <a:pt x="62" y="70"/>
                      <a:pt x="62" y="75"/>
                    </a:cubicBezTo>
                    <a:cubicBezTo>
                      <a:pt x="61" y="80"/>
                      <a:pt x="56" y="80"/>
                      <a:pt x="56" y="84"/>
                    </a:cubicBezTo>
                    <a:cubicBezTo>
                      <a:pt x="55" y="89"/>
                      <a:pt x="53" y="81"/>
                      <a:pt x="50" y="86"/>
                    </a:cubicBezTo>
                    <a:cubicBezTo>
                      <a:pt x="45" y="89"/>
                      <a:pt x="42" y="84"/>
                      <a:pt x="36" y="84"/>
                    </a:cubicBezTo>
                    <a:cubicBezTo>
                      <a:pt x="32" y="84"/>
                      <a:pt x="32" y="86"/>
                      <a:pt x="32" y="83"/>
                    </a:cubicBezTo>
                    <a:cubicBezTo>
                      <a:pt x="30" y="81"/>
                      <a:pt x="33" y="81"/>
                      <a:pt x="35" y="78"/>
                    </a:cubicBezTo>
                    <a:cubicBezTo>
                      <a:pt x="36" y="75"/>
                      <a:pt x="33" y="73"/>
                      <a:pt x="36" y="72"/>
                    </a:cubicBezTo>
                    <a:cubicBezTo>
                      <a:pt x="39" y="70"/>
                      <a:pt x="36" y="70"/>
                      <a:pt x="39" y="66"/>
                    </a:cubicBezTo>
                    <a:cubicBezTo>
                      <a:pt x="41" y="64"/>
                      <a:pt x="36" y="59"/>
                      <a:pt x="35" y="59"/>
                    </a:cubicBezTo>
                    <a:cubicBezTo>
                      <a:pt x="32" y="59"/>
                      <a:pt x="29" y="58"/>
                      <a:pt x="23" y="53"/>
                    </a:cubicBezTo>
                    <a:cubicBezTo>
                      <a:pt x="18" y="49"/>
                      <a:pt x="13" y="50"/>
                      <a:pt x="12" y="47"/>
                    </a:cubicBezTo>
                    <a:cubicBezTo>
                      <a:pt x="10" y="44"/>
                      <a:pt x="6" y="44"/>
                      <a:pt x="3" y="38"/>
                    </a:cubicBezTo>
                    <a:cubicBezTo>
                      <a:pt x="1" y="33"/>
                      <a:pt x="1" y="35"/>
                      <a:pt x="0" y="33"/>
                    </a:cubicBezTo>
                    <a:cubicBezTo>
                      <a:pt x="0" y="30"/>
                      <a:pt x="3" y="24"/>
                      <a:pt x="3" y="19"/>
                    </a:cubicBezTo>
                    <a:cubicBezTo>
                      <a:pt x="3" y="13"/>
                      <a:pt x="4" y="13"/>
                      <a:pt x="6" y="8"/>
                    </a:cubicBezTo>
                    <a:cubicBezTo>
                      <a:pt x="7" y="3"/>
                      <a:pt x="9" y="5"/>
                      <a:pt x="18" y="3"/>
                    </a:cubicBezTo>
                    <a:cubicBezTo>
                      <a:pt x="27" y="0"/>
                      <a:pt x="29" y="3"/>
                      <a:pt x="32" y="7"/>
                    </a:cubicBezTo>
                    <a:cubicBezTo>
                      <a:pt x="36" y="8"/>
                      <a:pt x="35" y="8"/>
                      <a:pt x="35" y="11"/>
                    </a:cubicBezTo>
                    <a:cubicBezTo>
                      <a:pt x="35" y="14"/>
                      <a:pt x="39" y="19"/>
                      <a:pt x="38" y="22"/>
                    </a:cubicBezTo>
                    <a:cubicBezTo>
                      <a:pt x="36" y="27"/>
                      <a:pt x="38" y="27"/>
                      <a:pt x="36" y="30"/>
                    </a:cubicBezTo>
                    <a:cubicBezTo>
                      <a:pt x="36" y="31"/>
                      <a:pt x="47" y="33"/>
                      <a:pt x="47" y="31"/>
                    </a:cubicBezTo>
                    <a:cubicBezTo>
                      <a:pt x="48" y="30"/>
                      <a:pt x="53" y="31"/>
                      <a:pt x="55" y="35"/>
                    </a:cubicBezTo>
                    <a:cubicBezTo>
                      <a:pt x="58" y="47"/>
                      <a:pt x="55" y="50"/>
                      <a:pt x="58" y="50"/>
                    </a:cubicBezTo>
                    <a:cubicBezTo>
                      <a:pt x="61" y="50"/>
                      <a:pt x="62" y="47"/>
                      <a:pt x="64" y="49"/>
                    </a:cubicBezTo>
                    <a:cubicBezTo>
                      <a:pt x="67" y="52"/>
                      <a:pt x="65" y="64"/>
                      <a:pt x="62" y="66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9" name="Freeform 18">
                <a:extLst>
                  <a:ext uri="{FF2B5EF4-FFF2-40B4-BE49-F238E27FC236}">
                    <a16:creationId xmlns:a16="http://schemas.microsoft.com/office/drawing/2014/main" id="{2D820E9E-E369-4D4B-8C30-BA80CCB87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8" y="3653"/>
                <a:ext cx="90" cy="107"/>
              </a:xfrm>
              <a:custGeom>
                <a:avLst/>
                <a:gdLst/>
                <a:ahLst/>
                <a:cxnLst>
                  <a:cxn ang="0">
                    <a:pos x="42" y="42"/>
                  </a:cxn>
                  <a:cxn ang="0">
                    <a:pos x="32" y="52"/>
                  </a:cxn>
                  <a:cxn ang="0">
                    <a:pos x="22" y="52"/>
                  </a:cxn>
                  <a:cxn ang="0">
                    <a:pos x="9" y="48"/>
                  </a:cxn>
                  <a:cxn ang="0">
                    <a:pos x="2" y="45"/>
                  </a:cxn>
                  <a:cxn ang="0">
                    <a:pos x="3" y="34"/>
                  </a:cxn>
                  <a:cxn ang="0">
                    <a:pos x="3" y="20"/>
                  </a:cxn>
                  <a:cxn ang="0">
                    <a:pos x="5" y="14"/>
                  </a:cxn>
                  <a:cxn ang="0">
                    <a:pos x="8" y="3"/>
                  </a:cxn>
                  <a:cxn ang="0">
                    <a:pos x="17" y="5"/>
                  </a:cxn>
                  <a:cxn ang="0">
                    <a:pos x="23" y="12"/>
                  </a:cxn>
                  <a:cxn ang="0">
                    <a:pos x="29" y="15"/>
                  </a:cxn>
                  <a:cxn ang="0">
                    <a:pos x="35" y="22"/>
                  </a:cxn>
                  <a:cxn ang="0">
                    <a:pos x="42" y="28"/>
                  </a:cxn>
                  <a:cxn ang="0">
                    <a:pos x="42" y="42"/>
                  </a:cxn>
                </a:cxnLst>
                <a:rect l="0" t="0" r="r" b="b"/>
                <a:pathLst>
                  <a:path w="46" h="55">
                    <a:moveTo>
                      <a:pt x="42" y="42"/>
                    </a:moveTo>
                    <a:cubicBezTo>
                      <a:pt x="39" y="48"/>
                      <a:pt x="35" y="49"/>
                      <a:pt x="32" y="52"/>
                    </a:cubicBezTo>
                    <a:cubicBezTo>
                      <a:pt x="28" y="55"/>
                      <a:pt x="26" y="51"/>
                      <a:pt x="22" y="52"/>
                    </a:cubicBezTo>
                    <a:cubicBezTo>
                      <a:pt x="19" y="54"/>
                      <a:pt x="13" y="48"/>
                      <a:pt x="9" y="48"/>
                    </a:cubicBezTo>
                    <a:cubicBezTo>
                      <a:pt x="5" y="48"/>
                      <a:pt x="2" y="45"/>
                      <a:pt x="2" y="45"/>
                    </a:cubicBezTo>
                    <a:cubicBezTo>
                      <a:pt x="0" y="42"/>
                      <a:pt x="0" y="35"/>
                      <a:pt x="3" y="34"/>
                    </a:cubicBezTo>
                    <a:cubicBezTo>
                      <a:pt x="6" y="32"/>
                      <a:pt x="2" y="23"/>
                      <a:pt x="3" y="20"/>
                    </a:cubicBezTo>
                    <a:cubicBezTo>
                      <a:pt x="6" y="18"/>
                      <a:pt x="2" y="18"/>
                      <a:pt x="5" y="14"/>
                    </a:cubicBezTo>
                    <a:cubicBezTo>
                      <a:pt x="8" y="9"/>
                      <a:pt x="5" y="8"/>
                      <a:pt x="8" y="3"/>
                    </a:cubicBezTo>
                    <a:cubicBezTo>
                      <a:pt x="11" y="8"/>
                      <a:pt x="11" y="0"/>
                      <a:pt x="17" y="5"/>
                    </a:cubicBezTo>
                    <a:cubicBezTo>
                      <a:pt x="22" y="9"/>
                      <a:pt x="19" y="14"/>
                      <a:pt x="23" y="12"/>
                    </a:cubicBezTo>
                    <a:cubicBezTo>
                      <a:pt x="26" y="9"/>
                      <a:pt x="25" y="14"/>
                      <a:pt x="29" y="15"/>
                    </a:cubicBezTo>
                    <a:cubicBezTo>
                      <a:pt x="34" y="18"/>
                      <a:pt x="32" y="18"/>
                      <a:pt x="35" y="22"/>
                    </a:cubicBezTo>
                    <a:cubicBezTo>
                      <a:pt x="40" y="23"/>
                      <a:pt x="39" y="23"/>
                      <a:pt x="42" y="28"/>
                    </a:cubicBezTo>
                    <a:cubicBezTo>
                      <a:pt x="46" y="34"/>
                      <a:pt x="39" y="34"/>
                      <a:pt x="42" y="4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0" name="Freeform 19">
                <a:extLst>
                  <a:ext uri="{FF2B5EF4-FFF2-40B4-BE49-F238E27FC236}">
                    <a16:creationId xmlns:a16="http://schemas.microsoft.com/office/drawing/2014/main" id="{8E7CC7A8-8757-4790-998E-8202FBD821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5" y="3071"/>
                <a:ext cx="200" cy="351"/>
              </a:xfrm>
              <a:custGeom>
                <a:avLst/>
                <a:gdLst/>
                <a:ahLst/>
                <a:cxnLst>
                  <a:cxn ang="0">
                    <a:pos x="93" y="42"/>
                  </a:cxn>
                  <a:cxn ang="0">
                    <a:pos x="85" y="42"/>
                  </a:cxn>
                  <a:cxn ang="0">
                    <a:pos x="71" y="49"/>
                  </a:cxn>
                  <a:cxn ang="0">
                    <a:pos x="64" y="66"/>
                  </a:cxn>
                  <a:cxn ang="0">
                    <a:pos x="67" y="91"/>
                  </a:cxn>
                  <a:cxn ang="0">
                    <a:pos x="74" y="96"/>
                  </a:cxn>
                  <a:cxn ang="0">
                    <a:pos x="85" y="96"/>
                  </a:cxn>
                  <a:cxn ang="0">
                    <a:pos x="88" y="108"/>
                  </a:cxn>
                  <a:cxn ang="0">
                    <a:pos x="96" y="108"/>
                  </a:cxn>
                  <a:cxn ang="0">
                    <a:pos x="102" y="124"/>
                  </a:cxn>
                  <a:cxn ang="0">
                    <a:pos x="100" y="138"/>
                  </a:cxn>
                  <a:cxn ang="0">
                    <a:pos x="97" y="149"/>
                  </a:cxn>
                  <a:cxn ang="0">
                    <a:pos x="97" y="160"/>
                  </a:cxn>
                  <a:cxn ang="0">
                    <a:pos x="96" y="172"/>
                  </a:cxn>
                  <a:cxn ang="0">
                    <a:pos x="93" y="175"/>
                  </a:cxn>
                  <a:cxn ang="0">
                    <a:pos x="88" y="181"/>
                  </a:cxn>
                  <a:cxn ang="0">
                    <a:pos x="80" y="174"/>
                  </a:cxn>
                  <a:cxn ang="0">
                    <a:pos x="65" y="161"/>
                  </a:cxn>
                  <a:cxn ang="0">
                    <a:pos x="50" y="149"/>
                  </a:cxn>
                  <a:cxn ang="0">
                    <a:pos x="42" y="135"/>
                  </a:cxn>
                  <a:cxn ang="0">
                    <a:pos x="35" y="119"/>
                  </a:cxn>
                  <a:cxn ang="0">
                    <a:pos x="30" y="108"/>
                  </a:cxn>
                  <a:cxn ang="0">
                    <a:pos x="23" y="85"/>
                  </a:cxn>
                  <a:cxn ang="0">
                    <a:pos x="14" y="70"/>
                  </a:cxn>
                  <a:cxn ang="0">
                    <a:pos x="4" y="57"/>
                  </a:cxn>
                  <a:cxn ang="0">
                    <a:pos x="3" y="52"/>
                  </a:cxn>
                  <a:cxn ang="0">
                    <a:pos x="11" y="34"/>
                  </a:cxn>
                  <a:cxn ang="0">
                    <a:pos x="9" y="43"/>
                  </a:cxn>
                  <a:cxn ang="0">
                    <a:pos x="15" y="45"/>
                  </a:cxn>
                  <a:cxn ang="0">
                    <a:pos x="21" y="48"/>
                  </a:cxn>
                  <a:cxn ang="0">
                    <a:pos x="26" y="35"/>
                  </a:cxn>
                  <a:cxn ang="0">
                    <a:pos x="47" y="18"/>
                  </a:cxn>
                  <a:cxn ang="0">
                    <a:pos x="50" y="1"/>
                  </a:cxn>
                  <a:cxn ang="0">
                    <a:pos x="55" y="4"/>
                  </a:cxn>
                  <a:cxn ang="0">
                    <a:pos x="61" y="12"/>
                  </a:cxn>
                  <a:cxn ang="0">
                    <a:pos x="70" y="25"/>
                  </a:cxn>
                  <a:cxn ang="0">
                    <a:pos x="85" y="23"/>
                  </a:cxn>
                  <a:cxn ang="0">
                    <a:pos x="91" y="28"/>
                  </a:cxn>
                  <a:cxn ang="0">
                    <a:pos x="88" y="39"/>
                  </a:cxn>
                  <a:cxn ang="0">
                    <a:pos x="93" y="42"/>
                  </a:cxn>
                </a:cxnLst>
                <a:rect l="0" t="0" r="r" b="b"/>
                <a:pathLst>
                  <a:path w="103" h="181">
                    <a:moveTo>
                      <a:pt x="93" y="42"/>
                    </a:moveTo>
                    <a:cubicBezTo>
                      <a:pt x="88" y="45"/>
                      <a:pt x="91" y="39"/>
                      <a:pt x="85" y="42"/>
                    </a:cubicBezTo>
                    <a:cubicBezTo>
                      <a:pt x="79" y="46"/>
                      <a:pt x="77" y="45"/>
                      <a:pt x="71" y="49"/>
                    </a:cubicBezTo>
                    <a:cubicBezTo>
                      <a:pt x="67" y="56"/>
                      <a:pt x="70" y="63"/>
                      <a:pt x="64" y="66"/>
                    </a:cubicBezTo>
                    <a:cubicBezTo>
                      <a:pt x="55" y="74"/>
                      <a:pt x="68" y="87"/>
                      <a:pt x="67" y="91"/>
                    </a:cubicBezTo>
                    <a:cubicBezTo>
                      <a:pt x="65" y="96"/>
                      <a:pt x="74" y="90"/>
                      <a:pt x="74" y="96"/>
                    </a:cubicBezTo>
                    <a:cubicBezTo>
                      <a:pt x="73" y="104"/>
                      <a:pt x="84" y="99"/>
                      <a:pt x="85" y="96"/>
                    </a:cubicBezTo>
                    <a:cubicBezTo>
                      <a:pt x="88" y="91"/>
                      <a:pt x="85" y="108"/>
                      <a:pt x="88" y="108"/>
                    </a:cubicBezTo>
                    <a:cubicBezTo>
                      <a:pt x="91" y="110"/>
                      <a:pt x="91" y="107"/>
                      <a:pt x="96" y="108"/>
                    </a:cubicBezTo>
                    <a:cubicBezTo>
                      <a:pt x="102" y="124"/>
                      <a:pt x="102" y="124"/>
                      <a:pt x="102" y="124"/>
                    </a:cubicBezTo>
                    <a:cubicBezTo>
                      <a:pt x="102" y="124"/>
                      <a:pt x="99" y="132"/>
                      <a:pt x="100" y="138"/>
                    </a:cubicBezTo>
                    <a:cubicBezTo>
                      <a:pt x="102" y="143"/>
                      <a:pt x="94" y="144"/>
                      <a:pt x="97" y="149"/>
                    </a:cubicBezTo>
                    <a:cubicBezTo>
                      <a:pt x="100" y="153"/>
                      <a:pt x="93" y="156"/>
                      <a:pt x="97" y="160"/>
                    </a:cubicBezTo>
                    <a:cubicBezTo>
                      <a:pt x="103" y="163"/>
                      <a:pt x="96" y="169"/>
                      <a:pt x="96" y="172"/>
                    </a:cubicBezTo>
                    <a:cubicBezTo>
                      <a:pt x="96" y="172"/>
                      <a:pt x="96" y="175"/>
                      <a:pt x="93" y="175"/>
                    </a:cubicBezTo>
                    <a:cubicBezTo>
                      <a:pt x="91" y="175"/>
                      <a:pt x="97" y="178"/>
                      <a:pt x="88" y="181"/>
                    </a:cubicBezTo>
                    <a:cubicBezTo>
                      <a:pt x="87" y="178"/>
                      <a:pt x="82" y="178"/>
                      <a:pt x="80" y="174"/>
                    </a:cubicBezTo>
                    <a:cubicBezTo>
                      <a:pt x="80" y="169"/>
                      <a:pt x="77" y="169"/>
                      <a:pt x="65" y="161"/>
                    </a:cubicBezTo>
                    <a:cubicBezTo>
                      <a:pt x="52" y="155"/>
                      <a:pt x="52" y="152"/>
                      <a:pt x="50" y="149"/>
                    </a:cubicBezTo>
                    <a:cubicBezTo>
                      <a:pt x="47" y="146"/>
                      <a:pt x="41" y="143"/>
                      <a:pt x="42" y="135"/>
                    </a:cubicBezTo>
                    <a:cubicBezTo>
                      <a:pt x="42" y="127"/>
                      <a:pt x="35" y="124"/>
                      <a:pt x="35" y="119"/>
                    </a:cubicBezTo>
                    <a:cubicBezTo>
                      <a:pt x="35" y="115"/>
                      <a:pt x="32" y="115"/>
                      <a:pt x="30" y="108"/>
                    </a:cubicBezTo>
                    <a:cubicBezTo>
                      <a:pt x="30" y="102"/>
                      <a:pt x="24" y="93"/>
                      <a:pt x="23" y="85"/>
                    </a:cubicBezTo>
                    <a:cubicBezTo>
                      <a:pt x="21" y="79"/>
                      <a:pt x="17" y="79"/>
                      <a:pt x="14" y="70"/>
                    </a:cubicBezTo>
                    <a:cubicBezTo>
                      <a:pt x="12" y="63"/>
                      <a:pt x="0" y="62"/>
                      <a:pt x="4" y="57"/>
                    </a:cubicBezTo>
                    <a:cubicBezTo>
                      <a:pt x="9" y="56"/>
                      <a:pt x="4" y="56"/>
                      <a:pt x="3" y="52"/>
                    </a:cubicBezTo>
                    <a:cubicBezTo>
                      <a:pt x="1" y="48"/>
                      <a:pt x="1" y="43"/>
                      <a:pt x="11" y="34"/>
                    </a:cubicBezTo>
                    <a:cubicBezTo>
                      <a:pt x="14" y="40"/>
                      <a:pt x="8" y="40"/>
                      <a:pt x="9" y="43"/>
                    </a:cubicBezTo>
                    <a:cubicBezTo>
                      <a:pt x="9" y="46"/>
                      <a:pt x="11" y="43"/>
                      <a:pt x="15" y="45"/>
                    </a:cubicBezTo>
                    <a:cubicBezTo>
                      <a:pt x="18" y="45"/>
                      <a:pt x="18" y="51"/>
                      <a:pt x="21" y="48"/>
                    </a:cubicBezTo>
                    <a:cubicBezTo>
                      <a:pt x="24" y="45"/>
                      <a:pt x="21" y="45"/>
                      <a:pt x="26" y="35"/>
                    </a:cubicBezTo>
                    <a:cubicBezTo>
                      <a:pt x="30" y="28"/>
                      <a:pt x="42" y="25"/>
                      <a:pt x="47" y="18"/>
                    </a:cubicBezTo>
                    <a:cubicBezTo>
                      <a:pt x="50" y="11"/>
                      <a:pt x="50" y="9"/>
                      <a:pt x="50" y="1"/>
                    </a:cubicBezTo>
                    <a:cubicBezTo>
                      <a:pt x="52" y="0"/>
                      <a:pt x="52" y="3"/>
                      <a:pt x="55" y="4"/>
                    </a:cubicBezTo>
                    <a:cubicBezTo>
                      <a:pt x="59" y="6"/>
                      <a:pt x="56" y="9"/>
                      <a:pt x="61" y="12"/>
                    </a:cubicBezTo>
                    <a:cubicBezTo>
                      <a:pt x="67" y="15"/>
                      <a:pt x="65" y="25"/>
                      <a:pt x="70" y="25"/>
                    </a:cubicBezTo>
                    <a:cubicBezTo>
                      <a:pt x="76" y="25"/>
                      <a:pt x="79" y="21"/>
                      <a:pt x="85" y="23"/>
                    </a:cubicBezTo>
                    <a:cubicBezTo>
                      <a:pt x="93" y="26"/>
                      <a:pt x="93" y="26"/>
                      <a:pt x="91" y="28"/>
                    </a:cubicBezTo>
                    <a:cubicBezTo>
                      <a:pt x="88" y="34"/>
                      <a:pt x="85" y="40"/>
                      <a:pt x="88" y="39"/>
                    </a:cubicBezTo>
                    <a:cubicBezTo>
                      <a:pt x="91" y="39"/>
                      <a:pt x="91" y="40"/>
                      <a:pt x="93" y="4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1" name="Freeform 20">
                <a:extLst>
                  <a:ext uri="{FF2B5EF4-FFF2-40B4-BE49-F238E27FC236}">
                    <a16:creationId xmlns:a16="http://schemas.microsoft.com/office/drawing/2014/main" id="{CD830B74-2EEC-4CA2-9ABC-CE21D7F96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0" y="2835"/>
                <a:ext cx="192" cy="318"/>
              </a:xfrm>
              <a:custGeom>
                <a:avLst/>
                <a:gdLst/>
                <a:ahLst/>
                <a:cxnLst>
                  <a:cxn ang="0">
                    <a:pos x="64" y="6"/>
                  </a:cxn>
                  <a:cxn ang="0">
                    <a:pos x="61" y="2"/>
                  </a:cxn>
                  <a:cxn ang="0">
                    <a:pos x="52" y="8"/>
                  </a:cxn>
                  <a:cxn ang="0">
                    <a:pos x="40" y="13"/>
                  </a:cxn>
                  <a:cxn ang="0">
                    <a:pos x="34" y="14"/>
                  </a:cxn>
                  <a:cxn ang="0">
                    <a:pos x="29" y="25"/>
                  </a:cxn>
                  <a:cxn ang="0">
                    <a:pos x="25" y="33"/>
                  </a:cxn>
                  <a:cxn ang="0">
                    <a:pos x="20" y="41"/>
                  </a:cxn>
                  <a:cxn ang="0">
                    <a:pos x="16" y="38"/>
                  </a:cxn>
                  <a:cxn ang="0">
                    <a:pos x="17" y="45"/>
                  </a:cxn>
                  <a:cxn ang="0">
                    <a:pos x="16" y="48"/>
                  </a:cxn>
                  <a:cxn ang="0">
                    <a:pos x="13" y="47"/>
                  </a:cxn>
                  <a:cxn ang="0">
                    <a:pos x="11" y="52"/>
                  </a:cxn>
                  <a:cxn ang="0">
                    <a:pos x="13" y="55"/>
                  </a:cxn>
                  <a:cxn ang="0">
                    <a:pos x="14" y="58"/>
                  </a:cxn>
                  <a:cxn ang="0">
                    <a:pos x="16" y="64"/>
                  </a:cxn>
                  <a:cxn ang="0">
                    <a:pos x="14" y="73"/>
                  </a:cxn>
                  <a:cxn ang="0">
                    <a:pos x="16" y="87"/>
                  </a:cxn>
                  <a:cxn ang="0">
                    <a:pos x="11" y="98"/>
                  </a:cxn>
                  <a:cxn ang="0">
                    <a:pos x="5" y="103"/>
                  </a:cxn>
                  <a:cxn ang="0">
                    <a:pos x="3" y="109"/>
                  </a:cxn>
                  <a:cxn ang="0">
                    <a:pos x="13" y="115"/>
                  </a:cxn>
                  <a:cxn ang="0">
                    <a:pos x="16" y="119"/>
                  </a:cxn>
                  <a:cxn ang="0">
                    <a:pos x="23" y="120"/>
                  </a:cxn>
                  <a:cxn ang="0">
                    <a:pos x="26" y="120"/>
                  </a:cxn>
                  <a:cxn ang="0">
                    <a:pos x="32" y="123"/>
                  </a:cxn>
                  <a:cxn ang="0">
                    <a:pos x="37" y="126"/>
                  </a:cxn>
                  <a:cxn ang="0">
                    <a:pos x="43" y="134"/>
                  </a:cxn>
                  <a:cxn ang="0">
                    <a:pos x="52" y="147"/>
                  </a:cxn>
                  <a:cxn ang="0">
                    <a:pos x="67" y="145"/>
                  </a:cxn>
                  <a:cxn ang="0">
                    <a:pos x="73" y="150"/>
                  </a:cxn>
                  <a:cxn ang="0">
                    <a:pos x="70" y="161"/>
                  </a:cxn>
                  <a:cxn ang="0">
                    <a:pos x="75" y="164"/>
                  </a:cxn>
                  <a:cxn ang="0">
                    <a:pos x="78" y="140"/>
                  </a:cxn>
                  <a:cxn ang="0">
                    <a:pos x="78" y="129"/>
                  </a:cxn>
                  <a:cxn ang="0">
                    <a:pos x="73" y="119"/>
                  </a:cxn>
                  <a:cxn ang="0">
                    <a:pos x="78" y="115"/>
                  </a:cxn>
                  <a:cxn ang="0">
                    <a:pos x="81" y="117"/>
                  </a:cxn>
                  <a:cxn ang="0">
                    <a:pos x="80" y="112"/>
                  </a:cxn>
                  <a:cxn ang="0">
                    <a:pos x="75" y="112"/>
                  </a:cxn>
                  <a:cxn ang="0">
                    <a:pos x="75" y="106"/>
                  </a:cxn>
                  <a:cxn ang="0">
                    <a:pos x="89" y="106"/>
                  </a:cxn>
                  <a:cxn ang="0">
                    <a:pos x="90" y="105"/>
                  </a:cxn>
                  <a:cxn ang="0">
                    <a:pos x="95" y="101"/>
                  </a:cxn>
                  <a:cxn ang="0">
                    <a:pos x="99" y="111"/>
                  </a:cxn>
                  <a:cxn ang="0">
                    <a:pos x="95" y="98"/>
                  </a:cxn>
                  <a:cxn ang="0">
                    <a:pos x="92" y="95"/>
                  </a:cxn>
                  <a:cxn ang="0">
                    <a:pos x="95" y="90"/>
                  </a:cxn>
                  <a:cxn ang="0">
                    <a:pos x="92" y="81"/>
                  </a:cxn>
                  <a:cxn ang="0">
                    <a:pos x="95" y="62"/>
                  </a:cxn>
                  <a:cxn ang="0">
                    <a:pos x="80" y="62"/>
                  </a:cxn>
                  <a:cxn ang="0">
                    <a:pos x="72" y="55"/>
                  </a:cxn>
                  <a:cxn ang="0">
                    <a:pos x="61" y="55"/>
                  </a:cxn>
                  <a:cxn ang="0">
                    <a:pos x="55" y="50"/>
                  </a:cxn>
                  <a:cxn ang="0">
                    <a:pos x="55" y="41"/>
                  </a:cxn>
                  <a:cxn ang="0">
                    <a:pos x="49" y="33"/>
                  </a:cxn>
                  <a:cxn ang="0">
                    <a:pos x="49" y="30"/>
                  </a:cxn>
                  <a:cxn ang="0">
                    <a:pos x="55" y="14"/>
                  </a:cxn>
                  <a:cxn ang="0">
                    <a:pos x="64" y="6"/>
                  </a:cxn>
                </a:cxnLst>
                <a:rect l="0" t="0" r="r" b="b"/>
                <a:pathLst>
                  <a:path w="99" h="164">
                    <a:moveTo>
                      <a:pt x="64" y="6"/>
                    </a:moveTo>
                    <a:cubicBezTo>
                      <a:pt x="66" y="5"/>
                      <a:pt x="67" y="0"/>
                      <a:pt x="61" y="2"/>
                    </a:cubicBezTo>
                    <a:cubicBezTo>
                      <a:pt x="57" y="2"/>
                      <a:pt x="60" y="3"/>
                      <a:pt x="52" y="8"/>
                    </a:cubicBezTo>
                    <a:cubicBezTo>
                      <a:pt x="43" y="16"/>
                      <a:pt x="42" y="8"/>
                      <a:pt x="40" y="13"/>
                    </a:cubicBezTo>
                    <a:cubicBezTo>
                      <a:pt x="38" y="17"/>
                      <a:pt x="35" y="11"/>
                      <a:pt x="34" y="14"/>
                    </a:cubicBezTo>
                    <a:cubicBezTo>
                      <a:pt x="32" y="17"/>
                      <a:pt x="29" y="17"/>
                      <a:pt x="29" y="25"/>
                    </a:cubicBezTo>
                    <a:cubicBezTo>
                      <a:pt x="31" y="34"/>
                      <a:pt x="26" y="28"/>
                      <a:pt x="25" y="33"/>
                    </a:cubicBezTo>
                    <a:cubicBezTo>
                      <a:pt x="25" y="38"/>
                      <a:pt x="19" y="36"/>
                      <a:pt x="20" y="41"/>
                    </a:cubicBezTo>
                    <a:cubicBezTo>
                      <a:pt x="22" y="48"/>
                      <a:pt x="19" y="42"/>
                      <a:pt x="16" y="38"/>
                    </a:cubicBezTo>
                    <a:cubicBezTo>
                      <a:pt x="14" y="41"/>
                      <a:pt x="19" y="45"/>
                      <a:pt x="17" y="45"/>
                    </a:cubicBezTo>
                    <a:cubicBezTo>
                      <a:pt x="16" y="45"/>
                      <a:pt x="17" y="47"/>
                      <a:pt x="16" y="48"/>
                    </a:cubicBezTo>
                    <a:cubicBezTo>
                      <a:pt x="14" y="50"/>
                      <a:pt x="13" y="47"/>
                      <a:pt x="13" y="47"/>
                    </a:cubicBezTo>
                    <a:cubicBezTo>
                      <a:pt x="11" y="50"/>
                      <a:pt x="13" y="48"/>
                      <a:pt x="11" y="52"/>
                    </a:cubicBezTo>
                    <a:cubicBezTo>
                      <a:pt x="13" y="53"/>
                      <a:pt x="13" y="53"/>
                      <a:pt x="13" y="55"/>
                    </a:cubicBezTo>
                    <a:cubicBezTo>
                      <a:pt x="13" y="56"/>
                      <a:pt x="13" y="56"/>
                      <a:pt x="14" y="58"/>
                    </a:cubicBezTo>
                    <a:cubicBezTo>
                      <a:pt x="19" y="59"/>
                      <a:pt x="14" y="62"/>
                      <a:pt x="16" y="64"/>
                    </a:cubicBezTo>
                    <a:cubicBezTo>
                      <a:pt x="19" y="69"/>
                      <a:pt x="13" y="66"/>
                      <a:pt x="14" y="73"/>
                    </a:cubicBezTo>
                    <a:cubicBezTo>
                      <a:pt x="16" y="81"/>
                      <a:pt x="13" y="86"/>
                      <a:pt x="16" y="87"/>
                    </a:cubicBezTo>
                    <a:cubicBezTo>
                      <a:pt x="17" y="87"/>
                      <a:pt x="14" y="98"/>
                      <a:pt x="11" y="98"/>
                    </a:cubicBezTo>
                    <a:cubicBezTo>
                      <a:pt x="7" y="98"/>
                      <a:pt x="5" y="98"/>
                      <a:pt x="5" y="103"/>
                    </a:cubicBezTo>
                    <a:cubicBezTo>
                      <a:pt x="7" y="106"/>
                      <a:pt x="0" y="103"/>
                      <a:pt x="3" y="109"/>
                    </a:cubicBezTo>
                    <a:cubicBezTo>
                      <a:pt x="10" y="114"/>
                      <a:pt x="11" y="115"/>
                      <a:pt x="13" y="115"/>
                    </a:cubicBezTo>
                    <a:cubicBezTo>
                      <a:pt x="13" y="115"/>
                      <a:pt x="16" y="117"/>
                      <a:pt x="16" y="119"/>
                    </a:cubicBezTo>
                    <a:cubicBezTo>
                      <a:pt x="16" y="120"/>
                      <a:pt x="23" y="122"/>
                      <a:pt x="23" y="120"/>
                    </a:cubicBezTo>
                    <a:cubicBezTo>
                      <a:pt x="23" y="119"/>
                      <a:pt x="25" y="117"/>
                      <a:pt x="26" y="120"/>
                    </a:cubicBezTo>
                    <a:cubicBezTo>
                      <a:pt x="28" y="123"/>
                      <a:pt x="29" y="123"/>
                      <a:pt x="32" y="123"/>
                    </a:cubicBezTo>
                    <a:cubicBezTo>
                      <a:pt x="34" y="122"/>
                      <a:pt x="34" y="125"/>
                      <a:pt x="37" y="126"/>
                    </a:cubicBezTo>
                    <a:cubicBezTo>
                      <a:pt x="42" y="128"/>
                      <a:pt x="38" y="131"/>
                      <a:pt x="43" y="134"/>
                    </a:cubicBezTo>
                    <a:cubicBezTo>
                      <a:pt x="49" y="137"/>
                      <a:pt x="48" y="147"/>
                      <a:pt x="52" y="147"/>
                    </a:cubicBezTo>
                    <a:cubicBezTo>
                      <a:pt x="58" y="147"/>
                      <a:pt x="61" y="144"/>
                      <a:pt x="67" y="145"/>
                    </a:cubicBezTo>
                    <a:cubicBezTo>
                      <a:pt x="75" y="148"/>
                      <a:pt x="75" y="148"/>
                      <a:pt x="73" y="150"/>
                    </a:cubicBezTo>
                    <a:cubicBezTo>
                      <a:pt x="70" y="156"/>
                      <a:pt x="67" y="162"/>
                      <a:pt x="70" y="161"/>
                    </a:cubicBezTo>
                    <a:cubicBezTo>
                      <a:pt x="73" y="161"/>
                      <a:pt x="73" y="162"/>
                      <a:pt x="75" y="164"/>
                    </a:cubicBezTo>
                    <a:cubicBezTo>
                      <a:pt x="75" y="162"/>
                      <a:pt x="76" y="147"/>
                      <a:pt x="78" y="140"/>
                    </a:cubicBezTo>
                    <a:cubicBezTo>
                      <a:pt x="80" y="133"/>
                      <a:pt x="76" y="133"/>
                      <a:pt x="78" y="129"/>
                    </a:cubicBezTo>
                    <a:cubicBezTo>
                      <a:pt x="78" y="126"/>
                      <a:pt x="75" y="131"/>
                      <a:pt x="73" y="119"/>
                    </a:cubicBezTo>
                    <a:cubicBezTo>
                      <a:pt x="73" y="115"/>
                      <a:pt x="76" y="117"/>
                      <a:pt x="78" y="115"/>
                    </a:cubicBezTo>
                    <a:cubicBezTo>
                      <a:pt x="78" y="115"/>
                      <a:pt x="80" y="117"/>
                      <a:pt x="81" y="117"/>
                    </a:cubicBezTo>
                    <a:cubicBezTo>
                      <a:pt x="81" y="119"/>
                      <a:pt x="81" y="112"/>
                      <a:pt x="80" y="112"/>
                    </a:cubicBezTo>
                    <a:cubicBezTo>
                      <a:pt x="76" y="112"/>
                      <a:pt x="75" y="112"/>
                      <a:pt x="75" y="112"/>
                    </a:cubicBezTo>
                    <a:cubicBezTo>
                      <a:pt x="75" y="106"/>
                      <a:pt x="75" y="106"/>
                      <a:pt x="75" y="106"/>
                    </a:cubicBezTo>
                    <a:cubicBezTo>
                      <a:pt x="89" y="106"/>
                      <a:pt x="89" y="106"/>
                      <a:pt x="89" y="106"/>
                    </a:cubicBezTo>
                    <a:cubicBezTo>
                      <a:pt x="87" y="105"/>
                      <a:pt x="87" y="101"/>
                      <a:pt x="90" y="105"/>
                    </a:cubicBezTo>
                    <a:cubicBezTo>
                      <a:pt x="92" y="108"/>
                      <a:pt x="93" y="101"/>
                      <a:pt x="95" y="101"/>
                    </a:cubicBezTo>
                    <a:cubicBezTo>
                      <a:pt x="99" y="108"/>
                      <a:pt x="95" y="112"/>
                      <a:pt x="99" y="111"/>
                    </a:cubicBezTo>
                    <a:cubicBezTo>
                      <a:pt x="96" y="101"/>
                      <a:pt x="98" y="100"/>
                      <a:pt x="95" y="98"/>
                    </a:cubicBezTo>
                    <a:cubicBezTo>
                      <a:pt x="93" y="97"/>
                      <a:pt x="93" y="95"/>
                      <a:pt x="92" y="95"/>
                    </a:cubicBezTo>
                    <a:cubicBezTo>
                      <a:pt x="90" y="97"/>
                      <a:pt x="90" y="95"/>
                      <a:pt x="95" y="90"/>
                    </a:cubicBezTo>
                    <a:cubicBezTo>
                      <a:pt x="96" y="89"/>
                      <a:pt x="93" y="87"/>
                      <a:pt x="92" y="81"/>
                    </a:cubicBezTo>
                    <a:cubicBezTo>
                      <a:pt x="89" y="72"/>
                      <a:pt x="96" y="62"/>
                      <a:pt x="95" y="62"/>
                    </a:cubicBezTo>
                    <a:cubicBezTo>
                      <a:pt x="87" y="61"/>
                      <a:pt x="87" y="64"/>
                      <a:pt x="80" y="62"/>
                    </a:cubicBezTo>
                    <a:cubicBezTo>
                      <a:pt x="76" y="62"/>
                      <a:pt x="75" y="53"/>
                      <a:pt x="72" y="55"/>
                    </a:cubicBezTo>
                    <a:cubicBezTo>
                      <a:pt x="70" y="56"/>
                      <a:pt x="69" y="53"/>
                      <a:pt x="61" y="55"/>
                    </a:cubicBezTo>
                    <a:cubicBezTo>
                      <a:pt x="55" y="55"/>
                      <a:pt x="60" y="52"/>
                      <a:pt x="55" y="50"/>
                    </a:cubicBezTo>
                    <a:cubicBezTo>
                      <a:pt x="52" y="50"/>
                      <a:pt x="58" y="42"/>
                      <a:pt x="55" y="41"/>
                    </a:cubicBezTo>
                    <a:cubicBezTo>
                      <a:pt x="51" y="38"/>
                      <a:pt x="54" y="31"/>
                      <a:pt x="49" y="33"/>
                    </a:cubicBezTo>
                    <a:cubicBezTo>
                      <a:pt x="46" y="33"/>
                      <a:pt x="48" y="33"/>
                      <a:pt x="49" y="30"/>
                    </a:cubicBezTo>
                    <a:cubicBezTo>
                      <a:pt x="52" y="28"/>
                      <a:pt x="51" y="16"/>
                      <a:pt x="55" y="14"/>
                    </a:cubicBezTo>
                    <a:cubicBezTo>
                      <a:pt x="60" y="11"/>
                      <a:pt x="54" y="8"/>
                      <a:pt x="64" y="6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2" name="Freeform 21">
                <a:extLst>
                  <a:ext uri="{FF2B5EF4-FFF2-40B4-BE49-F238E27FC236}">
                    <a16:creationId xmlns:a16="http://schemas.microsoft.com/office/drawing/2014/main" id="{ED4F6CAF-1D64-4AA5-93D7-284BBDD3E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0" y="2833"/>
                <a:ext cx="215" cy="229"/>
              </a:xfrm>
              <a:custGeom>
                <a:avLst/>
                <a:gdLst/>
                <a:ahLst/>
                <a:cxnLst>
                  <a:cxn ang="0">
                    <a:pos x="102" y="73"/>
                  </a:cxn>
                  <a:cxn ang="0">
                    <a:pos x="88" y="84"/>
                  </a:cxn>
                  <a:cxn ang="0">
                    <a:pos x="82" y="87"/>
                  </a:cxn>
                  <a:cxn ang="0">
                    <a:pos x="71" y="85"/>
                  </a:cxn>
                  <a:cxn ang="0">
                    <a:pos x="77" y="99"/>
                  </a:cxn>
                  <a:cxn ang="0">
                    <a:pos x="77" y="104"/>
                  </a:cxn>
                  <a:cxn ang="0">
                    <a:pos x="71" y="110"/>
                  </a:cxn>
                  <a:cxn ang="0">
                    <a:pos x="62" y="117"/>
                  </a:cxn>
                  <a:cxn ang="0">
                    <a:pos x="53" y="112"/>
                  </a:cxn>
                  <a:cxn ang="0">
                    <a:pos x="48" y="99"/>
                  </a:cxn>
                  <a:cxn ang="0">
                    <a:pos x="45" y="96"/>
                  </a:cxn>
                  <a:cxn ang="0">
                    <a:pos x="48" y="92"/>
                  </a:cxn>
                  <a:cxn ang="0">
                    <a:pos x="45" y="82"/>
                  </a:cxn>
                  <a:cxn ang="0">
                    <a:pos x="48" y="64"/>
                  </a:cxn>
                  <a:cxn ang="0">
                    <a:pos x="33" y="64"/>
                  </a:cxn>
                  <a:cxn ang="0">
                    <a:pos x="26" y="56"/>
                  </a:cxn>
                  <a:cxn ang="0">
                    <a:pos x="15" y="56"/>
                  </a:cxn>
                  <a:cxn ang="0">
                    <a:pos x="9" y="51"/>
                  </a:cxn>
                  <a:cxn ang="0">
                    <a:pos x="9" y="42"/>
                  </a:cxn>
                  <a:cxn ang="0">
                    <a:pos x="3" y="34"/>
                  </a:cxn>
                  <a:cxn ang="0">
                    <a:pos x="3" y="31"/>
                  </a:cxn>
                  <a:cxn ang="0">
                    <a:pos x="9" y="15"/>
                  </a:cxn>
                  <a:cxn ang="0">
                    <a:pos x="18" y="7"/>
                  </a:cxn>
                  <a:cxn ang="0">
                    <a:pos x="14" y="14"/>
                  </a:cxn>
                  <a:cxn ang="0">
                    <a:pos x="15" y="17"/>
                  </a:cxn>
                  <a:cxn ang="0">
                    <a:pos x="23" y="14"/>
                  </a:cxn>
                  <a:cxn ang="0">
                    <a:pos x="26" y="9"/>
                  </a:cxn>
                  <a:cxn ang="0">
                    <a:pos x="30" y="6"/>
                  </a:cxn>
                  <a:cxn ang="0">
                    <a:pos x="41" y="18"/>
                  </a:cxn>
                  <a:cxn ang="0">
                    <a:pos x="59" y="21"/>
                  </a:cxn>
                  <a:cxn ang="0">
                    <a:pos x="71" y="23"/>
                  </a:cxn>
                  <a:cxn ang="0">
                    <a:pos x="77" y="18"/>
                  </a:cxn>
                  <a:cxn ang="0">
                    <a:pos x="88" y="18"/>
                  </a:cxn>
                  <a:cxn ang="0">
                    <a:pos x="86" y="20"/>
                  </a:cxn>
                  <a:cxn ang="0">
                    <a:pos x="91" y="26"/>
                  </a:cxn>
                  <a:cxn ang="0">
                    <a:pos x="97" y="29"/>
                  </a:cxn>
                  <a:cxn ang="0">
                    <a:pos x="100" y="34"/>
                  </a:cxn>
                  <a:cxn ang="0">
                    <a:pos x="97" y="40"/>
                  </a:cxn>
                  <a:cxn ang="0">
                    <a:pos x="108" y="40"/>
                  </a:cxn>
                  <a:cxn ang="0">
                    <a:pos x="102" y="50"/>
                  </a:cxn>
                  <a:cxn ang="0">
                    <a:pos x="105" y="54"/>
                  </a:cxn>
                  <a:cxn ang="0">
                    <a:pos x="102" y="57"/>
                  </a:cxn>
                  <a:cxn ang="0">
                    <a:pos x="99" y="62"/>
                  </a:cxn>
                  <a:cxn ang="0">
                    <a:pos x="102" y="73"/>
                  </a:cxn>
                </a:cxnLst>
                <a:rect l="0" t="0" r="r" b="b"/>
                <a:pathLst>
                  <a:path w="111" h="118">
                    <a:moveTo>
                      <a:pt x="102" y="73"/>
                    </a:moveTo>
                    <a:cubicBezTo>
                      <a:pt x="103" y="79"/>
                      <a:pt x="92" y="84"/>
                      <a:pt x="88" y="84"/>
                    </a:cubicBezTo>
                    <a:cubicBezTo>
                      <a:pt x="83" y="82"/>
                      <a:pt x="90" y="92"/>
                      <a:pt x="82" y="87"/>
                    </a:cubicBezTo>
                    <a:cubicBezTo>
                      <a:pt x="76" y="84"/>
                      <a:pt x="68" y="81"/>
                      <a:pt x="71" y="85"/>
                    </a:cubicBezTo>
                    <a:cubicBezTo>
                      <a:pt x="74" y="90"/>
                      <a:pt x="74" y="101"/>
                      <a:pt x="77" y="99"/>
                    </a:cubicBezTo>
                    <a:cubicBezTo>
                      <a:pt x="80" y="98"/>
                      <a:pt x="82" y="101"/>
                      <a:pt x="77" y="104"/>
                    </a:cubicBezTo>
                    <a:cubicBezTo>
                      <a:pt x="73" y="106"/>
                      <a:pt x="77" y="110"/>
                      <a:pt x="71" y="110"/>
                    </a:cubicBezTo>
                    <a:cubicBezTo>
                      <a:pt x="65" y="112"/>
                      <a:pt x="67" y="118"/>
                      <a:pt x="62" y="117"/>
                    </a:cubicBezTo>
                    <a:cubicBezTo>
                      <a:pt x="59" y="115"/>
                      <a:pt x="56" y="118"/>
                      <a:pt x="53" y="112"/>
                    </a:cubicBezTo>
                    <a:cubicBezTo>
                      <a:pt x="50" y="103"/>
                      <a:pt x="51" y="101"/>
                      <a:pt x="48" y="99"/>
                    </a:cubicBezTo>
                    <a:cubicBezTo>
                      <a:pt x="47" y="98"/>
                      <a:pt x="47" y="96"/>
                      <a:pt x="45" y="96"/>
                    </a:cubicBezTo>
                    <a:cubicBezTo>
                      <a:pt x="44" y="98"/>
                      <a:pt x="44" y="96"/>
                      <a:pt x="48" y="92"/>
                    </a:cubicBezTo>
                    <a:cubicBezTo>
                      <a:pt x="50" y="90"/>
                      <a:pt x="47" y="89"/>
                      <a:pt x="45" y="82"/>
                    </a:cubicBezTo>
                    <a:cubicBezTo>
                      <a:pt x="42" y="73"/>
                      <a:pt x="50" y="64"/>
                      <a:pt x="48" y="64"/>
                    </a:cubicBezTo>
                    <a:cubicBezTo>
                      <a:pt x="41" y="62"/>
                      <a:pt x="41" y="65"/>
                      <a:pt x="33" y="64"/>
                    </a:cubicBezTo>
                    <a:cubicBezTo>
                      <a:pt x="30" y="64"/>
                      <a:pt x="29" y="54"/>
                      <a:pt x="26" y="56"/>
                    </a:cubicBezTo>
                    <a:cubicBezTo>
                      <a:pt x="24" y="57"/>
                      <a:pt x="23" y="54"/>
                      <a:pt x="15" y="56"/>
                    </a:cubicBezTo>
                    <a:cubicBezTo>
                      <a:pt x="9" y="56"/>
                      <a:pt x="14" y="53"/>
                      <a:pt x="9" y="51"/>
                    </a:cubicBezTo>
                    <a:cubicBezTo>
                      <a:pt x="6" y="51"/>
                      <a:pt x="12" y="43"/>
                      <a:pt x="9" y="42"/>
                    </a:cubicBezTo>
                    <a:cubicBezTo>
                      <a:pt x="4" y="39"/>
                      <a:pt x="7" y="32"/>
                      <a:pt x="3" y="34"/>
                    </a:cubicBezTo>
                    <a:cubicBezTo>
                      <a:pt x="0" y="34"/>
                      <a:pt x="1" y="34"/>
                      <a:pt x="3" y="31"/>
                    </a:cubicBezTo>
                    <a:cubicBezTo>
                      <a:pt x="6" y="29"/>
                      <a:pt x="4" y="17"/>
                      <a:pt x="9" y="15"/>
                    </a:cubicBezTo>
                    <a:cubicBezTo>
                      <a:pt x="14" y="12"/>
                      <a:pt x="7" y="9"/>
                      <a:pt x="18" y="7"/>
                    </a:cubicBezTo>
                    <a:cubicBezTo>
                      <a:pt x="15" y="9"/>
                      <a:pt x="10" y="11"/>
                      <a:pt x="14" y="14"/>
                    </a:cubicBezTo>
                    <a:cubicBezTo>
                      <a:pt x="14" y="14"/>
                      <a:pt x="15" y="15"/>
                      <a:pt x="15" y="17"/>
                    </a:cubicBezTo>
                    <a:cubicBezTo>
                      <a:pt x="15" y="21"/>
                      <a:pt x="17" y="15"/>
                      <a:pt x="23" y="14"/>
                    </a:cubicBezTo>
                    <a:cubicBezTo>
                      <a:pt x="30" y="12"/>
                      <a:pt x="27" y="11"/>
                      <a:pt x="26" y="9"/>
                    </a:cubicBezTo>
                    <a:cubicBezTo>
                      <a:pt x="26" y="6"/>
                      <a:pt x="29" y="0"/>
                      <a:pt x="30" y="6"/>
                    </a:cubicBezTo>
                    <a:cubicBezTo>
                      <a:pt x="33" y="14"/>
                      <a:pt x="41" y="9"/>
                      <a:pt x="41" y="18"/>
                    </a:cubicBezTo>
                    <a:cubicBezTo>
                      <a:pt x="41" y="26"/>
                      <a:pt x="56" y="15"/>
                      <a:pt x="59" y="21"/>
                    </a:cubicBezTo>
                    <a:cubicBezTo>
                      <a:pt x="64" y="26"/>
                      <a:pt x="68" y="25"/>
                      <a:pt x="71" y="23"/>
                    </a:cubicBezTo>
                    <a:cubicBezTo>
                      <a:pt x="74" y="21"/>
                      <a:pt x="70" y="18"/>
                      <a:pt x="77" y="18"/>
                    </a:cubicBezTo>
                    <a:cubicBezTo>
                      <a:pt x="85" y="18"/>
                      <a:pt x="82" y="17"/>
                      <a:pt x="88" y="18"/>
                    </a:cubicBezTo>
                    <a:cubicBezTo>
                      <a:pt x="94" y="18"/>
                      <a:pt x="92" y="20"/>
                      <a:pt x="86" y="20"/>
                    </a:cubicBezTo>
                    <a:cubicBezTo>
                      <a:pt x="80" y="21"/>
                      <a:pt x="90" y="25"/>
                      <a:pt x="91" y="26"/>
                    </a:cubicBezTo>
                    <a:cubicBezTo>
                      <a:pt x="92" y="29"/>
                      <a:pt x="96" y="26"/>
                      <a:pt x="97" y="29"/>
                    </a:cubicBezTo>
                    <a:cubicBezTo>
                      <a:pt x="99" y="32"/>
                      <a:pt x="103" y="31"/>
                      <a:pt x="100" y="34"/>
                    </a:cubicBezTo>
                    <a:cubicBezTo>
                      <a:pt x="97" y="36"/>
                      <a:pt x="99" y="37"/>
                      <a:pt x="97" y="40"/>
                    </a:cubicBezTo>
                    <a:cubicBezTo>
                      <a:pt x="94" y="43"/>
                      <a:pt x="103" y="37"/>
                      <a:pt x="108" y="40"/>
                    </a:cubicBezTo>
                    <a:cubicBezTo>
                      <a:pt x="111" y="45"/>
                      <a:pt x="103" y="46"/>
                      <a:pt x="102" y="50"/>
                    </a:cubicBezTo>
                    <a:cubicBezTo>
                      <a:pt x="100" y="51"/>
                      <a:pt x="103" y="51"/>
                      <a:pt x="105" y="54"/>
                    </a:cubicBezTo>
                    <a:cubicBezTo>
                      <a:pt x="105" y="56"/>
                      <a:pt x="105" y="56"/>
                      <a:pt x="102" y="57"/>
                    </a:cubicBezTo>
                    <a:cubicBezTo>
                      <a:pt x="97" y="59"/>
                      <a:pt x="97" y="57"/>
                      <a:pt x="99" y="62"/>
                    </a:cubicBezTo>
                    <a:cubicBezTo>
                      <a:pt x="100" y="67"/>
                      <a:pt x="91" y="64"/>
                      <a:pt x="102" y="73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3" name="Freeform 22">
                <a:extLst>
                  <a:ext uri="{FF2B5EF4-FFF2-40B4-BE49-F238E27FC236}">
                    <a16:creationId xmlns:a16="http://schemas.microsoft.com/office/drawing/2014/main" id="{7AF4F01F-F8F9-44E8-BE4E-984749BA8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6" y="2910"/>
                <a:ext cx="85" cy="144"/>
              </a:xfrm>
              <a:custGeom>
                <a:avLst/>
                <a:gdLst/>
                <a:ahLst/>
                <a:cxnLst>
                  <a:cxn ang="0">
                    <a:pos x="44" y="66"/>
                  </a:cxn>
                  <a:cxn ang="0">
                    <a:pos x="38" y="64"/>
                  </a:cxn>
                  <a:cxn ang="0">
                    <a:pos x="30" y="69"/>
                  </a:cxn>
                  <a:cxn ang="0">
                    <a:pos x="26" y="72"/>
                  </a:cxn>
                  <a:cxn ang="0">
                    <a:pos x="18" y="64"/>
                  </a:cxn>
                  <a:cxn ang="0">
                    <a:pos x="17" y="56"/>
                  </a:cxn>
                  <a:cxn ang="0">
                    <a:pos x="18" y="47"/>
                  </a:cxn>
                  <a:cxn ang="0">
                    <a:pos x="15" y="38"/>
                  </a:cxn>
                  <a:cxn ang="0">
                    <a:pos x="14" y="33"/>
                  </a:cxn>
                  <a:cxn ang="0">
                    <a:pos x="10" y="33"/>
                  </a:cxn>
                  <a:cxn ang="0">
                    <a:pos x="7" y="22"/>
                  </a:cxn>
                  <a:cxn ang="0">
                    <a:pos x="10" y="17"/>
                  </a:cxn>
                  <a:cxn ang="0">
                    <a:pos x="14" y="14"/>
                  </a:cxn>
                  <a:cxn ang="0">
                    <a:pos x="10" y="10"/>
                  </a:cxn>
                  <a:cxn ang="0">
                    <a:pos x="17" y="0"/>
                  </a:cxn>
                  <a:cxn ang="0">
                    <a:pos x="18" y="2"/>
                  </a:cxn>
                  <a:cxn ang="0">
                    <a:pos x="27" y="13"/>
                  </a:cxn>
                  <a:cxn ang="0">
                    <a:pos x="32" y="17"/>
                  </a:cxn>
                  <a:cxn ang="0">
                    <a:pos x="37" y="22"/>
                  </a:cxn>
                  <a:cxn ang="0">
                    <a:pos x="40" y="27"/>
                  </a:cxn>
                  <a:cxn ang="0">
                    <a:pos x="38" y="33"/>
                  </a:cxn>
                  <a:cxn ang="0">
                    <a:pos x="35" y="36"/>
                  </a:cxn>
                  <a:cxn ang="0">
                    <a:pos x="32" y="38"/>
                  </a:cxn>
                  <a:cxn ang="0">
                    <a:pos x="32" y="42"/>
                  </a:cxn>
                  <a:cxn ang="0">
                    <a:pos x="35" y="50"/>
                  </a:cxn>
                  <a:cxn ang="0">
                    <a:pos x="38" y="52"/>
                  </a:cxn>
                  <a:cxn ang="0">
                    <a:pos x="40" y="58"/>
                  </a:cxn>
                  <a:cxn ang="0">
                    <a:pos x="44" y="66"/>
                  </a:cxn>
                </a:cxnLst>
                <a:rect l="0" t="0" r="r" b="b"/>
                <a:pathLst>
                  <a:path w="44" h="74">
                    <a:moveTo>
                      <a:pt x="44" y="66"/>
                    </a:moveTo>
                    <a:cubicBezTo>
                      <a:pt x="40" y="66"/>
                      <a:pt x="41" y="64"/>
                      <a:pt x="38" y="64"/>
                    </a:cubicBezTo>
                    <a:cubicBezTo>
                      <a:pt x="35" y="66"/>
                      <a:pt x="34" y="71"/>
                      <a:pt x="30" y="69"/>
                    </a:cubicBezTo>
                    <a:cubicBezTo>
                      <a:pt x="27" y="69"/>
                      <a:pt x="29" y="71"/>
                      <a:pt x="26" y="72"/>
                    </a:cubicBezTo>
                    <a:cubicBezTo>
                      <a:pt x="24" y="74"/>
                      <a:pt x="18" y="69"/>
                      <a:pt x="18" y="64"/>
                    </a:cubicBezTo>
                    <a:cubicBezTo>
                      <a:pt x="18" y="60"/>
                      <a:pt x="15" y="63"/>
                      <a:pt x="17" y="56"/>
                    </a:cubicBezTo>
                    <a:cubicBezTo>
                      <a:pt x="18" y="50"/>
                      <a:pt x="18" y="50"/>
                      <a:pt x="18" y="47"/>
                    </a:cubicBezTo>
                    <a:cubicBezTo>
                      <a:pt x="21" y="41"/>
                      <a:pt x="14" y="42"/>
                      <a:pt x="15" y="38"/>
                    </a:cubicBezTo>
                    <a:cubicBezTo>
                      <a:pt x="17" y="35"/>
                      <a:pt x="15" y="31"/>
                      <a:pt x="14" y="33"/>
                    </a:cubicBezTo>
                    <a:cubicBezTo>
                      <a:pt x="12" y="33"/>
                      <a:pt x="10" y="33"/>
                      <a:pt x="10" y="33"/>
                    </a:cubicBezTo>
                    <a:cubicBezTo>
                      <a:pt x="0" y="24"/>
                      <a:pt x="9" y="27"/>
                      <a:pt x="7" y="22"/>
                    </a:cubicBezTo>
                    <a:cubicBezTo>
                      <a:pt x="6" y="17"/>
                      <a:pt x="6" y="19"/>
                      <a:pt x="10" y="17"/>
                    </a:cubicBezTo>
                    <a:cubicBezTo>
                      <a:pt x="14" y="16"/>
                      <a:pt x="14" y="16"/>
                      <a:pt x="14" y="14"/>
                    </a:cubicBezTo>
                    <a:cubicBezTo>
                      <a:pt x="12" y="11"/>
                      <a:pt x="9" y="11"/>
                      <a:pt x="10" y="10"/>
                    </a:cubicBezTo>
                    <a:cubicBezTo>
                      <a:pt x="12" y="6"/>
                      <a:pt x="20" y="5"/>
                      <a:pt x="17" y="0"/>
                    </a:cubicBezTo>
                    <a:cubicBezTo>
                      <a:pt x="17" y="2"/>
                      <a:pt x="18" y="2"/>
                      <a:pt x="18" y="2"/>
                    </a:cubicBezTo>
                    <a:cubicBezTo>
                      <a:pt x="26" y="6"/>
                      <a:pt x="29" y="10"/>
                      <a:pt x="27" y="13"/>
                    </a:cubicBezTo>
                    <a:cubicBezTo>
                      <a:pt x="27" y="17"/>
                      <a:pt x="26" y="16"/>
                      <a:pt x="32" y="17"/>
                    </a:cubicBezTo>
                    <a:cubicBezTo>
                      <a:pt x="37" y="19"/>
                      <a:pt x="34" y="22"/>
                      <a:pt x="37" y="22"/>
                    </a:cubicBezTo>
                    <a:cubicBezTo>
                      <a:pt x="38" y="22"/>
                      <a:pt x="38" y="25"/>
                      <a:pt x="40" y="27"/>
                    </a:cubicBezTo>
                    <a:cubicBezTo>
                      <a:pt x="40" y="30"/>
                      <a:pt x="38" y="31"/>
                      <a:pt x="38" y="33"/>
                    </a:cubicBezTo>
                    <a:cubicBezTo>
                      <a:pt x="38" y="35"/>
                      <a:pt x="38" y="35"/>
                      <a:pt x="35" y="36"/>
                    </a:cubicBezTo>
                    <a:cubicBezTo>
                      <a:pt x="32" y="36"/>
                      <a:pt x="32" y="36"/>
                      <a:pt x="32" y="38"/>
                    </a:cubicBezTo>
                    <a:cubicBezTo>
                      <a:pt x="34" y="39"/>
                      <a:pt x="34" y="39"/>
                      <a:pt x="32" y="42"/>
                    </a:cubicBezTo>
                    <a:cubicBezTo>
                      <a:pt x="30" y="47"/>
                      <a:pt x="34" y="47"/>
                      <a:pt x="35" y="50"/>
                    </a:cubicBezTo>
                    <a:cubicBezTo>
                      <a:pt x="35" y="53"/>
                      <a:pt x="37" y="50"/>
                      <a:pt x="38" y="52"/>
                    </a:cubicBezTo>
                    <a:cubicBezTo>
                      <a:pt x="38" y="53"/>
                      <a:pt x="37" y="55"/>
                      <a:pt x="40" y="58"/>
                    </a:cubicBezTo>
                    <a:cubicBezTo>
                      <a:pt x="41" y="60"/>
                      <a:pt x="41" y="63"/>
                      <a:pt x="44" y="66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4" name="Freeform 23">
                <a:extLst>
                  <a:ext uri="{FF2B5EF4-FFF2-40B4-BE49-F238E27FC236}">
                    <a16:creationId xmlns:a16="http://schemas.microsoft.com/office/drawing/2014/main" id="{18ED5DA4-3566-44BF-9C2C-C4D699717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6" y="2957"/>
                <a:ext cx="64" cy="85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29" y="15"/>
                  </a:cxn>
                  <a:cxn ang="0">
                    <a:pos x="32" y="23"/>
                  </a:cxn>
                  <a:cxn ang="0">
                    <a:pos x="32" y="27"/>
                  </a:cxn>
                  <a:cxn ang="0">
                    <a:pos x="29" y="37"/>
                  </a:cxn>
                  <a:cxn ang="0">
                    <a:pos x="26" y="35"/>
                  </a:cxn>
                  <a:cxn ang="0">
                    <a:pos x="20" y="37"/>
                  </a:cxn>
                  <a:cxn ang="0">
                    <a:pos x="18" y="40"/>
                  </a:cxn>
                  <a:cxn ang="0">
                    <a:pos x="13" y="41"/>
                  </a:cxn>
                  <a:cxn ang="0">
                    <a:pos x="9" y="33"/>
                  </a:cxn>
                  <a:cxn ang="0">
                    <a:pos x="7" y="27"/>
                  </a:cxn>
                  <a:cxn ang="0">
                    <a:pos x="4" y="26"/>
                  </a:cxn>
                  <a:cxn ang="0">
                    <a:pos x="1" y="18"/>
                  </a:cxn>
                  <a:cxn ang="0">
                    <a:pos x="1" y="14"/>
                  </a:cxn>
                  <a:cxn ang="0">
                    <a:pos x="4" y="12"/>
                  </a:cxn>
                  <a:cxn ang="0">
                    <a:pos x="7" y="9"/>
                  </a:cxn>
                  <a:cxn ang="0">
                    <a:pos x="9" y="3"/>
                  </a:cxn>
                  <a:cxn ang="0">
                    <a:pos x="18" y="3"/>
                  </a:cxn>
                  <a:cxn ang="0">
                    <a:pos x="21" y="1"/>
                  </a:cxn>
                  <a:cxn ang="0">
                    <a:pos x="24" y="1"/>
                  </a:cxn>
                  <a:cxn ang="0">
                    <a:pos x="33" y="4"/>
                  </a:cxn>
                </a:cxnLst>
                <a:rect l="0" t="0" r="r" b="b"/>
                <a:pathLst>
                  <a:path w="33" h="44">
                    <a:moveTo>
                      <a:pt x="33" y="4"/>
                    </a:moveTo>
                    <a:cubicBezTo>
                      <a:pt x="30" y="12"/>
                      <a:pt x="29" y="9"/>
                      <a:pt x="29" y="15"/>
                    </a:cubicBezTo>
                    <a:cubicBezTo>
                      <a:pt x="30" y="20"/>
                      <a:pt x="30" y="21"/>
                      <a:pt x="32" y="23"/>
                    </a:cubicBezTo>
                    <a:cubicBezTo>
                      <a:pt x="33" y="24"/>
                      <a:pt x="33" y="26"/>
                      <a:pt x="32" y="27"/>
                    </a:cubicBezTo>
                    <a:cubicBezTo>
                      <a:pt x="30" y="29"/>
                      <a:pt x="33" y="33"/>
                      <a:pt x="29" y="37"/>
                    </a:cubicBezTo>
                    <a:cubicBezTo>
                      <a:pt x="27" y="35"/>
                      <a:pt x="26" y="37"/>
                      <a:pt x="26" y="35"/>
                    </a:cubicBezTo>
                    <a:cubicBezTo>
                      <a:pt x="26" y="32"/>
                      <a:pt x="21" y="38"/>
                      <a:pt x="20" y="37"/>
                    </a:cubicBezTo>
                    <a:cubicBezTo>
                      <a:pt x="16" y="35"/>
                      <a:pt x="16" y="37"/>
                      <a:pt x="18" y="40"/>
                    </a:cubicBezTo>
                    <a:cubicBezTo>
                      <a:pt x="20" y="44"/>
                      <a:pt x="15" y="40"/>
                      <a:pt x="13" y="41"/>
                    </a:cubicBezTo>
                    <a:cubicBezTo>
                      <a:pt x="10" y="38"/>
                      <a:pt x="10" y="35"/>
                      <a:pt x="9" y="33"/>
                    </a:cubicBezTo>
                    <a:cubicBezTo>
                      <a:pt x="6" y="30"/>
                      <a:pt x="7" y="29"/>
                      <a:pt x="7" y="27"/>
                    </a:cubicBezTo>
                    <a:cubicBezTo>
                      <a:pt x="6" y="26"/>
                      <a:pt x="4" y="29"/>
                      <a:pt x="4" y="26"/>
                    </a:cubicBezTo>
                    <a:cubicBezTo>
                      <a:pt x="3" y="23"/>
                      <a:pt x="0" y="23"/>
                      <a:pt x="1" y="18"/>
                    </a:cubicBezTo>
                    <a:cubicBezTo>
                      <a:pt x="3" y="15"/>
                      <a:pt x="3" y="15"/>
                      <a:pt x="1" y="14"/>
                    </a:cubicBezTo>
                    <a:cubicBezTo>
                      <a:pt x="1" y="12"/>
                      <a:pt x="1" y="12"/>
                      <a:pt x="4" y="12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7"/>
                      <a:pt x="9" y="6"/>
                      <a:pt x="9" y="3"/>
                    </a:cubicBezTo>
                    <a:cubicBezTo>
                      <a:pt x="12" y="0"/>
                      <a:pt x="18" y="4"/>
                      <a:pt x="18" y="3"/>
                    </a:cubicBezTo>
                    <a:cubicBezTo>
                      <a:pt x="18" y="1"/>
                      <a:pt x="20" y="1"/>
                      <a:pt x="21" y="1"/>
                    </a:cubicBezTo>
                    <a:cubicBezTo>
                      <a:pt x="23" y="1"/>
                      <a:pt x="24" y="3"/>
                      <a:pt x="24" y="1"/>
                    </a:cubicBezTo>
                    <a:cubicBezTo>
                      <a:pt x="24" y="1"/>
                      <a:pt x="30" y="3"/>
                      <a:pt x="33" y="4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5" name="Freeform 24">
                <a:extLst>
                  <a:ext uri="{FF2B5EF4-FFF2-40B4-BE49-F238E27FC236}">
                    <a16:creationId xmlns:a16="http://schemas.microsoft.com/office/drawing/2014/main" id="{AD1FB260-3102-4A03-9448-D40118096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2965"/>
                <a:ext cx="45" cy="7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7" y="0"/>
                  </a:cxn>
                  <a:cxn ang="0">
                    <a:pos x="13" y="5"/>
                  </a:cxn>
                  <a:cxn ang="0">
                    <a:pos x="20" y="9"/>
                  </a:cxn>
                  <a:cxn ang="0">
                    <a:pos x="23" y="14"/>
                  </a:cxn>
                  <a:cxn ang="0">
                    <a:pos x="23" y="17"/>
                  </a:cxn>
                  <a:cxn ang="0">
                    <a:pos x="18" y="23"/>
                  </a:cxn>
                  <a:cxn ang="0">
                    <a:pos x="12" y="34"/>
                  </a:cxn>
                  <a:cxn ang="0">
                    <a:pos x="9" y="33"/>
                  </a:cxn>
                  <a:cxn ang="0">
                    <a:pos x="4" y="34"/>
                  </a:cxn>
                  <a:cxn ang="0">
                    <a:pos x="0" y="33"/>
                  </a:cxn>
                  <a:cxn ang="0">
                    <a:pos x="3" y="23"/>
                  </a:cxn>
                  <a:cxn ang="0">
                    <a:pos x="3" y="19"/>
                  </a:cxn>
                  <a:cxn ang="0">
                    <a:pos x="0" y="11"/>
                  </a:cxn>
                  <a:cxn ang="0">
                    <a:pos x="4" y="0"/>
                  </a:cxn>
                </a:cxnLst>
                <a:rect l="0" t="0" r="r" b="b"/>
                <a:pathLst>
                  <a:path w="23" h="36">
                    <a:moveTo>
                      <a:pt x="4" y="0"/>
                    </a:moveTo>
                    <a:cubicBezTo>
                      <a:pt x="6" y="0"/>
                      <a:pt x="6" y="0"/>
                      <a:pt x="7" y="0"/>
                    </a:cubicBezTo>
                    <a:cubicBezTo>
                      <a:pt x="10" y="2"/>
                      <a:pt x="12" y="2"/>
                      <a:pt x="13" y="5"/>
                    </a:cubicBezTo>
                    <a:cubicBezTo>
                      <a:pt x="15" y="8"/>
                      <a:pt x="18" y="8"/>
                      <a:pt x="20" y="9"/>
                    </a:cubicBezTo>
                    <a:cubicBezTo>
                      <a:pt x="21" y="14"/>
                      <a:pt x="21" y="6"/>
                      <a:pt x="23" y="14"/>
                    </a:cubicBezTo>
                    <a:cubicBezTo>
                      <a:pt x="23" y="14"/>
                      <a:pt x="21" y="16"/>
                      <a:pt x="23" y="17"/>
                    </a:cubicBezTo>
                    <a:cubicBezTo>
                      <a:pt x="21" y="19"/>
                      <a:pt x="21" y="19"/>
                      <a:pt x="18" y="23"/>
                    </a:cubicBezTo>
                    <a:cubicBezTo>
                      <a:pt x="17" y="26"/>
                      <a:pt x="15" y="34"/>
                      <a:pt x="12" y="34"/>
                    </a:cubicBezTo>
                    <a:cubicBezTo>
                      <a:pt x="9" y="34"/>
                      <a:pt x="10" y="31"/>
                      <a:pt x="9" y="33"/>
                    </a:cubicBezTo>
                    <a:cubicBezTo>
                      <a:pt x="6" y="36"/>
                      <a:pt x="6" y="31"/>
                      <a:pt x="4" y="34"/>
                    </a:cubicBezTo>
                    <a:cubicBezTo>
                      <a:pt x="3" y="36"/>
                      <a:pt x="1" y="36"/>
                      <a:pt x="0" y="33"/>
                    </a:cubicBezTo>
                    <a:cubicBezTo>
                      <a:pt x="4" y="30"/>
                      <a:pt x="1" y="25"/>
                      <a:pt x="3" y="23"/>
                    </a:cubicBezTo>
                    <a:cubicBezTo>
                      <a:pt x="4" y="22"/>
                      <a:pt x="4" y="20"/>
                      <a:pt x="3" y="19"/>
                    </a:cubicBezTo>
                    <a:cubicBezTo>
                      <a:pt x="1" y="17"/>
                      <a:pt x="1" y="16"/>
                      <a:pt x="0" y="11"/>
                    </a:cubicBezTo>
                    <a:cubicBezTo>
                      <a:pt x="0" y="5"/>
                      <a:pt x="1" y="8"/>
                      <a:pt x="4" y="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6" name="Freeform 25">
                <a:extLst>
                  <a:ext uri="{FF2B5EF4-FFF2-40B4-BE49-F238E27FC236}">
                    <a16:creationId xmlns:a16="http://schemas.microsoft.com/office/drawing/2014/main" id="{AD40FB0E-444E-4C86-975E-6279E0A25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8" y="2858"/>
                <a:ext cx="52" cy="62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26" y="17"/>
                  </a:cxn>
                  <a:cxn ang="0">
                    <a:pos x="24" y="23"/>
                  </a:cxn>
                  <a:cxn ang="0">
                    <a:pos x="26" y="24"/>
                  </a:cxn>
                  <a:cxn ang="0">
                    <a:pos x="24" y="28"/>
                  </a:cxn>
                  <a:cxn ang="0">
                    <a:pos x="24" y="32"/>
                  </a:cxn>
                  <a:cxn ang="0">
                    <a:pos x="23" y="31"/>
                  </a:cxn>
                  <a:cxn ang="0">
                    <a:pos x="23" y="28"/>
                  </a:cxn>
                  <a:cxn ang="0">
                    <a:pos x="21" y="26"/>
                  </a:cxn>
                  <a:cxn ang="0">
                    <a:pos x="21" y="29"/>
                  </a:cxn>
                  <a:cxn ang="0">
                    <a:pos x="20" y="29"/>
                  </a:cxn>
                  <a:cxn ang="0">
                    <a:pos x="18" y="26"/>
                  </a:cxn>
                  <a:cxn ang="0">
                    <a:pos x="20" y="23"/>
                  </a:cxn>
                  <a:cxn ang="0">
                    <a:pos x="15" y="20"/>
                  </a:cxn>
                  <a:cxn ang="0">
                    <a:pos x="11" y="17"/>
                  </a:cxn>
                  <a:cxn ang="0">
                    <a:pos x="11" y="1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9" y="15"/>
                  </a:cxn>
                  <a:cxn ang="0">
                    <a:pos x="6" y="17"/>
                  </a:cxn>
                  <a:cxn ang="0">
                    <a:pos x="3" y="14"/>
                  </a:cxn>
                  <a:cxn ang="0">
                    <a:pos x="1" y="9"/>
                  </a:cxn>
                  <a:cxn ang="0">
                    <a:pos x="3" y="7"/>
                  </a:cxn>
                  <a:cxn ang="0">
                    <a:pos x="1" y="4"/>
                  </a:cxn>
                  <a:cxn ang="0">
                    <a:pos x="3" y="3"/>
                  </a:cxn>
                  <a:cxn ang="0">
                    <a:pos x="6" y="3"/>
                  </a:cxn>
                  <a:cxn ang="0">
                    <a:pos x="12" y="3"/>
                  </a:cxn>
                  <a:cxn ang="0">
                    <a:pos x="14" y="4"/>
                  </a:cxn>
                  <a:cxn ang="0">
                    <a:pos x="18" y="4"/>
                  </a:cxn>
                  <a:cxn ang="0">
                    <a:pos x="21" y="10"/>
                  </a:cxn>
                  <a:cxn ang="0">
                    <a:pos x="27" y="18"/>
                  </a:cxn>
                </a:cxnLst>
                <a:rect l="0" t="0" r="r" b="b"/>
                <a:pathLst>
                  <a:path w="27" h="32">
                    <a:moveTo>
                      <a:pt x="27" y="18"/>
                    </a:moveTo>
                    <a:cubicBezTo>
                      <a:pt x="26" y="18"/>
                      <a:pt x="26" y="17"/>
                      <a:pt x="26" y="17"/>
                    </a:cubicBezTo>
                    <a:cubicBezTo>
                      <a:pt x="24" y="17"/>
                      <a:pt x="24" y="20"/>
                      <a:pt x="24" y="23"/>
                    </a:cubicBezTo>
                    <a:cubicBezTo>
                      <a:pt x="24" y="23"/>
                      <a:pt x="27" y="23"/>
                      <a:pt x="26" y="24"/>
                    </a:cubicBezTo>
                    <a:cubicBezTo>
                      <a:pt x="24" y="26"/>
                      <a:pt x="26" y="26"/>
                      <a:pt x="24" y="28"/>
                    </a:cubicBezTo>
                    <a:cubicBezTo>
                      <a:pt x="24" y="29"/>
                      <a:pt x="23" y="29"/>
                      <a:pt x="24" y="32"/>
                    </a:cubicBezTo>
                    <a:cubicBezTo>
                      <a:pt x="24" y="32"/>
                      <a:pt x="24" y="31"/>
                      <a:pt x="23" y="31"/>
                    </a:cubicBezTo>
                    <a:cubicBezTo>
                      <a:pt x="23" y="29"/>
                      <a:pt x="24" y="28"/>
                      <a:pt x="23" y="28"/>
                    </a:cubicBezTo>
                    <a:cubicBezTo>
                      <a:pt x="21" y="26"/>
                      <a:pt x="23" y="24"/>
                      <a:pt x="21" y="26"/>
                    </a:cubicBezTo>
                    <a:cubicBezTo>
                      <a:pt x="18" y="26"/>
                      <a:pt x="23" y="28"/>
                      <a:pt x="21" y="29"/>
                    </a:cubicBezTo>
                    <a:cubicBezTo>
                      <a:pt x="21" y="31"/>
                      <a:pt x="21" y="29"/>
                      <a:pt x="20" y="29"/>
                    </a:cubicBezTo>
                    <a:cubicBezTo>
                      <a:pt x="20" y="29"/>
                      <a:pt x="17" y="28"/>
                      <a:pt x="18" y="26"/>
                    </a:cubicBezTo>
                    <a:cubicBezTo>
                      <a:pt x="20" y="26"/>
                      <a:pt x="18" y="24"/>
                      <a:pt x="20" y="23"/>
                    </a:cubicBezTo>
                    <a:cubicBezTo>
                      <a:pt x="20" y="23"/>
                      <a:pt x="18" y="21"/>
                      <a:pt x="15" y="20"/>
                    </a:cubicBezTo>
                    <a:cubicBezTo>
                      <a:pt x="12" y="17"/>
                      <a:pt x="12" y="18"/>
                      <a:pt x="11" y="17"/>
                    </a:cubicBezTo>
                    <a:cubicBezTo>
                      <a:pt x="11" y="17"/>
                      <a:pt x="11" y="17"/>
                      <a:pt x="11" y="14"/>
                    </a:cubicBezTo>
                    <a:cubicBezTo>
                      <a:pt x="11" y="12"/>
                      <a:pt x="8" y="12"/>
                      <a:pt x="6" y="12"/>
                    </a:cubicBezTo>
                    <a:cubicBezTo>
                      <a:pt x="6" y="10"/>
                      <a:pt x="6" y="12"/>
                      <a:pt x="6" y="12"/>
                    </a:cubicBezTo>
                    <a:cubicBezTo>
                      <a:pt x="8" y="14"/>
                      <a:pt x="11" y="15"/>
                      <a:pt x="9" y="15"/>
                    </a:cubicBezTo>
                    <a:cubicBezTo>
                      <a:pt x="8" y="17"/>
                      <a:pt x="8" y="18"/>
                      <a:pt x="6" y="17"/>
                    </a:cubicBezTo>
                    <a:cubicBezTo>
                      <a:pt x="6" y="15"/>
                      <a:pt x="3" y="14"/>
                      <a:pt x="3" y="14"/>
                    </a:cubicBezTo>
                    <a:cubicBezTo>
                      <a:pt x="3" y="14"/>
                      <a:pt x="0" y="12"/>
                      <a:pt x="1" y="9"/>
                    </a:cubicBezTo>
                    <a:cubicBezTo>
                      <a:pt x="1" y="6"/>
                      <a:pt x="3" y="9"/>
                      <a:pt x="3" y="7"/>
                    </a:cubicBezTo>
                    <a:cubicBezTo>
                      <a:pt x="3" y="4"/>
                      <a:pt x="3" y="6"/>
                      <a:pt x="1" y="4"/>
                    </a:cubicBezTo>
                    <a:cubicBezTo>
                      <a:pt x="0" y="4"/>
                      <a:pt x="3" y="4"/>
                      <a:pt x="3" y="3"/>
                    </a:cubicBezTo>
                    <a:cubicBezTo>
                      <a:pt x="3" y="1"/>
                      <a:pt x="3" y="0"/>
                      <a:pt x="6" y="3"/>
                    </a:cubicBezTo>
                    <a:cubicBezTo>
                      <a:pt x="11" y="6"/>
                      <a:pt x="9" y="1"/>
                      <a:pt x="12" y="3"/>
                    </a:cubicBezTo>
                    <a:cubicBezTo>
                      <a:pt x="12" y="4"/>
                      <a:pt x="14" y="3"/>
                      <a:pt x="14" y="4"/>
                    </a:cubicBezTo>
                    <a:cubicBezTo>
                      <a:pt x="14" y="6"/>
                      <a:pt x="17" y="7"/>
                      <a:pt x="18" y="4"/>
                    </a:cubicBezTo>
                    <a:cubicBezTo>
                      <a:pt x="20" y="6"/>
                      <a:pt x="20" y="7"/>
                      <a:pt x="21" y="10"/>
                    </a:cubicBezTo>
                    <a:cubicBezTo>
                      <a:pt x="23" y="14"/>
                      <a:pt x="27" y="17"/>
                      <a:pt x="27" y="18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7" name="Freeform 26">
                <a:extLst>
                  <a:ext uri="{FF2B5EF4-FFF2-40B4-BE49-F238E27FC236}">
                    <a16:creationId xmlns:a16="http://schemas.microsoft.com/office/drawing/2014/main" id="{8CADE71A-E4F9-4C36-93B8-5230BC443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2786"/>
                <a:ext cx="70" cy="86"/>
              </a:xfrm>
              <a:custGeom>
                <a:avLst/>
                <a:gdLst/>
                <a:ahLst/>
                <a:cxnLst>
                  <a:cxn ang="0">
                    <a:pos x="3" y="21"/>
                  </a:cxn>
                  <a:cxn ang="0">
                    <a:pos x="6" y="19"/>
                  </a:cxn>
                  <a:cxn ang="0">
                    <a:pos x="8" y="16"/>
                  </a:cxn>
                  <a:cxn ang="0">
                    <a:pos x="11" y="13"/>
                  </a:cxn>
                  <a:cxn ang="0">
                    <a:pos x="14" y="10"/>
                  </a:cxn>
                  <a:cxn ang="0">
                    <a:pos x="17" y="11"/>
                  </a:cxn>
                  <a:cxn ang="0">
                    <a:pos x="21" y="3"/>
                  </a:cxn>
                  <a:cxn ang="0">
                    <a:pos x="24" y="3"/>
                  </a:cxn>
                  <a:cxn ang="0">
                    <a:pos x="32" y="2"/>
                  </a:cxn>
                  <a:cxn ang="0">
                    <a:pos x="36" y="0"/>
                  </a:cxn>
                  <a:cxn ang="0">
                    <a:pos x="36" y="5"/>
                  </a:cxn>
                  <a:cxn ang="0">
                    <a:pos x="33" y="13"/>
                  </a:cxn>
                  <a:cxn ang="0">
                    <a:pos x="33" y="17"/>
                  </a:cxn>
                  <a:cxn ang="0">
                    <a:pos x="33" y="25"/>
                  </a:cxn>
                  <a:cxn ang="0">
                    <a:pos x="33" y="27"/>
                  </a:cxn>
                  <a:cxn ang="0">
                    <a:pos x="32" y="28"/>
                  </a:cxn>
                  <a:cxn ang="0">
                    <a:pos x="32" y="32"/>
                  </a:cxn>
                  <a:cxn ang="0">
                    <a:pos x="32" y="35"/>
                  </a:cxn>
                  <a:cxn ang="0">
                    <a:pos x="30" y="38"/>
                  </a:cxn>
                  <a:cxn ang="0">
                    <a:pos x="32" y="41"/>
                  </a:cxn>
                  <a:cxn ang="0">
                    <a:pos x="27" y="41"/>
                  </a:cxn>
                  <a:cxn ang="0">
                    <a:pos x="26" y="39"/>
                  </a:cxn>
                  <a:cxn ang="0">
                    <a:pos x="20" y="39"/>
                  </a:cxn>
                  <a:cxn ang="0">
                    <a:pos x="17" y="39"/>
                  </a:cxn>
                  <a:cxn ang="0">
                    <a:pos x="9" y="32"/>
                  </a:cxn>
                  <a:cxn ang="0">
                    <a:pos x="3" y="24"/>
                  </a:cxn>
                  <a:cxn ang="0">
                    <a:pos x="1" y="21"/>
                  </a:cxn>
                  <a:cxn ang="0">
                    <a:pos x="3" y="21"/>
                  </a:cxn>
                </a:cxnLst>
                <a:rect l="0" t="0" r="r" b="b"/>
                <a:pathLst>
                  <a:path w="36" h="44">
                    <a:moveTo>
                      <a:pt x="3" y="21"/>
                    </a:moveTo>
                    <a:cubicBezTo>
                      <a:pt x="6" y="21"/>
                      <a:pt x="6" y="21"/>
                      <a:pt x="6" y="19"/>
                    </a:cubicBezTo>
                    <a:cubicBezTo>
                      <a:pt x="8" y="16"/>
                      <a:pt x="9" y="19"/>
                      <a:pt x="8" y="16"/>
                    </a:cubicBezTo>
                    <a:cubicBezTo>
                      <a:pt x="8" y="11"/>
                      <a:pt x="8" y="13"/>
                      <a:pt x="11" y="13"/>
                    </a:cubicBezTo>
                    <a:cubicBezTo>
                      <a:pt x="12" y="13"/>
                      <a:pt x="12" y="8"/>
                      <a:pt x="14" y="10"/>
                    </a:cubicBezTo>
                    <a:cubicBezTo>
                      <a:pt x="15" y="13"/>
                      <a:pt x="17" y="13"/>
                      <a:pt x="17" y="11"/>
                    </a:cubicBezTo>
                    <a:cubicBezTo>
                      <a:pt x="15" y="10"/>
                      <a:pt x="21" y="5"/>
                      <a:pt x="21" y="3"/>
                    </a:cubicBezTo>
                    <a:cubicBezTo>
                      <a:pt x="23" y="2"/>
                      <a:pt x="23" y="2"/>
                      <a:pt x="24" y="3"/>
                    </a:cubicBezTo>
                    <a:cubicBezTo>
                      <a:pt x="24" y="3"/>
                      <a:pt x="30" y="3"/>
                      <a:pt x="32" y="2"/>
                    </a:cubicBezTo>
                    <a:cubicBezTo>
                      <a:pt x="33" y="0"/>
                      <a:pt x="35" y="0"/>
                      <a:pt x="36" y="0"/>
                    </a:cubicBezTo>
                    <a:cubicBezTo>
                      <a:pt x="35" y="2"/>
                      <a:pt x="35" y="3"/>
                      <a:pt x="36" y="5"/>
                    </a:cubicBezTo>
                    <a:cubicBezTo>
                      <a:pt x="36" y="8"/>
                      <a:pt x="33" y="10"/>
                      <a:pt x="33" y="13"/>
                    </a:cubicBezTo>
                    <a:cubicBezTo>
                      <a:pt x="33" y="16"/>
                      <a:pt x="32" y="14"/>
                      <a:pt x="33" y="17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2" y="27"/>
                      <a:pt x="33" y="27"/>
                      <a:pt x="32" y="28"/>
                    </a:cubicBezTo>
                    <a:cubicBezTo>
                      <a:pt x="32" y="30"/>
                      <a:pt x="30" y="32"/>
                      <a:pt x="32" y="32"/>
                    </a:cubicBezTo>
                    <a:cubicBezTo>
                      <a:pt x="32" y="32"/>
                      <a:pt x="33" y="35"/>
                      <a:pt x="32" y="35"/>
                    </a:cubicBezTo>
                    <a:cubicBezTo>
                      <a:pt x="32" y="35"/>
                      <a:pt x="30" y="36"/>
                      <a:pt x="30" y="38"/>
                    </a:cubicBezTo>
                    <a:cubicBezTo>
                      <a:pt x="32" y="39"/>
                      <a:pt x="32" y="41"/>
                      <a:pt x="32" y="41"/>
                    </a:cubicBezTo>
                    <a:cubicBezTo>
                      <a:pt x="30" y="44"/>
                      <a:pt x="27" y="43"/>
                      <a:pt x="27" y="41"/>
                    </a:cubicBezTo>
                    <a:cubicBezTo>
                      <a:pt x="27" y="39"/>
                      <a:pt x="26" y="41"/>
                      <a:pt x="26" y="39"/>
                    </a:cubicBezTo>
                    <a:cubicBezTo>
                      <a:pt x="23" y="38"/>
                      <a:pt x="24" y="43"/>
                      <a:pt x="20" y="39"/>
                    </a:cubicBezTo>
                    <a:cubicBezTo>
                      <a:pt x="17" y="36"/>
                      <a:pt x="17" y="38"/>
                      <a:pt x="17" y="39"/>
                    </a:cubicBezTo>
                    <a:cubicBezTo>
                      <a:pt x="12" y="35"/>
                      <a:pt x="11" y="35"/>
                      <a:pt x="9" y="32"/>
                    </a:cubicBezTo>
                    <a:cubicBezTo>
                      <a:pt x="8" y="27"/>
                      <a:pt x="5" y="27"/>
                      <a:pt x="3" y="24"/>
                    </a:cubicBezTo>
                    <a:cubicBezTo>
                      <a:pt x="1" y="22"/>
                      <a:pt x="0" y="22"/>
                      <a:pt x="1" y="21"/>
                    </a:cubicBezTo>
                    <a:cubicBezTo>
                      <a:pt x="1" y="19"/>
                      <a:pt x="3" y="22"/>
                      <a:pt x="3" y="21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8" name="Freeform 27">
                <a:extLst>
                  <a:ext uri="{FF2B5EF4-FFF2-40B4-BE49-F238E27FC236}">
                    <a16:creationId xmlns:a16="http://schemas.microsoft.com/office/drawing/2014/main" id="{2BE934EF-6A38-43AD-8D8B-E5300C11F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3" y="2767"/>
                <a:ext cx="97" cy="60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3" y="9"/>
                  </a:cxn>
                  <a:cxn ang="0">
                    <a:pos x="0" y="17"/>
                  </a:cxn>
                  <a:cxn ang="0">
                    <a:pos x="9" y="21"/>
                  </a:cxn>
                  <a:cxn ang="0">
                    <a:pos x="14" y="23"/>
                  </a:cxn>
                  <a:cxn ang="0">
                    <a:pos x="14" y="26"/>
                  </a:cxn>
                  <a:cxn ang="0">
                    <a:pos x="15" y="28"/>
                  </a:cxn>
                  <a:cxn ang="0">
                    <a:pos x="17" y="31"/>
                  </a:cxn>
                  <a:cxn ang="0">
                    <a:pos x="20" y="29"/>
                  </a:cxn>
                  <a:cxn ang="0">
                    <a:pos x="21" y="26"/>
                  </a:cxn>
                  <a:cxn ang="0">
                    <a:pos x="24" y="23"/>
                  </a:cxn>
                  <a:cxn ang="0">
                    <a:pos x="28" y="20"/>
                  </a:cxn>
                  <a:cxn ang="0">
                    <a:pos x="31" y="21"/>
                  </a:cxn>
                  <a:cxn ang="0">
                    <a:pos x="35" y="14"/>
                  </a:cxn>
                  <a:cxn ang="0">
                    <a:pos x="38" y="14"/>
                  </a:cxn>
                  <a:cxn ang="0">
                    <a:pos x="46" y="12"/>
                  </a:cxn>
                  <a:cxn ang="0">
                    <a:pos x="50" y="10"/>
                  </a:cxn>
                  <a:cxn ang="0">
                    <a:pos x="47" y="7"/>
                  </a:cxn>
                  <a:cxn ang="0">
                    <a:pos x="43" y="3"/>
                  </a:cxn>
                  <a:cxn ang="0">
                    <a:pos x="35" y="1"/>
                  </a:cxn>
                  <a:cxn ang="0">
                    <a:pos x="31" y="1"/>
                  </a:cxn>
                  <a:cxn ang="0">
                    <a:pos x="28" y="1"/>
                  </a:cxn>
                  <a:cxn ang="0">
                    <a:pos x="24" y="3"/>
                  </a:cxn>
                  <a:cxn ang="0">
                    <a:pos x="17" y="3"/>
                  </a:cxn>
                  <a:cxn ang="0">
                    <a:pos x="14" y="1"/>
                  </a:cxn>
                  <a:cxn ang="0">
                    <a:pos x="9" y="3"/>
                  </a:cxn>
                </a:cxnLst>
                <a:rect l="0" t="0" r="r" b="b"/>
                <a:pathLst>
                  <a:path w="50" h="31">
                    <a:moveTo>
                      <a:pt x="9" y="3"/>
                    </a:moveTo>
                    <a:cubicBezTo>
                      <a:pt x="8" y="4"/>
                      <a:pt x="5" y="9"/>
                      <a:pt x="3" y="9"/>
                    </a:cubicBezTo>
                    <a:cubicBezTo>
                      <a:pt x="1" y="10"/>
                      <a:pt x="5" y="15"/>
                      <a:pt x="0" y="17"/>
                    </a:cubicBezTo>
                    <a:cubicBezTo>
                      <a:pt x="6" y="18"/>
                      <a:pt x="8" y="23"/>
                      <a:pt x="9" y="21"/>
                    </a:cubicBezTo>
                    <a:cubicBezTo>
                      <a:pt x="9" y="21"/>
                      <a:pt x="14" y="20"/>
                      <a:pt x="14" y="23"/>
                    </a:cubicBezTo>
                    <a:cubicBezTo>
                      <a:pt x="14" y="24"/>
                      <a:pt x="14" y="26"/>
                      <a:pt x="14" y="26"/>
                    </a:cubicBezTo>
                    <a:cubicBezTo>
                      <a:pt x="15" y="28"/>
                      <a:pt x="14" y="24"/>
                      <a:pt x="15" y="28"/>
                    </a:cubicBezTo>
                    <a:cubicBezTo>
                      <a:pt x="17" y="31"/>
                      <a:pt x="18" y="29"/>
                      <a:pt x="17" y="31"/>
                    </a:cubicBezTo>
                    <a:cubicBezTo>
                      <a:pt x="20" y="31"/>
                      <a:pt x="20" y="31"/>
                      <a:pt x="20" y="29"/>
                    </a:cubicBezTo>
                    <a:cubicBezTo>
                      <a:pt x="21" y="26"/>
                      <a:pt x="23" y="29"/>
                      <a:pt x="21" y="26"/>
                    </a:cubicBezTo>
                    <a:cubicBezTo>
                      <a:pt x="21" y="21"/>
                      <a:pt x="21" y="23"/>
                      <a:pt x="24" y="23"/>
                    </a:cubicBezTo>
                    <a:cubicBezTo>
                      <a:pt x="26" y="23"/>
                      <a:pt x="26" y="18"/>
                      <a:pt x="28" y="20"/>
                    </a:cubicBezTo>
                    <a:cubicBezTo>
                      <a:pt x="29" y="23"/>
                      <a:pt x="31" y="23"/>
                      <a:pt x="31" y="21"/>
                    </a:cubicBezTo>
                    <a:cubicBezTo>
                      <a:pt x="29" y="20"/>
                      <a:pt x="35" y="15"/>
                      <a:pt x="35" y="14"/>
                    </a:cubicBezTo>
                    <a:cubicBezTo>
                      <a:pt x="37" y="12"/>
                      <a:pt x="37" y="12"/>
                      <a:pt x="38" y="14"/>
                    </a:cubicBezTo>
                    <a:cubicBezTo>
                      <a:pt x="38" y="14"/>
                      <a:pt x="44" y="14"/>
                      <a:pt x="46" y="12"/>
                    </a:cubicBezTo>
                    <a:cubicBezTo>
                      <a:pt x="47" y="10"/>
                      <a:pt x="49" y="10"/>
                      <a:pt x="50" y="10"/>
                    </a:cubicBezTo>
                    <a:cubicBezTo>
                      <a:pt x="50" y="10"/>
                      <a:pt x="49" y="9"/>
                      <a:pt x="47" y="7"/>
                    </a:cubicBezTo>
                    <a:cubicBezTo>
                      <a:pt x="44" y="6"/>
                      <a:pt x="44" y="6"/>
                      <a:pt x="43" y="3"/>
                    </a:cubicBezTo>
                    <a:cubicBezTo>
                      <a:pt x="41" y="1"/>
                      <a:pt x="37" y="0"/>
                      <a:pt x="35" y="1"/>
                    </a:cubicBezTo>
                    <a:cubicBezTo>
                      <a:pt x="34" y="1"/>
                      <a:pt x="32" y="1"/>
                      <a:pt x="31" y="1"/>
                    </a:cubicBezTo>
                    <a:cubicBezTo>
                      <a:pt x="29" y="0"/>
                      <a:pt x="28" y="0"/>
                      <a:pt x="28" y="1"/>
                    </a:cubicBezTo>
                    <a:cubicBezTo>
                      <a:pt x="29" y="1"/>
                      <a:pt x="26" y="3"/>
                      <a:pt x="24" y="3"/>
                    </a:cubicBezTo>
                    <a:cubicBezTo>
                      <a:pt x="21" y="3"/>
                      <a:pt x="18" y="1"/>
                      <a:pt x="17" y="3"/>
                    </a:cubicBezTo>
                    <a:cubicBezTo>
                      <a:pt x="15" y="3"/>
                      <a:pt x="15" y="1"/>
                      <a:pt x="14" y="1"/>
                    </a:cubicBezTo>
                    <a:cubicBezTo>
                      <a:pt x="12" y="1"/>
                      <a:pt x="12" y="4"/>
                      <a:pt x="9" y="3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9" name="Freeform 28">
                <a:extLst>
                  <a:ext uri="{FF2B5EF4-FFF2-40B4-BE49-F238E27FC236}">
                    <a16:creationId xmlns:a16="http://schemas.microsoft.com/office/drawing/2014/main" id="{B9C97BA8-51A6-4DE8-8E6B-63321331E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4" y="2800"/>
                <a:ext cx="38" cy="23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4" y="4"/>
                  </a:cxn>
                  <a:cxn ang="0">
                    <a:pos x="19" y="6"/>
                  </a:cxn>
                  <a:cxn ang="0">
                    <a:pos x="19" y="9"/>
                  </a:cxn>
                  <a:cxn ang="0">
                    <a:pos x="19" y="11"/>
                  </a:cxn>
                  <a:cxn ang="0">
                    <a:pos x="14" y="12"/>
                  </a:cxn>
                  <a:cxn ang="0">
                    <a:pos x="13" y="12"/>
                  </a:cxn>
                  <a:cxn ang="0">
                    <a:pos x="4" y="9"/>
                  </a:cxn>
                  <a:cxn ang="0">
                    <a:pos x="0" y="6"/>
                  </a:cxn>
                  <a:cxn ang="0">
                    <a:pos x="5" y="0"/>
                  </a:cxn>
                  <a:cxn ang="0">
                    <a:pos x="5" y="0"/>
                  </a:cxn>
                </a:cxnLst>
                <a:rect l="0" t="0" r="r" b="b"/>
                <a:pathLst>
                  <a:path w="20" h="12">
                    <a:moveTo>
                      <a:pt x="5" y="0"/>
                    </a:moveTo>
                    <a:cubicBezTo>
                      <a:pt x="11" y="1"/>
                      <a:pt x="13" y="6"/>
                      <a:pt x="14" y="4"/>
                    </a:cubicBezTo>
                    <a:cubicBezTo>
                      <a:pt x="14" y="4"/>
                      <a:pt x="19" y="3"/>
                      <a:pt x="19" y="6"/>
                    </a:cubicBezTo>
                    <a:cubicBezTo>
                      <a:pt x="19" y="7"/>
                      <a:pt x="19" y="9"/>
                      <a:pt x="19" y="9"/>
                    </a:cubicBezTo>
                    <a:cubicBezTo>
                      <a:pt x="17" y="9"/>
                      <a:pt x="17" y="11"/>
                      <a:pt x="19" y="11"/>
                    </a:cubicBezTo>
                    <a:cubicBezTo>
                      <a:pt x="20" y="11"/>
                      <a:pt x="16" y="12"/>
                      <a:pt x="14" y="12"/>
                    </a:cubicBezTo>
                    <a:cubicBezTo>
                      <a:pt x="11" y="9"/>
                      <a:pt x="14" y="12"/>
                      <a:pt x="13" y="12"/>
                    </a:cubicBezTo>
                    <a:cubicBezTo>
                      <a:pt x="11" y="12"/>
                      <a:pt x="7" y="9"/>
                      <a:pt x="4" y="9"/>
                    </a:cubicBezTo>
                    <a:cubicBezTo>
                      <a:pt x="0" y="9"/>
                      <a:pt x="2" y="7"/>
                      <a:pt x="0" y="6"/>
                    </a:cubicBezTo>
                    <a:cubicBezTo>
                      <a:pt x="0" y="3"/>
                      <a:pt x="5" y="3"/>
                      <a:pt x="5" y="0"/>
                    </a:cubicBezTo>
                    <a:cubicBezTo>
                      <a:pt x="4" y="0"/>
                      <a:pt x="5" y="0"/>
                      <a:pt x="5" y="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0" name="Freeform 29">
                <a:extLst>
                  <a:ext uri="{FF2B5EF4-FFF2-40B4-BE49-F238E27FC236}">
                    <a16:creationId xmlns:a16="http://schemas.microsoft.com/office/drawing/2014/main" id="{65EC6D5B-2EF8-4A1C-8212-0A9000E95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2" y="2734"/>
                <a:ext cx="59" cy="7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18"/>
                  </a:cxn>
                  <a:cxn ang="0">
                    <a:pos x="26" y="18"/>
                  </a:cxn>
                  <a:cxn ang="0">
                    <a:pos x="29" y="20"/>
                  </a:cxn>
                  <a:cxn ang="0">
                    <a:pos x="29" y="18"/>
                  </a:cxn>
                  <a:cxn ang="0">
                    <a:pos x="30" y="20"/>
                  </a:cxn>
                  <a:cxn ang="0">
                    <a:pos x="24" y="26"/>
                  </a:cxn>
                  <a:cxn ang="0">
                    <a:pos x="21" y="34"/>
                  </a:cxn>
                  <a:cxn ang="0">
                    <a:pos x="21" y="34"/>
                  </a:cxn>
                  <a:cxn ang="0">
                    <a:pos x="17" y="40"/>
                  </a:cxn>
                  <a:cxn ang="0">
                    <a:pos x="9" y="39"/>
                  </a:cxn>
                  <a:cxn ang="0">
                    <a:pos x="0" y="32"/>
                  </a:cxn>
                  <a:cxn ang="0">
                    <a:pos x="0" y="29"/>
                  </a:cxn>
                  <a:cxn ang="0">
                    <a:pos x="2" y="26"/>
                  </a:cxn>
                  <a:cxn ang="0">
                    <a:pos x="0" y="25"/>
                  </a:cxn>
                  <a:cxn ang="0">
                    <a:pos x="3" y="17"/>
                  </a:cxn>
                  <a:cxn ang="0">
                    <a:pos x="14" y="17"/>
                  </a:cxn>
                  <a:cxn ang="0">
                    <a:pos x="12" y="12"/>
                  </a:cxn>
                  <a:cxn ang="0">
                    <a:pos x="8" y="7"/>
                  </a:cxn>
                  <a:cxn ang="0">
                    <a:pos x="6" y="6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4" y="0"/>
                  </a:cxn>
                </a:cxnLst>
                <a:rect l="0" t="0" r="r" b="b"/>
                <a:pathLst>
                  <a:path w="30" h="40">
                    <a:moveTo>
                      <a:pt x="24" y="0"/>
                    </a:moveTo>
                    <a:cubicBezTo>
                      <a:pt x="24" y="18"/>
                      <a:pt x="24" y="18"/>
                      <a:pt x="24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7" y="20"/>
                      <a:pt x="27" y="21"/>
                      <a:pt x="29" y="20"/>
                    </a:cubicBezTo>
                    <a:cubicBezTo>
                      <a:pt x="29" y="20"/>
                      <a:pt x="29" y="20"/>
                      <a:pt x="29" y="18"/>
                    </a:cubicBezTo>
                    <a:cubicBezTo>
                      <a:pt x="27" y="18"/>
                      <a:pt x="29" y="17"/>
                      <a:pt x="30" y="20"/>
                    </a:cubicBezTo>
                    <a:cubicBezTo>
                      <a:pt x="29" y="21"/>
                      <a:pt x="26" y="26"/>
                      <a:pt x="24" y="26"/>
                    </a:cubicBezTo>
                    <a:cubicBezTo>
                      <a:pt x="23" y="28"/>
                      <a:pt x="26" y="32"/>
                      <a:pt x="21" y="34"/>
                    </a:cubicBezTo>
                    <a:cubicBezTo>
                      <a:pt x="21" y="34"/>
                      <a:pt x="20" y="34"/>
                      <a:pt x="21" y="34"/>
                    </a:cubicBezTo>
                    <a:cubicBezTo>
                      <a:pt x="21" y="37"/>
                      <a:pt x="17" y="37"/>
                      <a:pt x="17" y="40"/>
                    </a:cubicBezTo>
                    <a:cubicBezTo>
                      <a:pt x="14" y="39"/>
                      <a:pt x="12" y="37"/>
                      <a:pt x="9" y="39"/>
                    </a:cubicBezTo>
                    <a:cubicBezTo>
                      <a:pt x="6" y="39"/>
                      <a:pt x="6" y="39"/>
                      <a:pt x="0" y="32"/>
                    </a:cubicBezTo>
                    <a:cubicBezTo>
                      <a:pt x="0" y="32"/>
                      <a:pt x="0" y="31"/>
                      <a:pt x="0" y="29"/>
                    </a:cubicBezTo>
                    <a:cubicBezTo>
                      <a:pt x="0" y="28"/>
                      <a:pt x="2" y="26"/>
                      <a:pt x="2" y="26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1"/>
                      <a:pt x="12" y="15"/>
                      <a:pt x="12" y="12"/>
                    </a:cubicBezTo>
                    <a:cubicBezTo>
                      <a:pt x="11" y="9"/>
                      <a:pt x="9" y="9"/>
                      <a:pt x="8" y="7"/>
                    </a:cubicBezTo>
                    <a:cubicBezTo>
                      <a:pt x="8" y="6"/>
                      <a:pt x="6" y="6"/>
                      <a:pt x="6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24" y="0"/>
                      <a:pt x="24" y="0"/>
                      <a:pt x="24" y="0"/>
                    </a:cubicBezTo>
                    <a:close/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1" name="Freeform 30">
                <a:extLst>
                  <a:ext uri="{FF2B5EF4-FFF2-40B4-BE49-F238E27FC236}">
                    <a16:creationId xmlns:a16="http://schemas.microsoft.com/office/drawing/2014/main" id="{122E3CAE-0A4C-42D0-82B3-13BF18D38F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1" y="3046"/>
                <a:ext cx="91" cy="124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7" y="6"/>
                  </a:cxn>
                  <a:cxn ang="0">
                    <a:pos x="30" y="10"/>
                  </a:cxn>
                  <a:cxn ang="0">
                    <a:pos x="38" y="11"/>
                  </a:cxn>
                  <a:cxn ang="0">
                    <a:pos x="41" y="11"/>
                  </a:cxn>
                  <a:cxn ang="0">
                    <a:pos x="47" y="14"/>
                  </a:cxn>
                  <a:cxn ang="0">
                    <a:pos x="44" y="31"/>
                  </a:cxn>
                  <a:cxn ang="0">
                    <a:pos x="23" y="48"/>
                  </a:cxn>
                  <a:cxn ang="0">
                    <a:pos x="18" y="61"/>
                  </a:cxn>
                  <a:cxn ang="0">
                    <a:pos x="12" y="58"/>
                  </a:cxn>
                  <a:cxn ang="0">
                    <a:pos x="6" y="56"/>
                  </a:cxn>
                  <a:cxn ang="0">
                    <a:pos x="7" y="47"/>
                  </a:cxn>
                  <a:cxn ang="0">
                    <a:pos x="11" y="39"/>
                  </a:cxn>
                  <a:cxn ang="0">
                    <a:pos x="4" y="39"/>
                  </a:cxn>
                  <a:cxn ang="0">
                    <a:pos x="3" y="27"/>
                  </a:cxn>
                  <a:cxn ang="0">
                    <a:pos x="6" y="19"/>
                  </a:cxn>
                  <a:cxn ang="0">
                    <a:pos x="9" y="8"/>
                  </a:cxn>
                  <a:cxn ang="0">
                    <a:pos x="18" y="0"/>
                  </a:cxn>
                </a:cxnLst>
                <a:rect l="0" t="0" r="r" b="b"/>
                <a:pathLst>
                  <a:path w="47" h="64">
                    <a:moveTo>
                      <a:pt x="18" y="0"/>
                    </a:moveTo>
                    <a:cubicBezTo>
                      <a:pt x="24" y="5"/>
                      <a:pt x="26" y="6"/>
                      <a:pt x="27" y="6"/>
                    </a:cubicBezTo>
                    <a:cubicBezTo>
                      <a:pt x="27" y="6"/>
                      <a:pt x="30" y="8"/>
                      <a:pt x="30" y="10"/>
                    </a:cubicBezTo>
                    <a:cubicBezTo>
                      <a:pt x="30" y="11"/>
                      <a:pt x="38" y="13"/>
                      <a:pt x="38" y="11"/>
                    </a:cubicBezTo>
                    <a:cubicBezTo>
                      <a:pt x="38" y="10"/>
                      <a:pt x="39" y="8"/>
                      <a:pt x="41" y="11"/>
                    </a:cubicBezTo>
                    <a:cubicBezTo>
                      <a:pt x="42" y="14"/>
                      <a:pt x="44" y="14"/>
                      <a:pt x="47" y="14"/>
                    </a:cubicBezTo>
                    <a:cubicBezTo>
                      <a:pt x="47" y="22"/>
                      <a:pt x="47" y="23"/>
                      <a:pt x="44" y="31"/>
                    </a:cubicBezTo>
                    <a:cubicBezTo>
                      <a:pt x="39" y="37"/>
                      <a:pt x="27" y="41"/>
                      <a:pt x="23" y="48"/>
                    </a:cubicBezTo>
                    <a:cubicBezTo>
                      <a:pt x="18" y="58"/>
                      <a:pt x="21" y="58"/>
                      <a:pt x="18" y="61"/>
                    </a:cubicBezTo>
                    <a:cubicBezTo>
                      <a:pt x="15" y="64"/>
                      <a:pt x="15" y="58"/>
                      <a:pt x="12" y="58"/>
                    </a:cubicBezTo>
                    <a:cubicBezTo>
                      <a:pt x="7" y="56"/>
                      <a:pt x="6" y="59"/>
                      <a:pt x="6" y="56"/>
                    </a:cubicBezTo>
                    <a:cubicBezTo>
                      <a:pt x="4" y="53"/>
                      <a:pt x="11" y="53"/>
                      <a:pt x="7" y="47"/>
                    </a:cubicBezTo>
                    <a:cubicBezTo>
                      <a:pt x="11" y="47"/>
                      <a:pt x="11" y="42"/>
                      <a:pt x="11" y="39"/>
                    </a:cubicBezTo>
                    <a:cubicBezTo>
                      <a:pt x="11" y="36"/>
                      <a:pt x="9" y="44"/>
                      <a:pt x="4" y="39"/>
                    </a:cubicBezTo>
                    <a:cubicBezTo>
                      <a:pt x="0" y="34"/>
                      <a:pt x="4" y="37"/>
                      <a:pt x="3" y="27"/>
                    </a:cubicBezTo>
                    <a:cubicBezTo>
                      <a:pt x="1" y="20"/>
                      <a:pt x="6" y="25"/>
                      <a:pt x="6" y="19"/>
                    </a:cubicBezTo>
                    <a:cubicBezTo>
                      <a:pt x="6" y="14"/>
                      <a:pt x="11" y="16"/>
                      <a:pt x="9" y="8"/>
                    </a:cubicBezTo>
                    <a:cubicBezTo>
                      <a:pt x="9" y="2"/>
                      <a:pt x="20" y="5"/>
                      <a:pt x="18" y="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2" name="Freeform 31">
                <a:extLst>
                  <a:ext uri="{FF2B5EF4-FFF2-40B4-BE49-F238E27FC236}">
                    <a16:creationId xmlns:a16="http://schemas.microsoft.com/office/drawing/2014/main" id="{33D04293-61C3-41E1-A013-A516ED974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3068"/>
                <a:ext cx="12" cy="27"/>
              </a:xfrm>
              <a:custGeom>
                <a:avLst/>
                <a:gdLst/>
                <a:ahLst/>
                <a:cxnLst>
                  <a:cxn ang="0">
                    <a:pos x="1" y="13"/>
                  </a:cxn>
                  <a:cxn ang="0">
                    <a:pos x="3" y="10"/>
                  </a:cxn>
                  <a:cxn ang="0">
                    <a:pos x="1" y="6"/>
                  </a:cxn>
                  <a:cxn ang="0">
                    <a:pos x="0" y="3"/>
                  </a:cxn>
                  <a:cxn ang="0">
                    <a:pos x="1" y="2"/>
                  </a:cxn>
                  <a:cxn ang="0">
                    <a:pos x="3" y="3"/>
                  </a:cxn>
                  <a:cxn ang="0">
                    <a:pos x="4" y="6"/>
                  </a:cxn>
                  <a:cxn ang="0">
                    <a:pos x="6" y="10"/>
                  </a:cxn>
                  <a:cxn ang="0">
                    <a:pos x="4" y="13"/>
                  </a:cxn>
                  <a:cxn ang="0">
                    <a:pos x="1" y="13"/>
                  </a:cxn>
                </a:cxnLst>
                <a:rect l="0" t="0" r="r" b="b"/>
                <a:pathLst>
                  <a:path w="6" h="14">
                    <a:moveTo>
                      <a:pt x="1" y="13"/>
                    </a:moveTo>
                    <a:cubicBezTo>
                      <a:pt x="0" y="11"/>
                      <a:pt x="3" y="10"/>
                      <a:pt x="3" y="10"/>
                    </a:cubicBezTo>
                    <a:cubicBezTo>
                      <a:pt x="4" y="8"/>
                      <a:pt x="3" y="8"/>
                      <a:pt x="1" y="6"/>
                    </a:cubicBezTo>
                    <a:cubicBezTo>
                      <a:pt x="1" y="5"/>
                      <a:pt x="1" y="3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0"/>
                      <a:pt x="1" y="2"/>
                      <a:pt x="3" y="3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6" y="8"/>
                      <a:pt x="4" y="8"/>
                      <a:pt x="6" y="10"/>
                    </a:cubicBezTo>
                    <a:cubicBezTo>
                      <a:pt x="6" y="11"/>
                      <a:pt x="6" y="13"/>
                      <a:pt x="4" y="13"/>
                    </a:cubicBezTo>
                    <a:cubicBezTo>
                      <a:pt x="1" y="14"/>
                      <a:pt x="1" y="13"/>
                      <a:pt x="1" y="13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3" name="Freeform 32">
                <a:extLst>
                  <a:ext uri="{FF2B5EF4-FFF2-40B4-BE49-F238E27FC236}">
                    <a16:creationId xmlns:a16="http://schemas.microsoft.com/office/drawing/2014/main" id="{01812089-4CC8-43AB-9B29-5340F85925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6" y="3079"/>
                <a:ext cx="8" cy="10"/>
              </a:xfrm>
              <a:custGeom>
                <a:avLst/>
                <a:gdLst/>
                <a:ahLst/>
                <a:cxnLst>
                  <a:cxn ang="0">
                    <a:pos x="2" y="5"/>
                  </a:cxn>
                  <a:cxn ang="0">
                    <a:pos x="3" y="2"/>
                  </a:cxn>
                  <a:cxn ang="0">
                    <a:pos x="2" y="5"/>
                  </a:cxn>
                </a:cxnLst>
                <a:rect l="0" t="0" r="r" b="b"/>
                <a:pathLst>
                  <a:path w="4" h="5">
                    <a:moveTo>
                      <a:pt x="2" y="5"/>
                    </a:moveTo>
                    <a:cubicBezTo>
                      <a:pt x="0" y="3"/>
                      <a:pt x="2" y="0"/>
                      <a:pt x="3" y="2"/>
                    </a:cubicBezTo>
                    <a:cubicBezTo>
                      <a:pt x="4" y="2"/>
                      <a:pt x="3" y="5"/>
                      <a:pt x="2" y="5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4" name="Freeform 33">
                <a:extLst>
                  <a:ext uri="{FF2B5EF4-FFF2-40B4-BE49-F238E27FC236}">
                    <a16:creationId xmlns:a16="http://schemas.microsoft.com/office/drawing/2014/main" id="{3CF19798-4655-4E0B-9E00-3FE872FAD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9" y="3085"/>
                <a:ext cx="6" cy="6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3" y="0"/>
                  </a:cxn>
                  <a:cxn ang="0">
                    <a:pos x="0" y="3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2"/>
                      <a:pt x="3" y="3"/>
                      <a:pt x="0" y="3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5" name="Freeform 34">
                <a:extLst>
                  <a:ext uri="{FF2B5EF4-FFF2-40B4-BE49-F238E27FC236}">
                    <a16:creationId xmlns:a16="http://schemas.microsoft.com/office/drawing/2014/main" id="{DBB8DC38-411C-482C-A69E-AB12B7C43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4" y="3073"/>
                <a:ext cx="6" cy="1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1" y="3"/>
                  </a:cxn>
                  <a:cxn ang="0">
                    <a:pos x="0" y="2"/>
                  </a:cxn>
                </a:cxnLst>
                <a:rect l="0" t="0" r="r" b="b"/>
                <a:pathLst>
                  <a:path w="3" h="5">
                    <a:moveTo>
                      <a:pt x="0" y="2"/>
                    </a:moveTo>
                    <a:cubicBezTo>
                      <a:pt x="0" y="0"/>
                      <a:pt x="3" y="2"/>
                      <a:pt x="1" y="3"/>
                    </a:cubicBezTo>
                    <a:cubicBezTo>
                      <a:pt x="1" y="5"/>
                      <a:pt x="0" y="3"/>
                      <a:pt x="0" y="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6" name="Freeform 35">
                <a:extLst>
                  <a:ext uri="{FF2B5EF4-FFF2-40B4-BE49-F238E27FC236}">
                    <a16:creationId xmlns:a16="http://schemas.microsoft.com/office/drawing/2014/main" id="{D9AA8CD8-B7C4-4375-BA9B-2E708A722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8" y="3077"/>
                <a:ext cx="10" cy="6"/>
              </a:xfrm>
              <a:custGeom>
                <a:avLst/>
                <a:gdLst/>
                <a:ahLst/>
                <a:cxnLst>
                  <a:cxn ang="0">
                    <a:pos x="2" y="1"/>
                  </a:cxn>
                  <a:cxn ang="0">
                    <a:pos x="2" y="3"/>
                  </a:cxn>
                  <a:cxn ang="0">
                    <a:pos x="2" y="1"/>
                  </a:cxn>
                </a:cxnLst>
                <a:rect l="0" t="0" r="r" b="b"/>
                <a:pathLst>
                  <a:path w="5" h="3">
                    <a:moveTo>
                      <a:pt x="2" y="1"/>
                    </a:moveTo>
                    <a:cubicBezTo>
                      <a:pt x="3" y="0"/>
                      <a:pt x="5" y="3"/>
                      <a:pt x="2" y="3"/>
                    </a:cubicBezTo>
                    <a:cubicBezTo>
                      <a:pt x="0" y="3"/>
                      <a:pt x="0" y="1"/>
                      <a:pt x="2" y="1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7" name="Freeform 36">
                <a:extLst>
                  <a:ext uri="{FF2B5EF4-FFF2-40B4-BE49-F238E27FC236}">
                    <a16:creationId xmlns:a16="http://schemas.microsoft.com/office/drawing/2014/main" id="{0E008BEA-AFC5-4FD1-B4EA-CB56518FA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6" y="3095"/>
                <a:ext cx="6" cy="6"/>
              </a:xfrm>
              <a:custGeom>
                <a:avLst/>
                <a:gdLst/>
                <a:ahLst/>
                <a:cxnLst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</a:cxnLst>
                <a:rect l="0" t="0" r="r" b="b"/>
                <a:pathLst>
                  <a:path w="3" h="3">
                    <a:moveTo>
                      <a:pt x="2" y="2"/>
                    </a:moveTo>
                    <a:cubicBezTo>
                      <a:pt x="0" y="0"/>
                      <a:pt x="3" y="2"/>
                      <a:pt x="2" y="2"/>
                    </a:cubicBezTo>
                    <a:cubicBezTo>
                      <a:pt x="2" y="3"/>
                      <a:pt x="2" y="3"/>
                      <a:pt x="2" y="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8" name="Freeform 37">
                <a:extLst>
                  <a:ext uri="{FF2B5EF4-FFF2-40B4-BE49-F238E27FC236}">
                    <a16:creationId xmlns:a16="http://schemas.microsoft.com/office/drawing/2014/main" id="{E10064B0-BCCB-4224-AB90-638639201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6" y="3066"/>
                <a:ext cx="4" cy="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1"/>
                  </a:cxn>
                  <a:cxn ang="0">
                    <a:pos x="0" y="1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2" y="0"/>
                      <a:pt x="2" y="1"/>
                    </a:cubicBezTo>
                    <a:cubicBezTo>
                      <a:pt x="2" y="1"/>
                      <a:pt x="2" y="1"/>
                      <a:pt x="0" y="1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9" name="Freeform 38">
                <a:extLst>
                  <a:ext uri="{FF2B5EF4-FFF2-40B4-BE49-F238E27FC236}">
                    <a16:creationId xmlns:a16="http://schemas.microsoft.com/office/drawing/2014/main" id="{1EC86E6F-0F0E-4C73-99D6-48DAB45E3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6" y="2718"/>
                <a:ext cx="35" cy="1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9" y="1"/>
                  </a:cxn>
                  <a:cxn ang="0">
                    <a:pos x="16" y="6"/>
                  </a:cxn>
                  <a:cxn ang="0">
                    <a:pos x="12" y="6"/>
                  </a:cxn>
                  <a:cxn ang="0">
                    <a:pos x="7" y="8"/>
                  </a:cxn>
                  <a:cxn ang="0">
                    <a:pos x="1" y="4"/>
                  </a:cxn>
                  <a:cxn ang="0">
                    <a:pos x="0" y="1"/>
                  </a:cxn>
                </a:cxnLst>
                <a:rect l="0" t="0" r="r" b="b"/>
                <a:pathLst>
                  <a:path w="18" h="9">
                    <a:moveTo>
                      <a:pt x="0" y="1"/>
                    </a:moveTo>
                    <a:cubicBezTo>
                      <a:pt x="1" y="0"/>
                      <a:pt x="4" y="0"/>
                      <a:pt x="9" y="1"/>
                    </a:cubicBezTo>
                    <a:cubicBezTo>
                      <a:pt x="15" y="3"/>
                      <a:pt x="16" y="3"/>
                      <a:pt x="16" y="6"/>
                    </a:cubicBezTo>
                    <a:cubicBezTo>
                      <a:pt x="18" y="8"/>
                      <a:pt x="15" y="6"/>
                      <a:pt x="12" y="6"/>
                    </a:cubicBezTo>
                    <a:cubicBezTo>
                      <a:pt x="9" y="6"/>
                      <a:pt x="12" y="9"/>
                      <a:pt x="7" y="8"/>
                    </a:cubicBezTo>
                    <a:cubicBezTo>
                      <a:pt x="1" y="6"/>
                      <a:pt x="4" y="4"/>
                      <a:pt x="1" y="4"/>
                    </a:cubicBezTo>
                    <a:cubicBezTo>
                      <a:pt x="0" y="3"/>
                      <a:pt x="0" y="3"/>
                      <a:pt x="0" y="1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0" name="Freeform 39">
                <a:extLst>
                  <a:ext uri="{FF2B5EF4-FFF2-40B4-BE49-F238E27FC236}">
                    <a16:creationId xmlns:a16="http://schemas.microsoft.com/office/drawing/2014/main" id="{A0C1AEFB-E04D-4062-A605-4E4F81FE68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4" y="2691"/>
                <a:ext cx="47" cy="43"/>
              </a:xfrm>
              <a:custGeom>
                <a:avLst/>
                <a:gdLst/>
                <a:ahLst/>
                <a:cxnLst>
                  <a:cxn ang="0">
                    <a:pos x="23" y="18"/>
                  </a:cxn>
                  <a:cxn ang="0">
                    <a:pos x="12" y="18"/>
                  </a:cxn>
                  <a:cxn ang="0">
                    <a:pos x="4" y="18"/>
                  </a:cxn>
                  <a:cxn ang="0">
                    <a:pos x="0" y="14"/>
                  </a:cxn>
                  <a:cxn ang="0">
                    <a:pos x="15" y="14"/>
                  </a:cxn>
                  <a:cxn ang="0">
                    <a:pos x="17" y="11"/>
                  </a:cxn>
                  <a:cxn ang="0">
                    <a:pos x="14" y="4"/>
                  </a:cxn>
                  <a:cxn ang="0">
                    <a:pos x="9" y="1"/>
                  </a:cxn>
                  <a:cxn ang="0">
                    <a:pos x="17" y="1"/>
                  </a:cxn>
                  <a:cxn ang="0">
                    <a:pos x="23" y="1"/>
                  </a:cxn>
                  <a:cxn ang="0">
                    <a:pos x="21" y="12"/>
                  </a:cxn>
                  <a:cxn ang="0">
                    <a:pos x="23" y="18"/>
                  </a:cxn>
                </a:cxnLst>
                <a:rect l="0" t="0" r="r" b="b"/>
                <a:pathLst>
                  <a:path w="24" h="22">
                    <a:moveTo>
                      <a:pt x="23" y="18"/>
                    </a:moveTo>
                    <a:cubicBezTo>
                      <a:pt x="17" y="15"/>
                      <a:pt x="15" y="20"/>
                      <a:pt x="12" y="18"/>
                    </a:cubicBezTo>
                    <a:cubicBezTo>
                      <a:pt x="4" y="15"/>
                      <a:pt x="8" y="22"/>
                      <a:pt x="4" y="18"/>
                    </a:cubicBezTo>
                    <a:cubicBezTo>
                      <a:pt x="1" y="15"/>
                      <a:pt x="0" y="17"/>
                      <a:pt x="0" y="14"/>
                    </a:cubicBezTo>
                    <a:cubicBezTo>
                      <a:pt x="1" y="11"/>
                      <a:pt x="11" y="17"/>
                      <a:pt x="15" y="14"/>
                    </a:cubicBezTo>
                    <a:cubicBezTo>
                      <a:pt x="17" y="14"/>
                      <a:pt x="20" y="15"/>
                      <a:pt x="17" y="11"/>
                    </a:cubicBezTo>
                    <a:cubicBezTo>
                      <a:pt x="11" y="6"/>
                      <a:pt x="17" y="6"/>
                      <a:pt x="14" y="4"/>
                    </a:cubicBezTo>
                    <a:cubicBezTo>
                      <a:pt x="9" y="3"/>
                      <a:pt x="8" y="4"/>
                      <a:pt x="9" y="1"/>
                    </a:cubicBezTo>
                    <a:cubicBezTo>
                      <a:pt x="9" y="0"/>
                      <a:pt x="15" y="0"/>
                      <a:pt x="17" y="1"/>
                    </a:cubicBezTo>
                    <a:cubicBezTo>
                      <a:pt x="20" y="3"/>
                      <a:pt x="20" y="1"/>
                      <a:pt x="23" y="1"/>
                    </a:cubicBezTo>
                    <a:cubicBezTo>
                      <a:pt x="21" y="6"/>
                      <a:pt x="24" y="9"/>
                      <a:pt x="21" y="12"/>
                    </a:cubicBezTo>
                    <a:cubicBezTo>
                      <a:pt x="20" y="15"/>
                      <a:pt x="23" y="14"/>
                      <a:pt x="23" y="18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1" name="Freeform 40">
                <a:extLst>
                  <a:ext uri="{FF2B5EF4-FFF2-40B4-BE49-F238E27FC236}">
                    <a16:creationId xmlns:a16="http://schemas.microsoft.com/office/drawing/2014/main" id="{A5C52371-018F-44CE-AA68-1A668BD88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" y="2687"/>
                <a:ext cx="58" cy="53"/>
              </a:xfrm>
              <a:custGeom>
                <a:avLst/>
                <a:gdLst/>
                <a:ahLst/>
                <a:cxnLst>
                  <a:cxn ang="0">
                    <a:pos x="3" y="3"/>
                  </a:cxn>
                  <a:cxn ang="0">
                    <a:pos x="1" y="14"/>
                  </a:cxn>
                  <a:cxn ang="0">
                    <a:pos x="3" y="20"/>
                  </a:cxn>
                  <a:cxn ang="0">
                    <a:pos x="7" y="20"/>
                  </a:cxn>
                  <a:cxn ang="0">
                    <a:pos x="12" y="17"/>
                  </a:cxn>
                  <a:cxn ang="0">
                    <a:pos x="15" y="17"/>
                  </a:cxn>
                  <a:cxn ang="0">
                    <a:pos x="26" y="19"/>
                  </a:cxn>
                  <a:cxn ang="0">
                    <a:pos x="29" y="14"/>
                  </a:cxn>
                  <a:cxn ang="0">
                    <a:pos x="24" y="11"/>
                  </a:cxn>
                  <a:cxn ang="0">
                    <a:pos x="21" y="9"/>
                  </a:cxn>
                  <a:cxn ang="0">
                    <a:pos x="20" y="8"/>
                  </a:cxn>
                  <a:cxn ang="0">
                    <a:pos x="15" y="5"/>
                  </a:cxn>
                  <a:cxn ang="0">
                    <a:pos x="7" y="2"/>
                  </a:cxn>
                  <a:cxn ang="0">
                    <a:pos x="3" y="3"/>
                  </a:cxn>
                </a:cxnLst>
                <a:rect l="0" t="0" r="r" b="b"/>
                <a:pathLst>
                  <a:path w="30" h="27">
                    <a:moveTo>
                      <a:pt x="3" y="3"/>
                    </a:moveTo>
                    <a:cubicBezTo>
                      <a:pt x="1" y="8"/>
                      <a:pt x="4" y="11"/>
                      <a:pt x="1" y="14"/>
                    </a:cubicBezTo>
                    <a:cubicBezTo>
                      <a:pt x="0" y="17"/>
                      <a:pt x="3" y="16"/>
                      <a:pt x="3" y="20"/>
                    </a:cubicBezTo>
                    <a:cubicBezTo>
                      <a:pt x="4" y="27"/>
                      <a:pt x="6" y="23"/>
                      <a:pt x="7" y="20"/>
                    </a:cubicBezTo>
                    <a:cubicBezTo>
                      <a:pt x="9" y="17"/>
                      <a:pt x="10" y="16"/>
                      <a:pt x="12" y="17"/>
                    </a:cubicBezTo>
                    <a:cubicBezTo>
                      <a:pt x="12" y="20"/>
                      <a:pt x="14" y="20"/>
                      <a:pt x="15" y="17"/>
                    </a:cubicBezTo>
                    <a:cubicBezTo>
                      <a:pt x="18" y="16"/>
                      <a:pt x="24" y="17"/>
                      <a:pt x="26" y="19"/>
                    </a:cubicBezTo>
                    <a:cubicBezTo>
                      <a:pt x="27" y="20"/>
                      <a:pt x="30" y="16"/>
                      <a:pt x="29" y="14"/>
                    </a:cubicBezTo>
                    <a:cubicBezTo>
                      <a:pt x="26" y="13"/>
                      <a:pt x="26" y="11"/>
                      <a:pt x="24" y="11"/>
                    </a:cubicBezTo>
                    <a:cubicBezTo>
                      <a:pt x="21" y="11"/>
                      <a:pt x="20" y="9"/>
                      <a:pt x="21" y="9"/>
                    </a:cubicBezTo>
                    <a:cubicBezTo>
                      <a:pt x="24" y="9"/>
                      <a:pt x="23" y="6"/>
                      <a:pt x="20" y="8"/>
                    </a:cubicBezTo>
                    <a:cubicBezTo>
                      <a:pt x="15" y="9"/>
                      <a:pt x="18" y="3"/>
                      <a:pt x="15" y="5"/>
                    </a:cubicBezTo>
                    <a:cubicBezTo>
                      <a:pt x="14" y="6"/>
                      <a:pt x="9" y="0"/>
                      <a:pt x="7" y="2"/>
                    </a:cubicBezTo>
                    <a:cubicBezTo>
                      <a:pt x="6" y="3"/>
                      <a:pt x="4" y="0"/>
                      <a:pt x="3" y="3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2" name="Freeform 41">
                <a:extLst>
                  <a:ext uri="{FF2B5EF4-FFF2-40B4-BE49-F238E27FC236}">
                    <a16:creationId xmlns:a16="http://schemas.microsoft.com/office/drawing/2014/main" id="{8FBED451-AB32-4AEF-8B1E-822EBB2D09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369"/>
                <a:ext cx="454" cy="561"/>
              </a:xfrm>
              <a:custGeom>
                <a:avLst/>
                <a:gdLst/>
                <a:ahLst/>
                <a:cxnLst>
                  <a:cxn ang="0">
                    <a:pos x="15" y="122"/>
                  </a:cxn>
                  <a:cxn ang="0">
                    <a:pos x="23" y="116"/>
                  </a:cxn>
                  <a:cxn ang="0">
                    <a:pos x="14" y="90"/>
                  </a:cxn>
                  <a:cxn ang="0">
                    <a:pos x="32" y="80"/>
                  </a:cxn>
                  <a:cxn ang="0">
                    <a:pos x="48" y="56"/>
                  </a:cxn>
                  <a:cxn ang="0">
                    <a:pos x="51" y="34"/>
                  </a:cxn>
                  <a:cxn ang="0">
                    <a:pos x="48" y="20"/>
                  </a:cxn>
                  <a:cxn ang="0">
                    <a:pos x="67" y="12"/>
                  </a:cxn>
                  <a:cxn ang="0">
                    <a:pos x="87" y="0"/>
                  </a:cxn>
                  <a:cxn ang="0">
                    <a:pos x="96" y="7"/>
                  </a:cxn>
                  <a:cxn ang="0">
                    <a:pos x="86" y="24"/>
                  </a:cxn>
                  <a:cxn ang="0">
                    <a:pos x="86" y="37"/>
                  </a:cxn>
                  <a:cxn ang="0">
                    <a:pos x="89" y="49"/>
                  </a:cxn>
                  <a:cxn ang="0">
                    <a:pos x="96" y="68"/>
                  </a:cxn>
                  <a:cxn ang="0">
                    <a:pos x="107" y="84"/>
                  </a:cxn>
                  <a:cxn ang="0">
                    <a:pos x="125" y="90"/>
                  </a:cxn>
                  <a:cxn ang="0">
                    <a:pos x="138" y="96"/>
                  </a:cxn>
                  <a:cxn ang="0">
                    <a:pos x="154" y="101"/>
                  </a:cxn>
                  <a:cxn ang="0">
                    <a:pos x="159" y="85"/>
                  </a:cxn>
                  <a:cxn ang="0">
                    <a:pos x="176" y="96"/>
                  </a:cxn>
                  <a:cxn ang="0">
                    <a:pos x="191" y="94"/>
                  </a:cxn>
                  <a:cxn ang="0">
                    <a:pos x="195" y="84"/>
                  </a:cxn>
                  <a:cxn ang="0">
                    <a:pos x="212" y="71"/>
                  </a:cxn>
                  <a:cxn ang="0">
                    <a:pos x="224" y="73"/>
                  </a:cxn>
                  <a:cxn ang="0">
                    <a:pos x="232" y="82"/>
                  </a:cxn>
                  <a:cxn ang="0">
                    <a:pos x="218" y="96"/>
                  </a:cxn>
                  <a:cxn ang="0">
                    <a:pos x="211" y="113"/>
                  </a:cxn>
                  <a:cxn ang="0">
                    <a:pos x="200" y="129"/>
                  </a:cxn>
                  <a:cxn ang="0">
                    <a:pos x="194" y="146"/>
                  </a:cxn>
                  <a:cxn ang="0">
                    <a:pos x="183" y="129"/>
                  </a:cxn>
                  <a:cxn ang="0">
                    <a:pos x="173" y="111"/>
                  </a:cxn>
                  <a:cxn ang="0">
                    <a:pos x="162" y="99"/>
                  </a:cxn>
                  <a:cxn ang="0">
                    <a:pos x="163" y="110"/>
                  </a:cxn>
                  <a:cxn ang="0">
                    <a:pos x="159" y="118"/>
                  </a:cxn>
                  <a:cxn ang="0">
                    <a:pos x="165" y="133"/>
                  </a:cxn>
                  <a:cxn ang="0">
                    <a:pos x="167" y="147"/>
                  </a:cxn>
                  <a:cxn ang="0">
                    <a:pos x="153" y="150"/>
                  </a:cxn>
                  <a:cxn ang="0">
                    <a:pos x="119" y="191"/>
                  </a:cxn>
                  <a:cxn ang="0">
                    <a:pos x="95" y="216"/>
                  </a:cxn>
                  <a:cxn ang="0">
                    <a:pos x="92" y="262"/>
                  </a:cxn>
                  <a:cxn ang="0">
                    <a:pos x="83" y="273"/>
                  </a:cxn>
                  <a:cxn ang="0">
                    <a:pos x="54" y="236"/>
                  </a:cxn>
                  <a:cxn ang="0">
                    <a:pos x="37" y="155"/>
                  </a:cxn>
                  <a:cxn ang="0">
                    <a:pos x="31" y="153"/>
                  </a:cxn>
                  <a:cxn ang="0">
                    <a:pos x="14" y="136"/>
                  </a:cxn>
                  <a:cxn ang="0">
                    <a:pos x="5" y="124"/>
                  </a:cxn>
                </a:cxnLst>
                <a:rect l="0" t="0" r="r" b="b"/>
                <a:pathLst>
                  <a:path w="234" h="289">
                    <a:moveTo>
                      <a:pt x="5" y="124"/>
                    </a:moveTo>
                    <a:cubicBezTo>
                      <a:pt x="5" y="121"/>
                      <a:pt x="8" y="122"/>
                      <a:pt x="9" y="122"/>
                    </a:cubicBezTo>
                    <a:cubicBezTo>
                      <a:pt x="14" y="121"/>
                      <a:pt x="14" y="125"/>
                      <a:pt x="15" y="122"/>
                    </a:cubicBezTo>
                    <a:cubicBezTo>
                      <a:pt x="17" y="121"/>
                      <a:pt x="19" y="119"/>
                      <a:pt x="20" y="122"/>
                    </a:cubicBezTo>
                    <a:cubicBezTo>
                      <a:pt x="20" y="124"/>
                      <a:pt x="25" y="121"/>
                      <a:pt x="23" y="121"/>
                    </a:cubicBezTo>
                    <a:cubicBezTo>
                      <a:pt x="22" y="119"/>
                      <a:pt x="25" y="118"/>
                      <a:pt x="23" y="116"/>
                    </a:cubicBezTo>
                    <a:cubicBezTo>
                      <a:pt x="17" y="108"/>
                      <a:pt x="23" y="108"/>
                      <a:pt x="19" y="107"/>
                    </a:cubicBezTo>
                    <a:cubicBezTo>
                      <a:pt x="12" y="107"/>
                      <a:pt x="20" y="99"/>
                      <a:pt x="14" y="97"/>
                    </a:cubicBezTo>
                    <a:cubicBezTo>
                      <a:pt x="8" y="97"/>
                      <a:pt x="11" y="93"/>
                      <a:pt x="14" y="90"/>
                    </a:cubicBezTo>
                    <a:cubicBezTo>
                      <a:pt x="17" y="87"/>
                      <a:pt x="17" y="80"/>
                      <a:pt x="20" y="85"/>
                    </a:cubicBezTo>
                    <a:cubicBezTo>
                      <a:pt x="22" y="88"/>
                      <a:pt x="23" y="85"/>
                      <a:pt x="29" y="85"/>
                    </a:cubicBezTo>
                    <a:cubicBezTo>
                      <a:pt x="32" y="85"/>
                      <a:pt x="29" y="82"/>
                      <a:pt x="32" y="80"/>
                    </a:cubicBezTo>
                    <a:cubicBezTo>
                      <a:pt x="34" y="79"/>
                      <a:pt x="32" y="76"/>
                      <a:pt x="37" y="74"/>
                    </a:cubicBezTo>
                    <a:cubicBezTo>
                      <a:pt x="41" y="73"/>
                      <a:pt x="38" y="65"/>
                      <a:pt x="44" y="62"/>
                    </a:cubicBezTo>
                    <a:cubicBezTo>
                      <a:pt x="51" y="60"/>
                      <a:pt x="44" y="62"/>
                      <a:pt x="48" y="56"/>
                    </a:cubicBezTo>
                    <a:cubicBezTo>
                      <a:pt x="55" y="45"/>
                      <a:pt x="46" y="45"/>
                      <a:pt x="54" y="41"/>
                    </a:cubicBezTo>
                    <a:cubicBezTo>
                      <a:pt x="60" y="38"/>
                      <a:pt x="58" y="38"/>
                      <a:pt x="54" y="37"/>
                    </a:cubicBezTo>
                    <a:cubicBezTo>
                      <a:pt x="51" y="37"/>
                      <a:pt x="55" y="32"/>
                      <a:pt x="51" y="34"/>
                    </a:cubicBezTo>
                    <a:cubicBezTo>
                      <a:pt x="49" y="34"/>
                      <a:pt x="51" y="32"/>
                      <a:pt x="48" y="31"/>
                    </a:cubicBezTo>
                    <a:cubicBezTo>
                      <a:pt x="44" y="28"/>
                      <a:pt x="51" y="28"/>
                      <a:pt x="48" y="24"/>
                    </a:cubicBezTo>
                    <a:cubicBezTo>
                      <a:pt x="43" y="21"/>
                      <a:pt x="54" y="21"/>
                      <a:pt x="48" y="20"/>
                    </a:cubicBezTo>
                    <a:cubicBezTo>
                      <a:pt x="43" y="20"/>
                      <a:pt x="49" y="20"/>
                      <a:pt x="46" y="17"/>
                    </a:cubicBezTo>
                    <a:cubicBezTo>
                      <a:pt x="43" y="15"/>
                      <a:pt x="48" y="10"/>
                      <a:pt x="57" y="15"/>
                    </a:cubicBezTo>
                    <a:cubicBezTo>
                      <a:pt x="63" y="17"/>
                      <a:pt x="64" y="12"/>
                      <a:pt x="67" y="12"/>
                    </a:cubicBezTo>
                    <a:cubicBezTo>
                      <a:pt x="72" y="14"/>
                      <a:pt x="69" y="9"/>
                      <a:pt x="76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3" y="3"/>
                      <a:pt x="81" y="1"/>
                      <a:pt x="87" y="0"/>
                    </a:cubicBezTo>
                    <a:cubicBezTo>
                      <a:pt x="93" y="0"/>
                      <a:pt x="92" y="4"/>
                      <a:pt x="93" y="4"/>
                    </a:cubicBezTo>
                    <a:cubicBezTo>
                      <a:pt x="95" y="3"/>
                      <a:pt x="95" y="7"/>
                      <a:pt x="96" y="4"/>
                    </a:cubicBezTo>
                    <a:cubicBezTo>
                      <a:pt x="96" y="3"/>
                      <a:pt x="99" y="4"/>
                      <a:pt x="96" y="7"/>
                    </a:cubicBezTo>
                    <a:cubicBezTo>
                      <a:pt x="95" y="10"/>
                      <a:pt x="98" y="10"/>
                      <a:pt x="95" y="14"/>
                    </a:cubicBezTo>
                    <a:cubicBezTo>
                      <a:pt x="89" y="18"/>
                      <a:pt x="93" y="20"/>
                      <a:pt x="89" y="20"/>
                    </a:cubicBezTo>
                    <a:cubicBezTo>
                      <a:pt x="83" y="21"/>
                      <a:pt x="87" y="23"/>
                      <a:pt x="86" y="24"/>
                    </a:cubicBezTo>
                    <a:cubicBezTo>
                      <a:pt x="84" y="29"/>
                      <a:pt x="90" y="29"/>
                      <a:pt x="90" y="31"/>
                    </a:cubicBezTo>
                    <a:cubicBezTo>
                      <a:pt x="89" y="32"/>
                      <a:pt x="93" y="35"/>
                      <a:pt x="89" y="37"/>
                    </a:cubicBezTo>
                    <a:cubicBezTo>
                      <a:pt x="87" y="37"/>
                      <a:pt x="87" y="40"/>
                      <a:pt x="86" y="37"/>
                    </a:cubicBezTo>
                    <a:cubicBezTo>
                      <a:pt x="84" y="35"/>
                      <a:pt x="81" y="35"/>
                      <a:pt x="83" y="38"/>
                    </a:cubicBezTo>
                    <a:cubicBezTo>
                      <a:pt x="84" y="40"/>
                      <a:pt x="86" y="43"/>
                      <a:pt x="84" y="48"/>
                    </a:cubicBezTo>
                    <a:cubicBezTo>
                      <a:pt x="84" y="52"/>
                      <a:pt x="87" y="46"/>
                      <a:pt x="89" y="49"/>
                    </a:cubicBezTo>
                    <a:cubicBezTo>
                      <a:pt x="92" y="56"/>
                      <a:pt x="92" y="51"/>
                      <a:pt x="95" y="54"/>
                    </a:cubicBezTo>
                    <a:cubicBezTo>
                      <a:pt x="98" y="57"/>
                      <a:pt x="102" y="59"/>
                      <a:pt x="102" y="60"/>
                    </a:cubicBezTo>
                    <a:cubicBezTo>
                      <a:pt x="95" y="65"/>
                      <a:pt x="99" y="66"/>
                      <a:pt x="96" y="68"/>
                    </a:cubicBezTo>
                    <a:cubicBezTo>
                      <a:pt x="95" y="71"/>
                      <a:pt x="98" y="71"/>
                      <a:pt x="96" y="73"/>
                    </a:cubicBezTo>
                    <a:cubicBezTo>
                      <a:pt x="93" y="74"/>
                      <a:pt x="98" y="79"/>
                      <a:pt x="99" y="77"/>
                    </a:cubicBezTo>
                    <a:cubicBezTo>
                      <a:pt x="99" y="74"/>
                      <a:pt x="104" y="80"/>
                      <a:pt x="107" y="84"/>
                    </a:cubicBezTo>
                    <a:cubicBezTo>
                      <a:pt x="112" y="87"/>
                      <a:pt x="108" y="82"/>
                      <a:pt x="113" y="87"/>
                    </a:cubicBezTo>
                    <a:cubicBezTo>
                      <a:pt x="116" y="90"/>
                      <a:pt x="115" y="85"/>
                      <a:pt x="116" y="88"/>
                    </a:cubicBezTo>
                    <a:cubicBezTo>
                      <a:pt x="118" y="91"/>
                      <a:pt x="122" y="88"/>
                      <a:pt x="125" y="90"/>
                    </a:cubicBezTo>
                    <a:cubicBezTo>
                      <a:pt x="127" y="91"/>
                      <a:pt x="125" y="88"/>
                      <a:pt x="130" y="90"/>
                    </a:cubicBezTo>
                    <a:cubicBezTo>
                      <a:pt x="134" y="93"/>
                      <a:pt x="130" y="94"/>
                      <a:pt x="133" y="94"/>
                    </a:cubicBezTo>
                    <a:cubicBezTo>
                      <a:pt x="138" y="96"/>
                      <a:pt x="134" y="97"/>
                      <a:pt x="138" y="96"/>
                    </a:cubicBezTo>
                    <a:cubicBezTo>
                      <a:pt x="141" y="94"/>
                      <a:pt x="139" y="99"/>
                      <a:pt x="142" y="97"/>
                    </a:cubicBezTo>
                    <a:cubicBezTo>
                      <a:pt x="145" y="96"/>
                      <a:pt x="147" y="102"/>
                      <a:pt x="150" y="99"/>
                    </a:cubicBezTo>
                    <a:cubicBezTo>
                      <a:pt x="153" y="97"/>
                      <a:pt x="150" y="102"/>
                      <a:pt x="154" y="101"/>
                    </a:cubicBezTo>
                    <a:cubicBezTo>
                      <a:pt x="159" y="99"/>
                      <a:pt x="157" y="102"/>
                      <a:pt x="159" y="99"/>
                    </a:cubicBezTo>
                    <a:cubicBezTo>
                      <a:pt x="160" y="94"/>
                      <a:pt x="157" y="94"/>
                      <a:pt x="159" y="90"/>
                    </a:cubicBezTo>
                    <a:cubicBezTo>
                      <a:pt x="160" y="85"/>
                      <a:pt x="160" y="87"/>
                      <a:pt x="159" y="85"/>
                    </a:cubicBezTo>
                    <a:cubicBezTo>
                      <a:pt x="170" y="79"/>
                      <a:pt x="163" y="87"/>
                      <a:pt x="165" y="91"/>
                    </a:cubicBezTo>
                    <a:cubicBezTo>
                      <a:pt x="162" y="93"/>
                      <a:pt x="167" y="96"/>
                      <a:pt x="168" y="96"/>
                    </a:cubicBezTo>
                    <a:cubicBezTo>
                      <a:pt x="171" y="94"/>
                      <a:pt x="171" y="99"/>
                      <a:pt x="176" y="96"/>
                    </a:cubicBezTo>
                    <a:cubicBezTo>
                      <a:pt x="180" y="94"/>
                      <a:pt x="179" y="99"/>
                      <a:pt x="183" y="96"/>
                    </a:cubicBezTo>
                    <a:cubicBezTo>
                      <a:pt x="188" y="94"/>
                      <a:pt x="186" y="97"/>
                      <a:pt x="188" y="96"/>
                    </a:cubicBezTo>
                    <a:cubicBezTo>
                      <a:pt x="189" y="94"/>
                      <a:pt x="191" y="97"/>
                      <a:pt x="191" y="94"/>
                    </a:cubicBezTo>
                    <a:cubicBezTo>
                      <a:pt x="189" y="91"/>
                      <a:pt x="192" y="88"/>
                      <a:pt x="189" y="90"/>
                    </a:cubicBezTo>
                    <a:cubicBezTo>
                      <a:pt x="186" y="90"/>
                      <a:pt x="186" y="87"/>
                      <a:pt x="186" y="87"/>
                    </a:cubicBezTo>
                    <a:cubicBezTo>
                      <a:pt x="192" y="87"/>
                      <a:pt x="195" y="85"/>
                      <a:pt x="195" y="84"/>
                    </a:cubicBezTo>
                    <a:cubicBezTo>
                      <a:pt x="195" y="80"/>
                      <a:pt x="199" y="82"/>
                      <a:pt x="199" y="79"/>
                    </a:cubicBezTo>
                    <a:cubicBezTo>
                      <a:pt x="200" y="76"/>
                      <a:pt x="203" y="77"/>
                      <a:pt x="206" y="74"/>
                    </a:cubicBezTo>
                    <a:cubicBezTo>
                      <a:pt x="209" y="71"/>
                      <a:pt x="211" y="69"/>
                      <a:pt x="212" y="71"/>
                    </a:cubicBezTo>
                    <a:cubicBezTo>
                      <a:pt x="215" y="73"/>
                      <a:pt x="217" y="73"/>
                      <a:pt x="218" y="71"/>
                    </a:cubicBezTo>
                    <a:cubicBezTo>
                      <a:pt x="218" y="69"/>
                      <a:pt x="223" y="68"/>
                      <a:pt x="223" y="69"/>
                    </a:cubicBezTo>
                    <a:cubicBezTo>
                      <a:pt x="224" y="73"/>
                      <a:pt x="226" y="69"/>
                      <a:pt x="224" y="73"/>
                    </a:cubicBezTo>
                    <a:cubicBezTo>
                      <a:pt x="221" y="76"/>
                      <a:pt x="226" y="71"/>
                      <a:pt x="226" y="74"/>
                    </a:cubicBezTo>
                    <a:cubicBezTo>
                      <a:pt x="227" y="79"/>
                      <a:pt x="220" y="80"/>
                      <a:pt x="226" y="80"/>
                    </a:cubicBezTo>
                    <a:cubicBezTo>
                      <a:pt x="231" y="79"/>
                      <a:pt x="231" y="80"/>
                      <a:pt x="232" y="82"/>
                    </a:cubicBezTo>
                    <a:cubicBezTo>
                      <a:pt x="234" y="87"/>
                      <a:pt x="227" y="87"/>
                      <a:pt x="229" y="90"/>
                    </a:cubicBezTo>
                    <a:cubicBezTo>
                      <a:pt x="232" y="94"/>
                      <a:pt x="231" y="94"/>
                      <a:pt x="229" y="91"/>
                    </a:cubicBezTo>
                    <a:cubicBezTo>
                      <a:pt x="226" y="88"/>
                      <a:pt x="221" y="93"/>
                      <a:pt x="218" y="96"/>
                    </a:cubicBezTo>
                    <a:cubicBezTo>
                      <a:pt x="215" y="99"/>
                      <a:pt x="215" y="96"/>
                      <a:pt x="215" y="99"/>
                    </a:cubicBezTo>
                    <a:cubicBezTo>
                      <a:pt x="214" y="102"/>
                      <a:pt x="217" y="101"/>
                      <a:pt x="215" y="105"/>
                    </a:cubicBezTo>
                    <a:cubicBezTo>
                      <a:pt x="212" y="111"/>
                      <a:pt x="209" y="111"/>
                      <a:pt x="211" y="113"/>
                    </a:cubicBezTo>
                    <a:cubicBezTo>
                      <a:pt x="214" y="116"/>
                      <a:pt x="209" y="116"/>
                      <a:pt x="208" y="122"/>
                    </a:cubicBezTo>
                    <a:cubicBezTo>
                      <a:pt x="206" y="130"/>
                      <a:pt x="206" y="125"/>
                      <a:pt x="203" y="125"/>
                    </a:cubicBezTo>
                    <a:cubicBezTo>
                      <a:pt x="200" y="124"/>
                      <a:pt x="200" y="121"/>
                      <a:pt x="200" y="129"/>
                    </a:cubicBezTo>
                    <a:cubicBezTo>
                      <a:pt x="202" y="141"/>
                      <a:pt x="199" y="130"/>
                      <a:pt x="199" y="138"/>
                    </a:cubicBezTo>
                    <a:cubicBezTo>
                      <a:pt x="199" y="141"/>
                      <a:pt x="200" y="139"/>
                      <a:pt x="199" y="144"/>
                    </a:cubicBezTo>
                    <a:cubicBezTo>
                      <a:pt x="195" y="149"/>
                      <a:pt x="197" y="141"/>
                      <a:pt x="194" y="146"/>
                    </a:cubicBezTo>
                    <a:cubicBezTo>
                      <a:pt x="194" y="136"/>
                      <a:pt x="191" y="136"/>
                      <a:pt x="192" y="130"/>
                    </a:cubicBezTo>
                    <a:cubicBezTo>
                      <a:pt x="192" y="127"/>
                      <a:pt x="189" y="127"/>
                      <a:pt x="189" y="130"/>
                    </a:cubicBezTo>
                    <a:cubicBezTo>
                      <a:pt x="188" y="138"/>
                      <a:pt x="185" y="136"/>
                      <a:pt x="183" y="129"/>
                    </a:cubicBezTo>
                    <a:cubicBezTo>
                      <a:pt x="182" y="122"/>
                      <a:pt x="191" y="124"/>
                      <a:pt x="191" y="118"/>
                    </a:cubicBezTo>
                    <a:cubicBezTo>
                      <a:pt x="191" y="113"/>
                      <a:pt x="195" y="118"/>
                      <a:pt x="194" y="115"/>
                    </a:cubicBezTo>
                    <a:cubicBezTo>
                      <a:pt x="191" y="111"/>
                      <a:pt x="173" y="115"/>
                      <a:pt x="173" y="111"/>
                    </a:cubicBezTo>
                    <a:cubicBezTo>
                      <a:pt x="173" y="107"/>
                      <a:pt x="173" y="101"/>
                      <a:pt x="171" y="104"/>
                    </a:cubicBezTo>
                    <a:cubicBezTo>
                      <a:pt x="170" y="108"/>
                      <a:pt x="168" y="101"/>
                      <a:pt x="167" y="101"/>
                    </a:cubicBezTo>
                    <a:cubicBezTo>
                      <a:pt x="162" y="104"/>
                      <a:pt x="163" y="99"/>
                      <a:pt x="162" y="99"/>
                    </a:cubicBezTo>
                    <a:cubicBezTo>
                      <a:pt x="160" y="97"/>
                      <a:pt x="160" y="99"/>
                      <a:pt x="162" y="101"/>
                    </a:cubicBezTo>
                    <a:cubicBezTo>
                      <a:pt x="163" y="101"/>
                      <a:pt x="156" y="105"/>
                      <a:pt x="159" y="107"/>
                    </a:cubicBezTo>
                    <a:cubicBezTo>
                      <a:pt x="162" y="107"/>
                      <a:pt x="162" y="110"/>
                      <a:pt x="163" y="110"/>
                    </a:cubicBezTo>
                    <a:cubicBezTo>
                      <a:pt x="165" y="110"/>
                      <a:pt x="165" y="110"/>
                      <a:pt x="165" y="111"/>
                    </a:cubicBezTo>
                    <a:cubicBezTo>
                      <a:pt x="168" y="115"/>
                      <a:pt x="160" y="110"/>
                      <a:pt x="162" y="113"/>
                    </a:cubicBezTo>
                    <a:cubicBezTo>
                      <a:pt x="162" y="118"/>
                      <a:pt x="159" y="113"/>
                      <a:pt x="159" y="118"/>
                    </a:cubicBezTo>
                    <a:cubicBezTo>
                      <a:pt x="157" y="122"/>
                      <a:pt x="163" y="119"/>
                      <a:pt x="163" y="124"/>
                    </a:cubicBezTo>
                    <a:cubicBezTo>
                      <a:pt x="165" y="129"/>
                      <a:pt x="160" y="127"/>
                      <a:pt x="163" y="129"/>
                    </a:cubicBezTo>
                    <a:cubicBezTo>
                      <a:pt x="165" y="132"/>
                      <a:pt x="162" y="133"/>
                      <a:pt x="165" y="133"/>
                    </a:cubicBezTo>
                    <a:cubicBezTo>
                      <a:pt x="167" y="133"/>
                      <a:pt x="165" y="133"/>
                      <a:pt x="165" y="139"/>
                    </a:cubicBezTo>
                    <a:cubicBezTo>
                      <a:pt x="167" y="143"/>
                      <a:pt x="167" y="144"/>
                      <a:pt x="167" y="146"/>
                    </a:cubicBezTo>
                    <a:cubicBezTo>
                      <a:pt x="165" y="146"/>
                      <a:pt x="165" y="146"/>
                      <a:pt x="167" y="147"/>
                    </a:cubicBezTo>
                    <a:cubicBezTo>
                      <a:pt x="168" y="150"/>
                      <a:pt x="167" y="150"/>
                      <a:pt x="165" y="149"/>
                    </a:cubicBezTo>
                    <a:cubicBezTo>
                      <a:pt x="162" y="149"/>
                      <a:pt x="160" y="152"/>
                      <a:pt x="160" y="147"/>
                    </a:cubicBezTo>
                    <a:cubicBezTo>
                      <a:pt x="159" y="143"/>
                      <a:pt x="159" y="147"/>
                      <a:pt x="153" y="150"/>
                    </a:cubicBezTo>
                    <a:cubicBezTo>
                      <a:pt x="145" y="153"/>
                      <a:pt x="154" y="155"/>
                      <a:pt x="148" y="163"/>
                    </a:cubicBezTo>
                    <a:cubicBezTo>
                      <a:pt x="142" y="171"/>
                      <a:pt x="144" y="166"/>
                      <a:pt x="139" y="169"/>
                    </a:cubicBezTo>
                    <a:cubicBezTo>
                      <a:pt x="131" y="174"/>
                      <a:pt x="130" y="181"/>
                      <a:pt x="119" y="191"/>
                    </a:cubicBezTo>
                    <a:cubicBezTo>
                      <a:pt x="108" y="200"/>
                      <a:pt x="116" y="195"/>
                      <a:pt x="112" y="202"/>
                    </a:cubicBezTo>
                    <a:cubicBezTo>
                      <a:pt x="107" y="206"/>
                      <a:pt x="105" y="199"/>
                      <a:pt x="104" y="205"/>
                    </a:cubicBezTo>
                    <a:cubicBezTo>
                      <a:pt x="102" y="211"/>
                      <a:pt x="92" y="203"/>
                      <a:pt x="95" y="216"/>
                    </a:cubicBezTo>
                    <a:cubicBezTo>
                      <a:pt x="98" y="223"/>
                      <a:pt x="95" y="222"/>
                      <a:pt x="96" y="225"/>
                    </a:cubicBezTo>
                    <a:cubicBezTo>
                      <a:pt x="98" y="236"/>
                      <a:pt x="96" y="237"/>
                      <a:pt x="93" y="244"/>
                    </a:cubicBezTo>
                    <a:cubicBezTo>
                      <a:pt x="90" y="254"/>
                      <a:pt x="96" y="262"/>
                      <a:pt x="92" y="262"/>
                    </a:cubicBezTo>
                    <a:cubicBezTo>
                      <a:pt x="86" y="262"/>
                      <a:pt x="90" y="262"/>
                      <a:pt x="87" y="267"/>
                    </a:cubicBezTo>
                    <a:cubicBezTo>
                      <a:pt x="84" y="272"/>
                      <a:pt x="90" y="272"/>
                      <a:pt x="90" y="273"/>
                    </a:cubicBezTo>
                    <a:cubicBezTo>
                      <a:pt x="90" y="273"/>
                      <a:pt x="89" y="272"/>
                      <a:pt x="83" y="273"/>
                    </a:cubicBezTo>
                    <a:cubicBezTo>
                      <a:pt x="78" y="275"/>
                      <a:pt x="83" y="278"/>
                      <a:pt x="76" y="282"/>
                    </a:cubicBezTo>
                    <a:cubicBezTo>
                      <a:pt x="72" y="289"/>
                      <a:pt x="66" y="276"/>
                      <a:pt x="63" y="261"/>
                    </a:cubicBezTo>
                    <a:cubicBezTo>
                      <a:pt x="60" y="245"/>
                      <a:pt x="54" y="245"/>
                      <a:pt x="54" y="236"/>
                    </a:cubicBezTo>
                    <a:cubicBezTo>
                      <a:pt x="52" y="227"/>
                      <a:pt x="46" y="211"/>
                      <a:pt x="43" y="206"/>
                    </a:cubicBezTo>
                    <a:cubicBezTo>
                      <a:pt x="41" y="203"/>
                      <a:pt x="40" y="194"/>
                      <a:pt x="37" y="177"/>
                    </a:cubicBezTo>
                    <a:cubicBezTo>
                      <a:pt x="34" y="160"/>
                      <a:pt x="40" y="161"/>
                      <a:pt x="37" y="155"/>
                    </a:cubicBezTo>
                    <a:cubicBezTo>
                      <a:pt x="34" y="149"/>
                      <a:pt x="37" y="150"/>
                      <a:pt x="35" y="147"/>
                    </a:cubicBezTo>
                    <a:cubicBezTo>
                      <a:pt x="34" y="144"/>
                      <a:pt x="38" y="141"/>
                      <a:pt x="34" y="143"/>
                    </a:cubicBezTo>
                    <a:cubicBezTo>
                      <a:pt x="31" y="144"/>
                      <a:pt x="35" y="150"/>
                      <a:pt x="31" y="153"/>
                    </a:cubicBezTo>
                    <a:cubicBezTo>
                      <a:pt x="22" y="161"/>
                      <a:pt x="20" y="160"/>
                      <a:pt x="11" y="149"/>
                    </a:cubicBezTo>
                    <a:cubicBezTo>
                      <a:pt x="2" y="136"/>
                      <a:pt x="6" y="143"/>
                      <a:pt x="12" y="141"/>
                    </a:cubicBezTo>
                    <a:cubicBezTo>
                      <a:pt x="20" y="139"/>
                      <a:pt x="19" y="133"/>
                      <a:pt x="14" y="136"/>
                    </a:cubicBezTo>
                    <a:cubicBezTo>
                      <a:pt x="11" y="139"/>
                      <a:pt x="5" y="135"/>
                      <a:pt x="3" y="132"/>
                    </a:cubicBezTo>
                    <a:cubicBezTo>
                      <a:pt x="2" y="129"/>
                      <a:pt x="0" y="130"/>
                      <a:pt x="0" y="129"/>
                    </a:cubicBezTo>
                    <a:cubicBezTo>
                      <a:pt x="0" y="124"/>
                      <a:pt x="6" y="127"/>
                      <a:pt x="5" y="124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3" name="Freeform 42">
                <a:extLst>
                  <a:ext uri="{FF2B5EF4-FFF2-40B4-BE49-F238E27FC236}">
                    <a16:creationId xmlns:a16="http://schemas.microsoft.com/office/drawing/2014/main" id="{636A53B1-7C4A-4DF8-B7DB-F4607D332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2480"/>
                <a:ext cx="132" cy="87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3" y="11"/>
                  </a:cxn>
                  <a:cxn ang="0">
                    <a:pos x="3" y="16"/>
                  </a:cxn>
                  <a:cxn ang="0">
                    <a:pos x="6" y="20"/>
                  </a:cxn>
                  <a:cxn ang="0">
                    <a:pos x="14" y="27"/>
                  </a:cxn>
                  <a:cxn ang="0">
                    <a:pos x="20" y="30"/>
                  </a:cxn>
                  <a:cxn ang="0">
                    <a:pos x="23" y="31"/>
                  </a:cxn>
                  <a:cxn ang="0">
                    <a:pos x="32" y="33"/>
                  </a:cxn>
                  <a:cxn ang="0">
                    <a:pos x="37" y="33"/>
                  </a:cxn>
                  <a:cxn ang="0">
                    <a:pos x="40" y="37"/>
                  </a:cxn>
                  <a:cxn ang="0">
                    <a:pos x="45" y="39"/>
                  </a:cxn>
                  <a:cxn ang="0">
                    <a:pos x="49" y="40"/>
                  </a:cxn>
                  <a:cxn ang="0">
                    <a:pos x="57" y="42"/>
                  </a:cxn>
                  <a:cxn ang="0">
                    <a:pos x="62" y="44"/>
                  </a:cxn>
                  <a:cxn ang="0">
                    <a:pos x="66" y="42"/>
                  </a:cxn>
                  <a:cxn ang="0">
                    <a:pos x="66" y="33"/>
                  </a:cxn>
                  <a:cxn ang="0">
                    <a:pos x="66" y="28"/>
                  </a:cxn>
                  <a:cxn ang="0">
                    <a:pos x="63" y="28"/>
                  </a:cxn>
                  <a:cxn ang="0">
                    <a:pos x="60" y="28"/>
                  </a:cxn>
                  <a:cxn ang="0">
                    <a:pos x="54" y="27"/>
                  </a:cxn>
                  <a:cxn ang="0">
                    <a:pos x="51" y="27"/>
                  </a:cxn>
                  <a:cxn ang="0">
                    <a:pos x="49" y="28"/>
                  </a:cxn>
                  <a:cxn ang="0">
                    <a:pos x="46" y="23"/>
                  </a:cxn>
                  <a:cxn ang="0">
                    <a:pos x="43" y="22"/>
                  </a:cxn>
                  <a:cxn ang="0">
                    <a:pos x="42" y="20"/>
                  </a:cxn>
                  <a:cxn ang="0">
                    <a:pos x="35" y="16"/>
                  </a:cxn>
                  <a:cxn ang="0">
                    <a:pos x="31" y="14"/>
                  </a:cxn>
                  <a:cxn ang="0">
                    <a:pos x="26" y="9"/>
                  </a:cxn>
                  <a:cxn ang="0">
                    <a:pos x="20" y="6"/>
                  </a:cxn>
                  <a:cxn ang="0">
                    <a:pos x="15" y="2"/>
                  </a:cxn>
                  <a:cxn ang="0">
                    <a:pos x="9" y="3"/>
                  </a:cxn>
                </a:cxnLst>
                <a:rect l="0" t="0" r="r" b="b"/>
                <a:pathLst>
                  <a:path w="68" h="45">
                    <a:moveTo>
                      <a:pt x="9" y="3"/>
                    </a:moveTo>
                    <a:cubicBezTo>
                      <a:pt x="2" y="8"/>
                      <a:pt x="6" y="9"/>
                      <a:pt x="3" y="11"/>
                    </a:cubicBezTo>
                    <a:cubicBezTo>
                      <a:pt x="2" y="14"/>
                      <a:pt x="5" y="14"/>
                      <a:pt x="3" y="16"/>
                    </a:cubicBezTo>
                    <a:cubicBezTo>
                      <a:pt x="0" y="17"/>
                      <a:pt x="5" y="22"/>
                      <a:pt x="6" y="20"/>
                    </a:cubicBezTo>
                    <a:cubicBezTo>
                      <a:pt x="6" y="17"/>
                      <a:pt x="11" y="23"/>
                      <a:pt x="14" y="27"/>
                    </a:cubicBezTo>
                    <a:cubicBezTo>
                      <a:pt x="19" y="30"/>
                      <a:pt x="15" y="25"/>
                      <a:pt x="20" y="30"/>
                    </a:cubicBezTo>
                    <a:cubicBezTo>
                      <a:pt x="23" y="33"/>
                      <a:pt x="22" y="28"/>
                      <a:pt x="23" y="31"/>
                    </a:cubicBezTo>
                    <a:cubicBezTo>
                      <a:pt x="25" y="34"/>
                      <a:pt x="29" y="31"/>
                      <a:pt x="32" y="33"/>
                    </a:cubicBezTo>
                    <a:cubicBezTo>
                      <a:pt x="34" y="34"/>
                      <a:pt x="32" y="31"/>
                      <a:pt x="37" y="33"/>
                    </a:cubicBezTo>
                    <a:cubicBezTo>
                      <a:pt x="42" y="36"/>
                      <a:pt x="37" y="37"/>
                      <a:pt x="40" y="37"/>
                    </a:cubicBezTo>
                    <a:cubicBezTo>
                      <a:pt x="45" y="39"/>
                      <a:pt x="42" y="40"/>
                      <a:pt x="45" y="39"/>
                    </a:cubicBezTo>
                    <a:cubicBezTo>
                      <a:pt x="48" y="37"/>
                      <a:pt x="46" y="42"/>
                      <a:pt x="49" y="40"/>
                    </a:cubicBezTo>
                    <a:cubicBezTo>
                      <a:pt x="52" y="39"/>
                      <a:pt x="54" y="45"/>
                      <a:pt x="57" y="42"/>
                    </a:cubicBezTo>
                    <a:cubicBezTo>
                      <a:pt x="60" y="40"/>
                      <a:pt x="57" y="45"/>
                      <a:pt x="62" y="44"/>
                    </a:cubicBezTo>
                    <a:cubicBezTo>
                      <a:pt x="66" y="42"/>
                      <a:pt x="65" y="45"/>
                      <a:pt x="66" y="42"/>
                    </a:cubicBezTo>
                    <a:cubicBezTo>
                      <a:pt x="68" y="37"/>
                      <a:pt x="65" y="37"/>
                      <a:pt x="66" y="33"/>
                    </a:cubicBezTo>
                    <a:cubicBezTo>
                      <a:pt x="68" y="28"/>
                      <a:pt x="68" y="30"/>
                      <a:pt x="66" y="28"/>
                    </a:cubicBezTo>
                    <a:cubicBezTo>
                      <a:pt x="66" y="28"/>
                      <a:pt x="65" y="28"/>
                      <a:pt x="63" y="28"/>
                    </a:cubicBezTo>
                    <a:cubicBezTo>
                      <a:pt x="63" y="30"/>
                      <a:pt x="63" y="28"/>
                      <a:pt x="60" y="28"/>
                    </a:cubicBezTo>
                    <a:cubicBezTo>
                      <a:pt x="58" y="30"/>
                      <a:pt x="55" y="23"/>
                      <a:pt x="54" y="27"/>
                    </a:cubicBezTo>
                    <a:cubicBezTo>
                      <a:pt x="54" y="28"/>
                      <a:pt x="52" y="28"/>
                      <a:pt x="51" y="27"/>
                    </a:cubicBezTo>
                    <a:cubicBezTo>
                      <a:pt x="49" y="23"/>
                      <a:pt x="51" y="28"/>
                      <a:pt x="49" y="28"/>
                    </a:cubicBezTo>
                    <a:cubicBezTo>
                      <a:pt x="48" y="28"/>
                      <a:pt x="48" y="23"/>
                      <a:pt x="46" y="23"/>
                    </a:cubicBezTo>
                    <a:cubicBezTo>
                      <a:pt x="43" y="23"/>
                      <a:pt x="42" y="25"/>
                      <a:pt x="43" y="22"/>
                    </a:cubicBezTo>
                    <a:cubicBezTo>
                      <a:pt x="43" y="20"/>
                      <a:pt x="43" y="20"/>
                      <a:pt x="42" y="20"/>
                    </a:cubicBezTo>
                    <a:cubicBezTo>
                      <a:pt x="40" y="22"/>
                      <a:pt x="35" y="19"/>
                      <a:pt x="35" y="16"/>
                    </a:cubicBezTo>
                    <a:cubicBezTo>
                      <a:pt x="35" y="12"/>
                      <a:pt x="34" y="14"/>
                      <a:pt x="31" y="14"/>
                    </a:cubicBezTo>
                    <a:cubicBezTo>
                      <a:pt x="29" y="16"/>
                      <a:pt x="28" y="9"/>
                      <a:pt x="26" y="9"/>
                    </a:cubicBezTo>
                    <a:cubicBezTo>
                      <a:pt x="23" y="9"/>
                      <a:pt x="23" y="6"/>
                      <a:pt x="20" y="6"/>
                    </a:cubicBezTo>
                    <a:cubicBezTo>
                      <a:pt x="17" y="5"/>
                      <a:pt x="22" y="3"/>
                      <a:pt x="15" y="2"/>
                    </a:cubicBezTo>
                    <a:cubicBezTo>
                      <a:pt x="11" y="0"/>
                      <a:pt x="12" y="9"/>
                      <a:pt x="9" y="3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4" name="Freeform 43">
                <a:extLst>
                  <a:ext uri="{FF2B5EF4-FFF2-40B4-BE49-F238E27FC236}">
                    <a16:creationId xmlns:a16="http://schemas.microsoft.com/office/drawing/2014/main" id="{F7B71E2D-E400-48DA-AC77-38C949F1B5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" y="2523"/>
                <a:ext cx="58" cy="38"/>
              </a:xfrm>
              <a:custGeom>
                <a:avLst/>
                <a:gdLst/>
                <a:ahLst/>
                <a:cxnLst>
                  <a:cxn ang="0">
                    <a:pos x="3" y="12"/>
                  </a:cxn>
                  <a:cxn ang="0">
                    <a:pos x="6" y="17"/>
                  </a:cxn>
                  <a:cxn ang="0">
                    <a:pos x="14" y="17"/>
                  </a:cxn>
                  <a:cxn ang="0">
                    <a:pos x="21" y="17"/>
                  </a:cxn>
                  <a:cxn ang="0">
                    <a:pos x="26" y="17"/>
                  </a:cxn>
                  <a:cxn ang="0">
                    <a:pos x="29" y="15"/>
                  </a:cxn>
                  <a:cxn ang="0">
                    <a:pos x="27" y="11"/>
                  </a:cxn>
                  <a:cxn ang="0">
                    <a:pos x="24" y="8"/>
                  </a:cxn>
                  <a:cxn ang="0">
                    <a:pos x="23" y="4"/>
                  </a:cxn>
                  <a:cxn ang="0">
                    <a:pos x="20" y="4"/>
                  </a:cxn>
                  <a:cxn ang="0">
                    <a:pos x="15" y="3"/>
                  </a:cxn>
                  <a:cxn ang="0">
                    <a:pos x="9" y="4"/>
                  </a:cxn>
                  <a:cxn ang="0">
                    <a:pos x="6" y="8"/>
                  </a:cxn>
                  <a:cxn ang="0">
                    <a:pos x="3" y="12"/>
                  </a:cxn>
                </a:cxnLst>
                <a:rect l="0" t="0" r="r" b="b"/>
                <a:pathLst>
                  <a:path w="30" h="20">
                    <a:moveTo>
                      <a:pt x="3" y="12"/>
                    </a:moveTo>
                    <a:cubicBezTo>
                      <a:pt x="0" y="14"/>
                      <a:pt x="5" y="17"/>
                      <a:pt x="6" y="17"/>
                    </a:cubicBezTo>
                    <a:cubicBezTo>
                      <a:pt x="9" y="15"/>
                      <a:pt x="9" y="20"/>
                      <a:pt x="14" y="17"/>
                    </a:cubicBezTo>
                    <a:cubicBezTo>
                      <a:pt x="18" y="15"/>
                      <a:pt x="17" y="20"/>
                      <a:pt x="21" y="17"/>
                    </a:cubicBezTo>
                    <a:cubicBezTo>
                      <a:pt x="26" y="15"/>
                      <a:pt x="24" y="19"/>
                      <a:pt x="26" y="17"/>
                    </a:cubicBezTo>
                    <a:cubicBezTo>
                      <a:pt x="27" y="15"/>
                      <a:pt x="29" y="19"/>
                      <a:pt x="29" y="15"/>
                    </a:cubicBezTo>
                    <a:cubicBezTo>
                      <a:pt x="27" y="12"/>
                      <a:pt x="30" y="9"/>
                      <a:pt x="27" y="11"/>
                    </a:cubicBezTo>
                    <a:cubicBezTo>
                      <a:pt x="24" y="11"/>
                      <a:pt x="24" y="8"/>
                      <a:pt x="24" y="8"/>
                    </a:cubicBezTo>
                    <a:cubicBezTo>
                      <a:pt x="26" y="4"/>
                      <a:pt x="24" y="4"/>
                      <a:pt x="23" y="4"/>
                    </a:cubicBezTo>
                    <a:cubicBezTo>
                      <a:pt x="21" y="3"/>
                      <a:pt x="21" y="6"/>
                      <a:pt x="20" y="4"/>
                    </a:cubicBezTo>
                    <a:cubicBezTo>
                      <a:pt x="18" y="3"/>
                      <a:pt x="14" y="4"/>
                      <a:pt x="15" y="3"/>
                    </a:cubicBezTo>
                    <a:cubicBezTo>
                      <a:pt x="17" y="1"/>
                      <a:pt x="11" y="0"/>
                      <a:pt x="9" y="4"/>
                    </a:cubicBezTo>
                    <a:cubicBezTo>
                      <a:pt x="8" y="8"/>
                      <a:pt x="6" y="4"/>
                      <a:pt x="6" y="8"/>
                    </a:cubicBezTo>
                    <a:cubicBezTo>
                      <a:pt x="5" y="11"/>
                      <a:pt x="5" y="9"/>
                      <a:pt x="3" y="1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5" name="Freeform 44">
                <a:extLst>
                  <a:ext uri="{FF2B5EF4-FFF2-40B4-BE49-F238E27FC236}">
                    <a16:creationId xmlns:a16="http://schemas.microsoft.com/office/drawing/2014/main" id="{1A49ED2E-C976-40BC-AE43-B13AE89D5A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1" y="2559"/>
                <a:ext cx="75" cy="123"/>
              </a:xfrm>
              <a:custGeom>
                <a:avLst/>
                <a:gdLst/>
                <a:ahLst/>
                <a:cxnLst>
                  <a:cxn ang="0">
                    <a:pos x="9" y="41"/>
                  </a:cxn>
                  <a:cxn ang="0">
                    <a:pos x="9" y="35"/>
                  </a:cxn>
                  <a:cxn ang="0">
                    <a:pos x="8" y="31"/>
                  </a:cxn>
                  <a:cxn ang="0">
                    <a:pos x="8" y="26"/>
                  </a:cxn>
                  <a:cxn ang="0">
                    <a:pos x="3" y="20"/>
                  </a:cxn>
                  <a:cxn ang="0">
                    <a:pos x="6" y="15"/>
                  </a:cxn>
                  <a:cxn ang="0">
                    <a:pos x="9" y="13"/>
                  </a:cxn>
                  <a:cxn ang="0">
                    <a:pos x="8" y="12"/>
                  </a:cxn>
                  <a:cxn ang="0">
                    <a:pos x="3" y="9"/>
                  </a:cxn>
                  <a:cxn ang="0">
                    <a:pos x="6" y="3"/>
                  </a:cxn>
                  <a:cxn ang="0">
                    <a:pos x="6" y="1"/>
                  </a:cxn>
                  <a:cxn ang="0">
                    <a:pos x="11" y="3"/>
                  </a:cxn>
                  <a:cxn ang="0">
                    <a:pos x="15" y="6"/>
                  </a:cxn>
                  <a:cxn ang="0">
                    <a:pos x="17" y="13"/>
                  </a:cxn>
                  <a:cxn ang="0">
                    <a:pos x="38" y="17"/>
                  </a:cxn>
                  <a:cxn ang="0">
                    <a:pos x="35" y="20"/>
                  </a:cxn>
                  <a:cxn ang="0">
                    <a:pos x="27" y="31"/>
                  </a:cxn>
                  <a:cxn ang="0">
                    <a:pos x="33" y="32"/>
                  </a:cxn>
                  <a:cxn ang="0">
                    <a:pos x="36" y="32"/>
                  </a:cxn>
                  <a:cxn ang="0">
                    <a:pos x="38" y="48"/>
                  </a:cxn>
                  <a:cxn ang="0">
                    <a:pos x="35" y="57"/>
                  </a:cxn>
                  <a:cxn ang="0">
                    <a:pos x="35" y="57"/>
                  </a:cxn>
                  <a:cxn ang="0">
                    <a:pos x="33" y="52"/>
                  </a:cxn>
                  <a:cxn ang="0">
                    <a:pos x="33" y="48"/>
                  </a:cxn>
                  <a:cxn ang="0">
                    <a:pos x="29" y="40"/>
                  </a:cxn>
                  <a:cxn ang="0">
                    <a:pos x="24" y="38"/>
                  </a:cxn>
                  <a:cxn ang="0">
                    <a:pos x="23" y="32"/>
                  </a:cxn>
                  <a:cxn ang="0">
                    <a:pos x="21" y="34"/>
                  </a:cxn>
                  <a:cxn ang="0">
                    <a:pos x="23" y="41"/>
                  </a:cxn>
                  <a:cxn ang="0">
                    <a:pos x="18" y="49"/>
                  </a:cxn>
                  <a:cxn ang="0">
                    <a:pos x="15" y="49"/>
                  </a:cxn>
                  <a:cxn ang="0">
                    <a:pos x="11" y="48"/>
                  </a:cxn>
                  <a:cxn ang="0">
                    <a:pos x="9" y="41"/>
                  </a:cxn>
                </a:cxnLst>
                <a:rect l="0" t="0" r="r" b="b"/>
                <a:pathLst>
                  <a:path w="39" h="63">
                    <a:moveTo>
                      <a:pt x="9" y="41"/>
                    </a:moveTo>
                    <a:cubicBezTo>
                      <a:pt x="9" y="35"/>
                      <a:pt x="11" y="35"/>
                      <a:pt x="9" y="35"/>
                    </a:cubicBezTo>
                    <a:cubicBezTo>
                      <a:pt x="6" y="35"/>
                      <a:pt x="9" y="34"/>
                      <a:pt x="8" y="31"/>
                    </a:cubicBezTo>
                    <a:cubicBezTo>
                      <a:pt x="5" y="29"/>
                      <a:pt x="9" y="31"/>
                      <a:pt x="8" y="26"/>
                    </a:cubicBezTo>
                    <a:cubicBezTo>
                      <a:pt x="8" y="21"/>
                      <a:pt x="2" y="24"/>
                      <a:pt x="3" y="20"/>
                    </a:cubicBezTo>
                    <a:cubicBezTo>
                      <a:pt x="3" y="15"/>
                      <a:pt x="6" y="20"/>
                      <a:pt x="6" y="15"/>
                    </a:cubicBezTo>
                    <a:cubicBezTo>
                      <a:pt x="5" y="12"/>
                      <a:pt x="12" y="17"/>
                      <a:pt x="9" y="13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6" y="9"/>
                      <a:pt x="3" y="9"/>
                    </a:cubicBezTo>
                    <a:cubicBezTo>
                      <a:pt x="0" y="7"/>
                      <a:pt x="8" y="3"/>
                      <a:pt x="6" y="3"/>
                    </a:cubicBezTo>
                    <a:cubicBezTo>
                      <a:pt x="5" y="1"/>
                      <a:pt x="5" y="0"/>
                      <a:pt x="6" y="1"/>
                    </a:cubicBezTo>
                    <a:cubicBezTo>
                      <a:pt x="8" y="1"/>
                      <a:pt x="6" y="6"/>
                      <a:pt x="11" y="3"/>
                    </a:cubicBezTo>
                    <a:cubicBezTo>
                      <a:pt x="12" y="3"/>
                      <a:pt x="14" y="10"/>
                      <a:pt x="15" y="6"/>
                    </a:cubicBezTo>
                    <a:cubicBezTo>
                      <a:pt x="17" y="3"/>
                      <a:pt x="17" y="9"/>
                      <a:pt x="17" y="13"/>
                    </a:cubicBezTo>
                    <a:cubicBezTo>
                      <a:pt x="17" y="17"/>
                      <a:pt x="35" y="13"/>
                      <a:pt x="38" y="17"/>
                    </a:cubicBezTo>
                    <a:cubicBezTo>
                      <a:pt x="39" y="20"/>
                      <a:pt x="35" y="15"/>
                      <a:pt x="35" y="20"/>
                    </a:cubicBezTo>
                    <a:cubicBezTo>
                      <a:pt x="35" y="26"/>
                      <a:pt x="26" y="24"/>
                      <a:pt x="27" y="31"/>
                    </a:cubicBezTo>
                    <a:cubicBezTo>
                      <a:pt x="29" y="38"/>
                      <a:pt x="32" y="40"/>
                      <a:pt x="33" y="32"/>
                    </a:cubicBezTo>
                    <a:cubicBezTo>
                      <a:pt x="33" y="29"/>
                      <a:pt x="36" y="29"/>
                      <a:pt x="36" y="32"/>
                    </a:cubicBezTo>
                    <a:cubicBezTo>
                      <a:pt x="35" y="38"/>
                      <a:pt x="38" y="38"/>
                      <a:pt x="38" y="48"/>
                    </a:cubicBezTo>
                    <a:cubicBezTo>
                      <a:pt x="39" y="63"/>
                      <a:pt x="35" y="46"/>
                      <a:pt x="35" y="57"/>
                    </a:cubicBezTo>
                    <a:cubicBezTo>
                      <a:pt x="36" y="60"/>
                      <a:pt x="35" y="59"/>
                      <a:pt x="35" y="57"/>
                    </a:cubicBezTo>
                    <a:cubicBezTo>
                      <a:pt x="33" y="55"/>
                      <a:pt x="33" y="54"/>
                      <a:pt x="33" y="52"/>
                    </a:cubicBezTo>
                    <a:cubicBezTo>
                      <a:pt x="35" y="51"/>
                      <a:pt x="33" y="51"/>
                      <a:pt x="33" y="48"/>
                    </a:cubicBezTo>
                    <a:cubicBezTo>
                      <a:pt x="30" y="41"/>
                      <a:pt x="30" y="38"/>
                      <a:pt x="29" y="40"/>
                    </a:cubicBezTo>
                    <a:cubicBezTo>
                      <a:pt x="26" y="43"/>
                      <a:pt x="24" y="41"/>
                      <a:pt x="24" y="38"/>
                    </a:cubicBezTo>
                    <a:cubicBezTo>
                      <a:pt x="23" y="35"/>
                      <a:pt x="23" y="31"/>
                      <a:pt x="23" y="32"/>
                    </a:cubicBezTo>
                    <a:cubicBezTo>
                      <a:pt x="21" y="34"/>
                      <a:pt x="21" y="32"/>
                      <a:pt x="21" y="34"/>
                    </a:cubicBezTo>
                    <a:cubicBezTo>
                      <a:pt x="23" y="37"/>
                      <a:pt x="21" y="38"/>
                      <a:pt x="23" y="41"/>
                    </a:cubicBezTo>
                    <a:cubicBezTo>
                      <a:pt x="23" y="45"/>
                      <a:pt x="20" y="51"/>
                      <a:pt x="18" y="49"/>
                    </a:cubicBezTo>
                    <a:cubicBezTo>
                      <a:pt x="17" y="46"/>
                      <a:pt x="15" y="52"/>
                      <a:pt x="15" y="49"/>
                    </a:cubicBezTo>
                    <a:cubicBezTo>
                      <a:pt x="14" y="48"/>
                      <a:pt x="12" y="52"/>
                      <a:pt x="11" y="48"/>
                    </a:cubicBezTo>
                    <a:cubicBezTo>
                      <a:pt x="11" y="46"/>
                      <a:pt x="11" y="45"/>
                      <a:pt x="9" y="41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6" name="Freeform 45">
                <a:extLst>
                  <a:ext uri="{FF2B5EF4-FFF2-40B4-BE49-F238E27FC236}">
                    <a16:creationId xmlns:a16="http://schemas.microsoft.com/office/drawing/2014/main" id="{90B74933-9BC5-4205-A16E-2D9E70AA5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2" y="2313"/>
                <a:ext cx="221" cy="198"/>
              </a:xfrm>
              <a:custGeom>
                <a:avLst/>
                <a:gdLst/>
                <a:ahLst/>
                <a:cxnLst>
                  <a:cxn ang="0">
                    <a:pos x="6" y="33"/>
                  </a:cxn>
                  <a:cxn ang="0">
                    <a:pos x="0" y="50"/>
                  </a:cxn>
                  <a:cxn ang="0">
                    <a:pos x="3" y="74"/>
                  </a:cxn>
                  <a:cxn ang="0">
                    <a:pos x="10" y="80"/>
                  </a:cxn>
                  <a:cxn ang="0">
                    <a:pos x="3" y="94"/>
                  </a:cxn>
                  <a:cxn ang="0">
                    <a:pos x="29" y="97"/>
                  </a:cxn>
                  <a:cxn ang="0">
                    <a:pos x="47" y="88"/>
                  </a:cxn>
                  <a:cxn ang="0">
                    <a:pos x="59" y="75"/>
                  </a:cxn>
                  <a:cxn ang="0">
                    <a:pos x="69" y="74"/>
                  </a:cxn>
                  <a:cxn ang="0">
                    <a:pos x="70" y="64"/>
                  </a:cxn>
                  <a:cxn ang="0">
                    <a:pos x="76" y="53"/>
                  </a:cxn>
                  <a:cxn ang="0">
                    <a:pos x="85" y="46"/>
                  </a:cxn>
                  <a:cxn ang="0">
                    <a:pos x="87" y="33"/>
                  </a:cxn>
                  <a:cxn ang="0">
                    <a:pos x="96" y="21"/>
                  </a:cxn>
                  <a:cxn ang="0">
                    <a:pos x="111" y="16"/>
                  </a:cxn>
                  <a:cxn ang="0">
                    <a:pos x="113" y="15"/>
                  </a:cxn>
                  <a:cxn ang="0">
                    <a:pos x="108" y="13"/>
                  </a:cxn>
                  <a:cxn ang="0">
                    <a:pos x="105" y="13"/>
                  </a:cxn>
                  <a:cxn ang="0">
                    <a:pos x="101" y="13"/>
                  </a:cxn>
                  <a:cxn ang="0">
                    <a:pos x="97" y="16"/>
                  </a:cxn>
                  <a:cxn ang="0">
                    <a:pos x="91" y="19"/>
                  </a:cxn>
                  <a:cxn ang="0">
                    <a:pos x="88" y="10"/>
                  </a:cxn>
                  <a:cxn ang="0">
                    <a:pos x="85" y="7"/>
                  </a:cxn>
                  <a:cxn ang="0">
                    <a:pos x="84" y="2"/>
                  </a:cxn>
                  <a:cxn ang="0">
                    <a:pos x="78" y="7"/>
                  </a:cxn>
                  <a:cxn ang="0">
                    <a:pos x="78" y="11"/>
                  </a:cxn>
                  <a:cxn ang="0">
                    <a:pos x="72" y="11"/>
                  </a:cxn>
                  <a:cxn ang="0">
                    <a:pos x="70" y="16"/>
                  </a:cxn>
                  <a:cxn ang="0">
                    <a:pos x="67" y="15"/>
                  </a:cxn>
                  <a:cxn ang="0">
                    <a:pos x="61" y="16"/>
                  </a:cxn>
                  <a:cxn ang="0">
                    <a:pos x="58" y="16"/>
                  </a:cxn>
                  <a:cxn ang="0">
                    <a:pos x="55" y="15"/>
                  </a:cxn>
                  <a:cxn ang="0">
                    <a:pos x="49" y="13"/>
                  </a:cxn>
                  <a:cxn ang="0">
                    <a:pos x="41" y="13"/>
                  </a:cxn>
                  <a:cxn ang="0">
                    <a:pos x="33" y="21"/>
                  </a:cxn>
                  <a:cxn ang="0">
                    <a:pos x="24" y="28"/>
                  </a:cxn>
                  <a:cxn ang="0">
                    <a:pos x="17" y="36"/>
                  </a:cxn>
                  <a:cxn ang="0">
                    <a:pos x="10" y="35"/>
                  </a:cxn>
                  <a:cxn ang="0">
                    <a:pos x="6" y="33"/>
                  </a:cxn>
                </a:cxnLst>
                <a:rect l="0" t="0" r="r" b="b"/>
                <a:pathLst>
                  <a:path w="114" h="102">
                    <a:moveTo>
                      <a:pt x="6" y="33"/>
                    </a:moveTo>
                    <a:cubicBezTo>
                      <a:pt x="4" y="47"/>
                      <a:pt x="0" y="43"/>
                      <a:pt x="0" y="50"/>
                    </a:cubicBezTo>
                    <a:cubicBezTo>
                      <a:pt x="1" y="58"/>
                      <a:pt x="3" y="66"/>
                      <a:pt x="3" y="74"/>
                    </a:cubicBezTo>
                    <a:cubicBezTo>
                      <a:pt x="1" y="81"/>
                      <a:pt x="10" y="74"/>
                      <a:pt x="10" y="80"/>
                    </a:cubicBezTo>
                    <a:cubicBezTo>
                      <a:pt x="12" y="86"/>
                      <a:pt x="3" y="89"/>
                      <a:pt x="3" y="94"/>
                    </a:cubicBezTo>
                    <a:cubicBezTo>
                      <a:pt x="7" y="92"/>
                      <a:pt x="14" y="102"/>
                      <a:pt x="29" y="97"/>
                    </a:cubicBezTo>
                    <a:cubicBezTo>
                      <a:pt x="46" y="94"/>
                      <a:pt x="47" y="94"/>
                      <a:pt x="47" y="88"/>
                    </a:cubicBezTo>
                    <a:cubicBezTo>
                      <a:pt x="46" y="80"/>
                      <a:pt x="55" y="78"/>
                      <a:pt x="59" y="75"/>
                    </a:cubicBezTo>
                    <a:cubicBezTo>
                      <a:pt x="64" y="70"/>
                      <a:pt x="67" y="77"/>
                      <a:pt x="69" y="74"/>
                    </a:cubicBezTo>
                    <a:cubicBezTo>
                      <a:pt x="70" y="72"/>
                      <a:pt x="69" y="70"/>
                      <a:pt x="70" y="64"/>
                    </a:cubicBezTo>
                    <a:cubicBezTo>
                      <a:pt x="73" y="56"/>
                      <a:pt x="81" y="61"/>
                      <a:pt x="76" y="53"/>
                    </a:cubicBezTo>
                    <a:cubicBezTo>
                      <a:pt x="70" y="44"/>
                      <a:pt x="85" y="55"/>
                      <a:pt x="85" y="46"/>
                    </a:cubicBezTo>
                    <a:cubicBezTo>
                      <a:pt x="85" y="41"/>
                      <a:pt x="90" y="39"/>
                      <a:pt x="87" y="33"/>
                    </a:cubicBezTo>
                    <a:cubicBezTo>
                      <a:pt x="84" y="27"/>
                      <a:pt x="85" y="24"/>
                      <a:pt x="96" y="21"/>
                    </a:cubicBezTo>
                    <a:cubicBezTo>
                      <a:pt x="105" y="16"/>
                      <a:pt x="108" y="22"/>
                      <a:pt x="111" y="16"/>
                    </a:cubicBezTo>
                    <a:cubicBezTo>
                      <a:pt x="110" y="16"/>
                      <a:pt x="110" y="15"/>
                      <a:pt x="113" y="15"/>
                    </a:cubicBezTo>
                    <a:cubicBezTo>
                      <a:pt x="114" y="13"/>
                      <a:pt x="111" y="11"/>
                      <a:pt x="108" y="13"/>
                    </a:cubicBezTo>
                    <a:cubicBezTo>
                      <a:pt x="105" y="16"/>
                      <a:pt x="104" y="16"/>
                      <a:pt x="105" y="13"/>
                    </a:cubicBezTo>
                    <a:cubicBezTo>
                      <a:pt x="107" y="11"/>
                      <a:pt x="102" y="11"/>
                      <a:pt x="101" y="13"/>
                    </a:cubicBezTo>
                    <a:cubicBezTo>
                      <a:pt x="99" y="15"/>
                      <a:pt x="97" y="15"/>
                      <a:pt x="97" y="16"/>
                    </a:cubicBezTo>
                    <a:cubicBezTo>
                      <a:pt x="97" y="18"/>
                      <a:pt x="94" y="18"/>
                      <a:pt x="91" y="19"/>
                    </a:cubicBezTo>
                    <a:cubicBezTo>
                      <a:pt x="88" y="22"/>
                      <a:pt x="87" y="19"/>
                      <a:pt x="88" y="10"/>
                    </a:cubicBezTo>
                    <a:cubicBezTo>
                      <a:pt x="88" y="4"/>
                      <a:pt x="87" y="8"/>
                      <a:pt x="85" y="7"/>
                    </a:cubicBezTo>
                    <a:cubicBezTo>
                      <a:pt x="85" y="5"/>
                      <a:pt x="88" y="4"/>
                      <a:pt x="84" y="2"/>
                    </a:cubicBezTo>
                    <a:cubicBezTo>
                      <a:pt x="79" y="0"/>
                      <a:pt x="81" y="5"/>
                      <a:pt x="78" y="7"/>
                    </a:cubicBezTo>
                    <a:cubicBezTo>
                      <a:pt x="76" y="8"/>
                      <a:pt x="79" y="10"/>
                      <a:pt x="78" y="11"/>
                    </a:cubicBezTo>
                    <a:cubicBezTo>
                      <a:pt x="76" y="13"/>
                      <a:pt x="75" y="10"/>
                      <a:pt x="72" y="11"/>
                    </a:cubicBezTo>
                    <a:cubicBezTo>
                      <a:pt x="70" y="13"/>
                      <a:pt x="72" y="16"/>
                      <a:pt x="70" y="16"/>
                    </a:cubicBezTo>
                    <a:cubicBezTo>
                      <a:pt x="70" y="16"/>
                      <a:pt x="69" y="13"/>
                      <a:pt x="67" y="15"/>
                    </a:cubicBezTo>
                    <a:cubicBezTo>
                      <a:pt x="64" y="15"/>
                      <a:pt x="62" y="15"/>
                      <a:pt x="61" y="16"/>
                    </a:cubicBezTo>
                    <a:cubicBezTo>
                      <a:pt x="61" y="19"/>
                      <a:pt x="59" y="19"/>
                      <a:pt x="58" y="16"/>
                    </a:cubicBezTo>
                    <a:cubicBezTo>
                      <a:pt x="56" y="15"/>
                      <a:pt x="56" y="15"/>
                      <a:pt x="55" y="15"/>
                    </a:cubicBezTo>
                    <a:cubicBezTo>
                      <a:pt x="53" y="16"/>
                      <a:pt x="53" y="11"/>
                      <a:pt x="49" y="13"/>
                    </a:cubicBezTo>
                    <a:cubicBezTo>
                      <a:pt x="44" y="15"/>
                      <a:pt x="43" y="10"/>
                      <a:pt x="41" y="13"/>
                    </a:cubicBezTo>
                    <a:cubicBezTo>
                      <a:pt x="38" y="16"/>
                      <a:pt x="35" y="13"/>
                      <a:pt x="33" y="21"/>
                    </a:cubicBezTo>
                    <a:cubicBezTo>
                      <a:pt x="32" y="28"/>
                      <a:pt x="27" y="27"/>
                      <a:pt x="24" y="28"/>
                    </a:cubicBezTo>
                    <a:cubicBezTo>
                      <a:pt x="21" y="30"/>
                      <a:pt x="21" y="35"/>
                      <a:pt x="17" y="36"/>
                    </a:cubicBezTo>
                    <a:cubicBezTo>
                      <a:pt x="12" y="38"/>
                      <a:pt x="15" y="33"/>
                      <a:pt x="10" y="35"/>
                    </a:cubicBezTo>
                    <a:cubicBezTo>
                      <a:pt x="7" y="35"/>
                      <a:pt x="9" y="33"/>
                      <a:pt x="6" y="33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7" name="Freeform 46">
                <a:extLst>
                  <a:ext uri="{FF2B5EF4-FFF2-40B4-BE49-F238E27FC236}">
                    <a16:creationId xmlns:a16="http://schemas.microsoft.com/office/drawing/2014/main" id="{42A1F05C-FAA1-4F68-9DE7-ACB05856A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7" y="2344"/>
                <a:ext cx="260" cy="275"/>
              </a:xfrm>
              <a:custGeom>
                <a:avLst/>
                <a:gdLst/>
                <a:ahLst/>
                <a:cxnLst>
                  <a:cxn ang="0">
                    <a:pos x="108" y="0"/>
                  </a:cxn>
                  <a:cxn ang="0">
                    <a:pos x="116" y="3"/>
                  </a:cxn>
                  <a:cxn ang="0">
                    <a:pos x="120" y="6"/>
                  </a:cxn>
                  <a:cxn ang="0">
                    <a:pos x="120" y="12"/>
                  </a:cxn>
                  <a:cxn ang="0">
                    <a:pos x="125" y="14"/>
                  </a:cxn>
                  <a:cxn ang="0">
                    <a:pos x="134" y="17"/>
                  </a:cxn>
                  <a:cxn ang="0">
                    <a:pos x="125" y="25"/>
                  </a:cxn>
                  <a:cxn ang="0">
                    <a:pos x="114" y="28"/>
                  </a:cxn>
                  <a:cxn ang="0">
                    <a:pos x="103" y="30"/>
                  </a:cxn>
                  <a:cxn ang="0">
                    <a:pos x="105" y="33"/>
                  </a:cxn>
                  <a:cxn ang="0">
                    <a:pos x="105" y="37"/>
                  </a:cxn>
                  <a:cxn ang="0">
                    <a:pos x="105" y="44"/>
                  </a:cxn>
                  <a:cxn ang="0">
                    <a:pos x="108" y="47"/>
                  </a:cxn>
                  <a:cxn ang="0">
                    <a:pos x="111" y="50"/>
                  </a:cxn>
                  <a:cxn ang="0">
                    <a:pos x="111" y="54"/>
                  </a:cxn>
                  <a:cxn ang="0">
                    <a:pos x="105" y="69"/>
                  </a:cxn>
                  <a:cxn ang="0">
                    <a:pos x="102" y="75"/>
                  </a:cxn>
                  <a:cxn ang="0">
                    <a:pos x="94" y="87"/>
                  </a:cxn>
                  <a:cxn ang="0">
                    <a:pos x="90" y="93"/>
                  </a:cxn>
                  <a:cxn ang="0">
                    <a:pos x="86" y="98"/>
                  </a:cxn>
                  <a:cxn ang="0">
                    <a:pos x="77" y="98"/>
                  </a:cxn>
                  <a:cxn ang="0">
                    <a:pos x="71" y="103"/>
                  </a:cxn>
                  <a:cxn ang="0">
                    <a:pos x="71" y="110"/>
                  </a:cxn>
                  <a:cxn ang="0">
                    <a:pos x="76" y="120"/>
                  </a:cxn>
                  <a:cxn ang="0">
                    <a:pos x="81" y="129"/>
                  </a:cxn>
                  <a:cxn ang="0">
                    <a:pos x="81" y="134"/>
                  </a:cxn>
                  <a:cxn ang="0">
                    <a:pos x="77" y="135"/>
                  </a:cxn>
                  <a:cxn ang="0">
                    <a:pos x="73" y="135"/>
                  </a:cxn>
                  <a:cxn ang="0">
                    <a:pos x="67" y="135"/>
                  </a:cxn>
                  <a:cxn ang="0">
                    <a:pos x="62" y="137"/>
                  </a:cxn>
                  <a:cxn ang="0">
                    <a:pos x="58" y="142"/>
                  </a:cxn>
                  <a:cxn ang="0">
                    <a:pos x="53" y="140"/>
                  </a:cxn>
                  <a:cxn ang="0">
                    <a:pos x="52" y="137"/>
                  </a:cxn>
                  <a:cxn ang="0">
                    <a:pos x="50" y="134"/>
                  </a:cxn>
                  <a:cxn ang="0">
                    <a:pos x="48" y="129"/>
                  </a:cxn>
                  <a:cxn ang="0">
                    <a:pos x="45" y="124"/>
                  </a:cxn>
                  <a:cxn ang="0">
                    <a:pos x="30" y="124"/>
                  </a:cxn>
                  <a:cxn ang="0">
                    <a:pos x="24" y="124"/>
                  </a:cxn>
                  <a:cxn ang="0">
                    <a:pos x="18" y="126"/>
                  </a:cxn>
                  <a:cxn ang="0">
                    <a:pos x="12" y="126"/>
                  </a:cxn>
                  <a:cxn ang="0">
                    <a:pos x="6" y="126"/>
                  </a:cxn>
                  <a:cxn ang="0">
                    <a:pos x="7" y="117"/>
                  </a:cxn>
                  <a:cxn ang="0">
                    <a:pos x="12" y="112"/>
                  </a:cxn>
                  <a:cxn ang="0">
                    <a:pos x="18" y="110"/>
                  </a:cxn>
                  <a:cxn ang="0">
                    <a:pos x="20" y="104"/>
                  </a:cxn>
                  <a:cxn ang="0">
                    <a:pos x="15" y="103"/>
                  </a:cxn>
                  <a:cxn ang="0">
                    <a:pos x="15" y="95"/>
                  </a:cxn>
                  <a:cxn ang="0">
                    <a:pos x="13" y="93"/>
                  </a:cxn>
                  <a:cxn ang="0">
                    <a:pos x="6" y="87"/>
                  </a:cxn>
                  <a:cxn ang="0">
                    <a:pos x="0" y="78"/>
                  </a:cxn>
                  <a:cxn ang="0">
                    <a:pos x="26" y="81"/>
                  </a:cxn>
                  <a:cxn ang="0">
                    <a:pos x="44" y="72"/>
                  </a:cxn>
                  <a:cxn ang="0">
                    <a:pos x="56" y="59"/>
                  </a:cxn>
                  <a:cxn ang="0">
                    <a:pos x="65" y="58"/>
                  </a:cxn>
                  <a:cxn ang="0">
                    <a:pos x="67" y="48"/>
                  </a:cxn>
                  <a:cxn ang="0">
                    <a:pos x="73" y="37"/>
                  </a:cxn>
                  <a:cxn ang="0">
                    <a:pos x="82" y="30"/>
                  </a:cxn>
                  <a:cxn ang="0">
                    <a:pos x="83" y="17"/>
                  </a:cxn>
                  <a:cxn ang="0">
                    <a:pos x="93" y="5"/>
                  </a:cxn>
                  <a:cxn ang="0">
                    <a:pos x="108" y="0"/>
                  </a:cxn>
                </a:cxnLst>
                <a:rect l="0" t="0" r="r" b="b"/>
                <a:pathLst>
                  <a:path w="134" h="142">
                    <a:moveTo>
                      <a:pt x="108" y="0"/>
                    </a:moveTo>
                    <a:cubicBezTo>
                      <a:pt x="111" y="3"/>
                      <a:pt x="114" y="0"/>
                      <a:pt x="116" y="3"/>
                    </a:cubicBezTo>
                    <a:cubicBezTo>
                      <a:pt x="116" y="6"/>
                      <a:pt x="117" y="2"/>
                      <a:pt x="120" y="6"/>
                    </a:cubicBezTo>
                    <a:cubicBezTo>
                      <a:pt x="122" y="11"/>
                      <a:pt x="119" y="9"/>
                      <a:pt x="120" y="12"/>
                    </a:cubicBezTo>
                    <a:cubicBezTo>
                      <a:pt x="123" y="16"/>
                      <a:pt x="125" y="12"/>
                      <a:pt x="125" y="14"/>
                    </a:cubicBezTo>
                    <a:cubicBezTo>
                      <a:pt x="126" y="16"/>
                      <a:pt x="131" y="17"/>
                      <a:pt x="134" y="17"/>
                    </a:cubicBezTo>
                    <a:cubicBezTo>
                      <a:pt x="126" y="22"/>
                      <a:pt x="129" y="27"/>
                      <a:pt x="125" y="25"/>
                    </a:cubicBezTo>
                    <a:cubicBezTo>
                      <a:pt x="122" y="25"/>
                      <a:pt x="120" y="30"/>
                      <a:pt x="114" y="28"/>
                    </a:cubicBezTo>
                    <a:cubicBezTo>
                      <a:pt x="105" y="23"/>
                      <a:pt x="100" y="28"/>
                      <a:pt x="103" y="30"/>
                    </a:cubicBezTo>
                    <a:cubicBezTo>
                      <a:pt x="106" y="33"/>
                      <a:pt x="100" y="33"/>
                      <a:pt x="105" y="33"/>
                    </a:cubicBezTo>
                    <a:cubicBezTo>
                      <a:pt x="111" y="34"/>
                      <a:pt x="100" y="34"/>
                      <a:pt x="105" y="37"/>
                    </a:cubicBezTo>
                    <a:cubicBezTo>
                      <a:pt x="108" y="40"/>
                      <a:pt x="102" y="40"/>
                      <a:pt x="105" y="44"/>
                    </a:cubicBezTo>
                    <a:cubicBezTo>
                      <a:pt x="108" y="45"/>
                      <a:pt x="106" y="47"/>
                      <a:pt x="108" y="47"/>
                    </a:cubicBezTo>
                    <a:cubicBezTo>
                      <a:pt x="112" y="45"/>
                      <a:pt x="108" y="50"/>
                      <a:pt x="111" y="50"/>
                    </a:cubicBezTo>
                    <a:cubicBezTo>
                      <a:pt x="116" y="51"/>
                      <a:pt x="117" y="51"/>
                      <a:pt x="111" y="54"/>
                    </a:cubicBezTo>
                    <a:cubicBezTo>
                      <a:pt x="103" y="58"/>
                      <a:pt x="112" y="58"/>
                      <a:pt x="105" y="69"/>
                    </a:cubicBezTo>
                    <a:cubicBezTo>
                      <a:pt x="102" y="75"/>
                      <a:pt x="108" y="73"/>
                      <a:pt x="102" y="75"/>
                    </a:cubicBezTo>
                    <a:cubicBezTo>
                      <a:pt x="96" y="78"/>
                      <a:pt x="99" y="86"/>
                      <a:pt x="94" y="87"/>
                    </a:cubicBezTo>
                    <a:cubicBezTo>
                      <a:pt x="90" y="89"/>
                      <a:pt x="91" y="92"/>
                      <a:pt x="90" y="93"/>
                    </a:cubicBezTo>
                    <a:cubicBezTo>
                      <a:pt x="86" y="95"/>
                      <a:pt x="90" y="98"/>
                      <a:pt x="86" y="98"/>
                    </a:cubicBezTo>
                    <a:cubicBezTo>
                      <a:pt x="81" y="98"/>
                      <a:pt x="79" y="101"/>
                      <a:pt x="77" y="98"/>
                    </a:cubicBezTo>
                    <a:cubicBezTo>
                      <a:pt x="74" y="93"/>
                      <a:pt x="74" y="100"/>
                      <a:pt x="71" y="103"/>
                    </a:cubicBezTo>
                    <a:cubicBezTo>
                      <a:pt x="68" y="106"/>
                      <a:pt x="65" y="110"/>
                      <a:pt x="71" y="110"/>
                    </a:cubicBezTo>
                    <a:cubicBezTo>
                      <a:pt x="77" y="112"/>
                      <a:pt x="70" y="120"/>
                      <a:pt x="76" y="120"/>
                    </a:cubicBezTo>
                    <a:cubicBezTo>
                      <a:pt x="81" y="121"/>
                      <a:pt x="74" y="121"/>
                      <a:pt x="81" y="129"/>
                    </a:cubicBezTo>
                    <a:cubicBezTo>
                      <a:pt x="82" y="131"/>
                      <a:pt x="79" y="132"/>
                      <a:pt x="81" y="134"/>
                    </a:cubicBezTo>
                    <a:cubicBezTo>
                      <a:pt x="82" y="134"/>
                      <a:pt x="77" y="137"/>
                      <a:pt x="77" y="135"/>
                    </a:cubicBezTo>
                    <a:cubicBezTo>
                      <a:pt x="76" y="132"/>
                      <a:pt x="74" y="134"/>
                      <a:pt x="73" y="135"/>
                    </a:cubicBezTo>
                    <a:cubicBezTo>
                      <a:pt x="71" y="139"/>
                      <a:pt x="71" y="134"/>
                      <a:pt x="67" y="135"/>
                    </a:cubicBezTo>
                    <a:cubicBezTo>
                      <a:pt x="65" y="135"/>
                      <a:pt x="62" y="134"/>
                      <a:pt x="62" y="137"/>
                    </a:cubicBezTo>
                    <a:cubicBezTo>
                      <a:pt x="64" y="140"/>
                      <a:pt x="58" y="137"/>
                      <a:pt x="58" y="142"/>
                    </a:cubicBezTo>
                    <a:cubicBezTo>
                      <a:pt x="55" y="139"/>
                      <a:pt x="55" y="142"/>
                      <a:pt x="53" y="140"/>
                    </a:cubicBezTo>
                    <a:cubicBezTo>
                      <a:pt x="52" y="139"/>
                      <a:pt x="53" y="139"/>
                      <a:pt x="52" y="137"/>
                    </a:cubicBezTo>
                    <a:cubicBezTo>
                      <a:pt x="50" y="135"/>
                      <a:pt x="52" y="135"/>
                      <a:pt x="50" y="134"/>
                    </a:cubicBezTo>
                    <a:cubicBezTo>
                      <a:pt x="48" y="132"/>
                      <a:pt x="52" y="129"/>
                      <a:pt x="48" y="129"/>
                    </a:cubicBezTo>
                    <a:cubicBezTo>
                      <a:pt x="44" y="129"/>
                      <a:pt x="47" y="128"/>
                      <a:pt x="45" y="124"/>
                    </a:cubicBezTo>
                    <a:cubicBezTo>
                      <a:pt x="45" y="123"/>
                      <a:pt x="32" y="124"/>
                      <a:pt x="30" y="124"/>
                    </a:cubicBezTo>
                    <a:cubicBezTo>
                      <a:pt x="30" y="128"/>
                      <a:pt x="30" y="126"/>
                      <a:pt x="24" y="124"/>
                    </a:cubicBezTo>
                    <a:cubicBezTo>
                      <a:pt x="18" y="123"/>
                      <a:pt x="23" y="128"/>
                      <a:pt x="18" y="126"/>
                    </a:cubicBezTo>
                    <a:cubicBezTo>
                      <a:pt x="12" y="123"/>
                      <a:pt x="13" y="128"/>
                      <a:pt x="12" y="126"/>
                    </a:cubicBezTo>
                    <a:cubicBezTo>
                      <a:pt x="10" y="124"/>
                      <a:pt x="7" y="131"/>
                      <a:pt x="6" y="126"/>
                    </a:cubicBezTo>
                    <a:cubicBezTo>
                      <a:pt x="6" y="123"/>
                      <a:pt x="6" y="120"/>
                      <a:pt x="7" y="117"/>
                    </a:cubicBezTo>
                    <a:cubicBezTo>
                      <a:pt x="9" y="114"/>
                      <a:pt x="12" y="115"/>
                      <a:pt x="12" y="112"/>
                    </a:cubicBezTo>
                    <a:cubicBezTo>
                      <a:pt x="12" y="110"/>
                      <a:pt x="18" y="112"/>
                      <a:pt x="18" y="110"/>
                    </a:cubicBezTo>
                    <a:cubicBezTo>
                      <a:pt x="18" y="107"/>
                      <a:pt x="20" y="106"/>
                      <a:pt x="20" y="104"/>
                    </a:cubicBezTo>
                    <a:cubicBezTo>
                      <a:pt x="18" y="104"/>
                      <a:pt x="13" y="106"/>
                      <a:pt x="15" y="103"/>
                    </a:cubicBezTo>
                    <a:cubicBezTo>
                      <a:pt x="17" y="101"/>
                      <a:pt x="15" y="98"/>
                      <a:pt x="15" y="95"/>
                    </a:cubicBezTo>
                    <a:cubicBezTo>
                      <a:pt x="15" y="92"/>
                      <a:pt x="15" y="97"/>
                      <a:pt x="13" y="93"/>
                    </a:cubicBezTo>
                    <a:cubicBezTo>
                      <a:pt x="12" y="90"/>
                      <a:pt x="7" y="93"/>
                      <a:pt x="6" y="87"/>
                    </a:cubicBezTo>
                    <a:cubicBezTo>
                      <a:pt x="4" y="82"/>
                      <a:pt x="3" y="81"/>
                      <a:pt x="0" y="78"/>
                    </a:cubicBezTo>
                    <a:cubicBezTo>
                      <a:pt x="4" y="76"/>
                      <a:pt x="10" y="86"/>
                      <a:pt x="26" y="81"/>
                    </a:cubicBezTo>
                    <a:cubicBezTo>
                      <a:pt x="42" y="78"/>
                      <a:pt x="44" y="78"/>
                      <a:pt x="44" y="72"/>
                    </a:cubicBezTo>
                    <a:cubicBezTo>
                      <a:pt x="42" y="64"/>
                      <a:pt x="52" y="62"/>
                      <a:pt x="56" y="59"/>
                    </a:cubicBezTo>
                    <a:cubicBezTo>
                      <a:pt x="61" y="54"/>
                      <a:pt x="64" y="61"/>
                      <a:pt x="65" y="58"/>
                    </a:cubicBezTo>
                    <a:cubicBezTo>
                      <a:pt x="67" y="56"/>
                      <a:pt x="65" y="54"/>
                      <a:pt x="67" y="48"/>
                    </a:cubicBezTo>
                    <a:cubicBezTo>
                      <a:pt x="70" y="40"/>
                      <a:pt x="77" y="45"/>
                      <a:pt x="73" y="37"/>
                    </a:cubicBezTo>
                    <a:cubicBezTo>
                      <a:pt x="67" y="28"/>
                      <a:pt x="82" y="39"/>
                      <a:pt x="82" y="30"/>
                    </a:cubicBezTo>
                    <a:cubicBezTo>
                      <a:pt x="82" y="25"/>
                      <a:pt x="86" y="23"/>
                      <a:pt x="83" y="17"/>
                    </a:cubicBezTo>
                    <a:cubicBezTo>
                      <a:pt x="81" y="11"/>
                      <a:pt x="82" y="8"/>
                      <a:pt x="93" y="5"/>
                    </a:cubicBezTo>
                    <a:cubicBezTo>
                      <a:pt x="102" y="0"/>
                      <a:pt x="105" y="6"/>
                      <a:pt x="108" y="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8" name="Freeform 47">
                <a:extLst>
                  <a:ext uri="{FF2B5EF4-FFF2-40B4-BE49-F238E27FC236}">
                    <a16:creationId xmlns:a16="http://schemas.microsoft.com/office/drawing/2014/main" id="{64878A36-3004-4BC8-88D6-5ED3D4766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7" y="2284"/>
                <a:ext cx="297" cy="306"/>
              </a:xfrm>
              <a:custGeom>
                <a:avLst/>
                <a:gdLst/>
                <a:ahLst/>
                <a:cxnLst>
                  <a:cxn ang="0">
                    <a:pos x="50" y="29"/>
                  </a:cxn>
                  <a:cxn ang="0">
                    <a:pos x="79" y="33"/>
                  </a:cxn>
                  <a:cxn ang="0">
                    <a:pos x="79" y="28"/>
                  </a:cxn>
                  <a:cxn ang="0">
                    <a:pos x="99" y="20"/>
                  </a:cxn>
                  <a:cxn ang="0">
                    <a:pos x="106" y="20"/>
                  </a:cxn>
                  <a:cxn ang="0">
                    <a:pos x="118" y="25"/>
                  </a:cxn>
                  <a:cxn ang="0">
                    <a:pos x="131" y="36"/>
                  </a:cxn>
                  <a:cxn ang="0">
                    <a:pos x="137" y="40"/>
                  </a:cxn>
                  <a:cxn ang="0">
                    <a:pos x="137" y="48"/>
                  </a:cxn>
                  <a:cxn ang="0">
                    <a:pos x="134" y="88"/>
                  </a:cxn>
                  <a:cxn ang="0">
                    <a:pos x="134" y="108"/>
                  </a:cxn>
                  <a:cxn ang="0">
                    <a:pos x="147" y="124"/>
                  </a:cxn>
                  <a:cxn ang="0">
                    <a:pos x="149" y="133"/>
                  </a:cxn>
                  <a:cxn ang="0">
                    <a:pos x="152" y="141"/>
                  </a:cxn>
                  <a:cxn ang="0">
                    <a:pos x="141" y="147"/>
                  </a:cxn>
                  <a:cxn ang="0">
                    <a:pos x="137" y="157"/>
                  </a:cxn>
                  <a:cxn ang="0">
                    <a:pos x="131" y="155"/>
                  </a:cxn>
                  <a:cxn ang="0">
                    <a:pos x="115" y="152"/>
                  </a:cxn>
                  <a:cxn ang="0">
                    <a:pos x="105" y="149"/>
                  </a:cxn>
                  <a:cxn ang="0">
                    <a:pos x="94" y="138"/>
                  </a:cxn>
                  <a:cxn ang="0">
                    <a:pos x="83" y="143"/>
                  </a:cxn>
                  <a:cxn ang="0">
                    <a:pos x="68" y="133"/>
                  </a:cxn>
                  <a:cxn ang="0">
                    <a:pos x="55" y="119"/>
                  </a:cxn>
                  <a:cxn ang="0">
                    <a:pos x="45" y="105"/>
                  </a:cxn>
                  <a:cxn ang="0">
                    <a:pos x="36" y="107"/>
                  </a:cxn>
                  <a:cxn ang="0">
                    <a:pos x="30" y="96"/>
                  </a:cxn>
                  <a:cxn ang="0">
                    <a:pos x="18" y="73"/>
                  </a:cxn>
                  <a:cxn ang="0">
                    <a:pos x="17" y="50"/>
                  </a:cxn>
                  <a:cxn ang="0">
                    <a:pos x="11" y="42"/>
                  </a:cxn>
                  <a:cxn ang="0">
                    <a:pos x="4" y="25"/>
                  </a:cxn>
                  <a:cxn ang="0">
                    <a:pos x="4" y="19"/>
                  </a:cxn>
                  <a:cxn ang="0">
                    <a:pos x="3" y="12"/>
                  </a:cxn>
                  <a:cxn ang="0">
                    <a:pos x="1" y="9"/>
                  </a:cxn>
                  <a:cxn ang="0">
                    <a:pos x="3" y="6"/>
                  </a:cxn>
                  <a:cxn ang="0">
                    <a:pos x="6" y="3"/>
                  </a:cxn>
                  <a:cxn ang="0">
                    <a:pos x="18" y="12"/>
                  </a:cxn>
                  <a:cxn ang="0">
                    <a:pos x="20" y="12"/>
                  </a:cxn>
                  <a:cxn ang="0">
                    <a:pos x="23" y="9"/>
                  </a:cxn>
                  <a:cxn ang="0">
                    <a:pos x="27" y="6"/>
                  </a:cxn>
                  <a:cxn ang="0">
                    <a:pos x="35" y="6"/>
                  </a:cxn>
                  <a:cxn ang="0">
                    <a:pos x="35" y="9"/>
                  </a:cxn>
                  <a:cxn ang="0">
                    <a:pos x="32" y="12"/>
                  </a:cxn>
                  <a:cxn ang="0">
                    <a:pos x="35" y="15"/>
                  </a:cxn>
                  <a:cxn ang="0">
                    <a:pos x="39" y="17"/>
                  </a:cxn>
                </a:cxnLst>
                <a:rect l="0" t="0" r="r" b="b"/>
                <a:pathLst>
                  <a:path w="153" h="158">
                    <a:moveTo>
                      <a:pt x="39" y="17"/>
                    </a:moveTo>
                    <a:cubicBezTo>
                      <a:pt x="39" y="33"/>
                      <a:pt x="47" y="23"/>
                      <a:pt x="50" y="29"/>
                    </a:cubicBezTo>
                    <a:cubicBezTo>
                      <a:pt x="52" y="34"/>
                      <a:pt x="62" y="37"/>
                      <a:pt x="64" y="37"/>
                    </a:cubicBezTo>
                    <a:cubicBezTo>
                      <a:pt x="67" y="36"/>
                      <a:pt x="77" y="33"/>
                      <a:pt x="79" y="33"/>
                    </a:cubicBezTo>
                    <a:cubicBezTo>
                      <a:pt x="79" y="34"/>
                      <a:pt x="74" y="34"/>
                      <a:pt x="79" y="34"/>
                    </a:cubicBezTo>
                    <a:cubicBezTo>
                      <a:pt x="82" y="34"/>
                      <a:pt x="79" y="31"/>
                      <a:pt x="79" y="28"/>
                    </a:cubicBezTo>
                    <a:cubicBezTo>
                      <a:pt x="90" y="28"/>
                      <a:pt x="82" y="25"/>
                      <a:pt x="90" y="22"/>
                    </a:cubicBezTo>
                    <a:cubicBezTo>
                      <a:pt x="94" y="19"/>
                      <a:pt x="97" y="23"/>
                      <a:pt x="99" y="20"/>
                    </a:cubicBezTo>
                    <a:cubicBezTo>
                      <a:pt x="99" y="19"/>
                      <a:pt x="102" y="17"/>
                      <a:pt x="103" y="19"/>
                    </a:cubicBezTo>
                    <a:cubicBezTo>
                      <a:pt x="103" y="20"/>
                      <a:pt x="105" y="17"/>
                      <a:pt x="106" y="20"/>
                    </a:cubicBezTo>
                    <a:cubicBezTo>
                      <a:pt x="106" y="23"/>
                      <a:pt x="112" y="22"/>
                      <a:pt x="112" y="25"/>
                    </a:cubicBezTo>
                    <a:cubicBezTo>
                      <a:pt x="114" y="26"/>
                      <a:pt x="114" y="23"/>
                      <a:pt x="118" y="25"/>
                    </a:cubicBezTo>
                    <a:cubicBezTo>
                      <a:pt x="124" y="26"/>
                      <a:pt x="120" y="29"/>
                      <a:pt x="124" y="31"/>
                    </a:cubicBezTo>
                    <a:cubicBezTo>
                      <a:pt x="129" y="33"/>
                      <a:pt x="127" y="36"/>
                      <a:pt x="131" y="36"/>
                    </a:cubicBezTo>
                    <a:cubicBezTo>
                      <a:pt x="134" y="36"/>
                      <a:pt x="135" y="36"/>
                      <a:pt x="137" y="37"/>
                    </a:cubicBezTo>
                    <a:cubicBezTo>
                      <a:pt x="137" y="39"/>
                      <a:pt x="135" y="37"/>
                      <a:pt x="137" y="40"/>
                    </a:cubicBezTo>
                    <a:cubicBezTo>
                      <a:pt x="137" y="42"/>
                      <a:pt x="135" y="43"/>
                      <a:pt x="137" y="43"/>
                    </a:cubicBezTo>
                    <a:cubicBezTo>
                      <a:pt x="138" y="45"/>
                      <a:pt x="137" y="46"/>
                      <a:pt x="137" y="48"/>
                    </a:cubicBezTo>
                    <a:cubicBezTo>
                      <a:pt x="135" y="62"/>
                      <a:pt x="131" y="57"/>
                      <a:pt x="131" y="65"/>
                    </a:cubicBezTo>
                    <a:cubicBezTo>
                      <a:pt x="132" y="73"/>
                      <a:pt x="134" y="81"/>
                      <a:pt x="134" y="88"/>
                    </a:cubicBezTo>
                    <a:cubicBezTo>
                      <a:pt x="132" y="96"/>
                      <a:pt x="141" y="88"/>
                      <a:pt x="141" y="95"/>
                    </a:cubicBezTo>
                    <a:cubicBezTo>
                      <a:pt x="143" y="101"/>
                      <a:pt x="134" y="104"/>
                      <a:pt x="134" y="108"/>
                    </a:cubicBezTo>
                    <a:cubicBezTo>
                      <a:pt x="137" y="112"/>
                      <a:pt x="138" y="113"/>
                      <a:pt x="140" y="118"/>
                    </a:cubicBezTo>
                    <a:cubicBezTo>
                      <a:pt x="141" y="124"/>
                      <a:pt x="146" y="121"/>
                      <a:pt x="147" y="124"/>
                    </a:cubicBezTo>
                    <a:cubicBezTo>
                      <a:pt x="149" y="127"/>
                      <a:pt x="149" y="122"/>
                      <a:pt x="149" y="126"/>
                    </a:cubicBezTo>
                    <a:cubicBezTo>
                      <a:pt x="149" y="129"/>
                      <a:pt x="150" y="132"/>
                      <a:pt x="149" y="133"/>
                    </a:cubicBezTo>
                    <a:cubicBezTo>
                      <a:pt x="147" y="136"/>
                      <a:pt x="152" y="135"/>
                      <a:pt x="153" y="135"/>
                    </a:cubicBezTo>
                    <a:cubicBezTo>
                      <a:pt x="153" y="136"/>
                      <a:pt x="152" y="138"/>
                      <a:pt x="152" y="141"/>
                    </a:cubicBezTo>
                    <a:cubicBezTo>
                      <a:pt x="152" y="143"/>
                      <a:pt x="146" y="141"/>
                      <a:pt x="146" y="143"/>
                    </a:cubicBezTo>
                    <a:cubicBezTo>
                      <a:pt x="146" y="146"/>
                      <a:pt x="143" y="144"/>
                      <a:pt x="141" y="147"/>
                    </a:cubicBezTo>
                    <a:cubicBezTo>
                      <a:pt x="140" y="150"/>
                      <a:pt x="140" y="153"/>
                      <a:pt x="140" y="157"/>
                    </a:cubicBezTo>
                    <a:cubicBezTo>
                      <a:pt x="138" y="155"/>
                      <a:pt x="140" y="158"/>
                      <a:pt x="137" y="157"/>
                    </a:cubicBezTo>
                    <a:cubicBezTo>
                      <a:pt x="134" y="155"/>
                      <a:pt x="132" y="157"/>
                      <a:pt x="132" y="155"/>
                    </a:cubicBezTo>
                    <a:cubicBezTo>
                      <a:pt x="131" y="153"/>
                      <a:pt x="131" y="153"/>
                      <a:pt x="131" y="155"/>
                    </a:cubicBezTo>
                    <a:cubicBezTo>
                      <a:pt x="131" y="157"/>
                      <a:pt x="123" y="153"/>
                      <a:pt x="121" y="153"/>
                    </a:cubicBezTo>
                    <a:cubicBezTo>
                      <a:pt x="118" y="155"/>
                      <a:pt x="120" y="153"/>
                      <a:pt x="115" y="152"/>
                    </a:cubicBezTo>
                    <a:cubicBezTo>
                      <a:pt x="112" y="152"/>
                      <a:pt x="114" y="153"/>
                      <a:pt x="111" y="152"/>
                    </a:cubicBezTo>
                    <a:cubicBezTo>
                      <a:pt x="109" y="150"/>
                      <a:pt x="106" y="152"/>
                      <a:pt x="105" y="149"/>
                    </a:cubicBezTo>
                    <a:cubicBezTo>
                      <a:pt x="105" y="147"/>
                      <a:pt x="105" y="138"/>
                      <a:pt x="100" y="136"/>
                    </a:cubicBezTo>
                    <a:cubicBezTo>
                      <a:pt x="96" y="135"/>
                      <a:pt x="96" y="138"/>
                      <a:pt x="94" y="138"/>
                    </a:cubicBezTo>
                    <a:cubicBezTo>
                      <a:pt x="91" y="138"/>
                      <a:pt x="93" y="139"/>
                      <a:pt x="91" y="139"/>
                    </a:cubicBezTo>
                    <a:cubicBezTo>
                      <a:pt x="88" y="139"/>
                      <a:pt x="86" y="144"/>
                      <a:pt x="83" y="143"/>
                    </a:cubicBezTo>
                    <a:cubicBezTo>
                      <a:pt x="80" y="139"/>
                      <a:pt x="79" y="143"/>
                      <a:pt x="74" y="138"/>
                    </a:cubicBezTo>
                    <a:cubicBezTo>
                      <a:pt x="73" y="136"/>
                      <a:pt x="68" y="135"/>
                      <a:pt x="68" y="133"/>
                    </a:cubicBezTo>
                    <a:cubicBezTo>
                      <a:pt x="70" y="130"/>
                      <a:pt x="61" y="130"/>
                      <a:pt x="58" y="127"/>
                    </a:cubicBezTo>
                    <a:cubicBezTo>
                      <a:pt x="55" y="122"/>
                      <a:pt x="58" y="122"/>
                      <a:pt x="55" y="119"/>
                    </a:cubicBezTo>
                    <a:cubicBezTo>
                      <a:pt x="53" y="116"/>
                      <a:pt x="55" y="113"/>
                      <a:pt x="52" y="110"/>
                    </a:cubicBezTo>
                    <a:cubicBezTo>
                      <a:pt x="47" y="107"/>
                      <a:pt x="50" y="102"/>
                      <a:pt x="45" y="105"/>
                    </a:cubicBezTo>
                    <a:cubicBezTo>
                      <a:pt x="42" y="108"/>
                      <a:pt x="39" y="101"/>
                      <a:pt x="39" y="104"/>
                    </a:cubicBezTo>
                    <a:cubicBezTo>
                      <a:pt x="39" y="107"/>
                      <a:pt x="38" y="105"/>
                      <a:pt x="36" y="107"/>
                    </a:cubicBezTo>
                    <a:cubicBezTo>
                      <a:pt x="36" y="104"/>
                      <a:pt x="35" y="104"/>
                      <a:pt x="33" y="102"/>
                    </a:cubicBezTo>
                    <a:cubicBezTo>
                      <a:pt x="32" y="102"/>
                      <a:pt x="32" y="99"/>
                      <a:pt x="30" y="96"/>
                    </a:cubicBezTo>
                    <a:cubicBezTo>
                      <a:pt x="29" y="93"/>
                      <a:pt x="32" y="90"/>
                      <a:pt x="29" y="84"/>
                    </a:cubicBezTo>
                    <a:cubicBezTo>
                      <a:pt x="26" y="79"/>
                      <a:pt x="18" y="77"/>
                      <a:pt x="18" y="73"/>
                    </a:cubicBezTo>
                    <a:cubicBezTo>
                      <a:pt x="17" y="67"/>
                      <a:pt x="11" y="68"/>
                      <a:pt x="12" y="62"/>
                    </a:cubicBezTo>
                    <a:cubicBezTo>
                      <a:pt x="12" y="56"/>
                      <a:pt x="20" y="54"/>
                      <a:pt x="17" y="50"/>
                    </a:cubicBezTo>
                    <a:cubicBezTo>
                      <a:pt x="15" y="45"/>
                      <a:pt x="20" y="46"/>
                      <a:pt x="20" y="45"/>
                    </a:cubicBezTo>
                    <a:cubicBezTo>
                      <a:pt x="18" y="43"/>
                      <a:pt x="11" y="45"/>
                      <a:pt x="11" y="42"/>
                    </a:cubicBezTo>
                    <a:cubicBezTo>
                      <a:pt x="11" y="39"/>
                      <a:pt x="8" y="36"/>
                      <a:pt x="6" y="31"/>
                    </a:cubicBezTo>
                    <a:cubicBezTo>
                      <a:pt x="6" y="28"/>
                      <a:pt x="4" y="28"/>
                      <a:pt x="4" y="25"/>
                    </a:cubicBezTo>
                    <a:cubicBezTo>
                      <a:pt x="6" y="23"/>
                      <a:pt x="1" y="23"/>
                      <a:pt x="1" y="22"/>
                    </a:cubicBezTo>
                    <a:cubicBezTo>
                      <a:pt x="1" y="20"/>
                      <a:pt x="4" y="20"/>
                      <a:pt x="4" y="19"/>
                    </a:cubicBezTo>
                    <a:cubicBezTo>
                      <a:pt x="4" y="17"/>
                      <a:pt x="3" y="17"/>
                      <a:pt x="3" y="17"/>
                    </a:cubicBezTo>
                    <a:cubicBezTo>
                      <a:pt x="3" y="15"/>
                      <a:pt x="3" y="14"/>
                      <a:pt x="3" y="12"/>
                    </a:cubicBezTo>
                    <a:cubicBezTo>
                      <a:pt x="3" y="11"/>
                      <a:pt x="1" y="11"/>
                      <a:pt x="1" y="1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0" y="8"/>
                      <a:pt x="0" y="6"/>
                    </a:cubicBezTo>
                    <a:cubicBezTo>
                      <a:pt x="0" y="5"/>
                      <a:pt x="3" y="6"/>
                      <a:pt x="3" y="6"/>
                    </a:cubicBezTo>
                    <a:cubicBezTo>
                      <a:pt x="4" y="5"/>
                      <a:pt x="3" y="0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9" y="6"/>
                      <a:pt x="11" y="11"/>
                      <a:pt x="15" y="12"/>
                    </a:cubicBezTo>
                    <a:cubicBezTo>
                      <a:pt x="17" y="12"/>
                      <a:pt x="17" y="12"/>
                      <a:pt x="18" y="12"/>
                    </a:cubicBezTo>
                    <a:cubicBezTo>
                      <a:pt x="18" y="12"/>
                      <a:pt x="18" y="11"/>
                      <a:pt x="20" y="11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1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6" y="6"/>
                      <a:pt x="27" y="6"/>
                    </a:cubicBezTo>
                    <a:cubicBezTo>
                      <a:pt x="27" y="5"/>
                      <a:pt x="30" y="2"/>
                      <a:pt x="32" y="3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3" y="6"/>
                      <a:pt x="33" y="8"/>
                    </a:cubicBezTo>
                    <a:cubicBezTo>
                      <a:pt x="33" y="9"/>
                      <a:pt x="35" y="9"/>
                      <a:pt x="35" y="9"/>
                    </a:cubicBezTo>
                    <a:cubicBezTo>
                      <a:pt x="35" y="11"/>
                      <a:pt x="32" y="11"/>
                      <a:pt x="32" y="11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3" y="12"/>
                      <a:pt x="33" y="12"/>
                      <a:pt x="33" y="14"/>
                    </a:cubicBezTo>
                    <a:cubicBezTo>
                      <a:pt x="33" y="14"/>
                      <a:pt x="33" y="15"/>
                      <a:pt x="35" y="15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6" y="15"/>
                      <a:pt x="35" y="19"/>
                      <a:pt x="39" y="17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9" name="Freeform 48">
                <a:extLst>
                  <a:ext uri="{FF2B5EF4-FFF2-40B4-BE49-F238E27FC236}">
                    <a16:creationId xmlns:a16="http://schemas.microsoft.com/office/drawing/2014/main" id="{38E0BB8A-8924-4192-830F-32171263C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2" y="2232"/>
                <a:ext cx="287" cy="139"/>
              </a:xfrm>
              <a:custGeom>
                <a:avLst/>
                <a:gdLst/>
                <a:ahLst/>
                <a:cxnLst>
                  <a:cxn ang="0">
                    <a:pos x="139" y="14"/>
                  </a:cxn>
                  <a:cxn ang="0">
                    <a:pos x="140" y="19"/>
                  </a:cxn>
                  <a:cxn ang="0">
                    <a:pos x="140" y="24"/>
                  </a:cxn>
                  <a:cxn ang="0">
                    <a:pos x="146" y="27"/>
                  </a:cxn>
                  <a:cxn ang="0">
                    <a:pos x="148" y="30"/>
                  </a:cxn>
                  <a:cxn ang="0">
                    <a:pos x="142" y="33"/>
                  </a:cxn>
                  <a:cxn ang="0">
                    <a:pos x="143" y="38"/>
                  </a:cxn>
                  <a:cxn ang="0">
                    <a:pos x="145" y="44"/>
                  </a:cxn>
                  <a:cxn ang="0">
                    <a:pos x="143" y="49"/>
                  </a:cxn>
                  <a:cxn ang="0">
                    <a:pos x="148" y="58"/>
                  </a:cxn>
                  <a:cxn ang="0">
                    <a:pos x="145" y="60"/>
                  </a:cxn>
                  <a:cxn ang="0">
                    <a:pos x="139" y="56"/>
                  </a:cxn>
                  <a:cxn ang="0">
                    <a:pos x="134" y="55"/>
                  </a:cxn>
                  <a:cxn ang="0">
                    <a:pos x="133" y="55"/>
                  </a:cxn>
                  <a:cxn ang="0">
                    <a:pos x="133" y="55"/>
                  </a:cxn>
                  <a:cxn ang="0">
                    <a:pos x="130" y="56"/>
                  </a:cxn>
                  <a:cxn ang="0">
                    <a:pos x="124" y="58"/>
                  </a:cxn>
                  <a:cxn ang="0">
                    <a:pos x="104" y="63"/>
                  </a:cxn>
                  <a:cxn ang="0">
                    <a:pos x="90" y="63"/>
                  </a:cxn>
                  <a:cxn ang="0">
                    <a:pos x="84" y="61"/>
                  </a:cxn>
                  <a:cxn ang="0">
                    <a:pos x="84" y="67"/>
                  </a:cxn>
                  <a:cxn ang="0">
                    <a:pos x="79" y="72"/>
                  </a:cxn>
                  <a:cxn ang="0">
                    <a:pos x="78" y="67"/>
                  </a:cxn>
                  <a:cxn ang="0">
                    <a:pos x="75" y="63"/>
                  </a:cxn>
                  <a:cxn ang="0">
                    <a:pos x="55" y="70"/>
                  </a:cxn>
                  <a:cxn ang="0">
                    <a:pos x="35" y="67"/>
                  </a:cxn>
                  <a:cxn ang="0">
                    <a:pos x="24" y="64"/>
                  </a:cxn>
                  <a:cxn ang="0">
                    <a:pos x="15" y="63"/>
                  </a:cxn>
                  <a:cxn ang="0">
                    <a:pos x="15" y="60"/>
                  </a:cxn>
                  <a:cxn ang="0">
                    <a:pos x="11" y="56"/>
                  </a:cxn>
                  <a:cxn ang="0">
                    <a:pos x="9" y="50"/>
                  </a:cxn>
                  <a:cxn ang="0">
                    <a:pos x="3" y="46"/>
                  </a:cxn>
                  <a:cxn ang="0">
                    <a:pos x="6" y="42"/>
                  </a:cxn>
                  <a:cxn ang="0">
                    <a:pos x="5" y="35"/>
                  </a:cxn>
                  <a:cxn ang="0">
                    <a:pos x="0" y="28"/>
                  </a:cxn>
                  <a:cxn ang="0">
                    <a:pos x="11" y="22"/>
                  </a:cxn>
                  <a:cxn ang="0">
                    <a:pos x="15" y="21"/>
                  </a:cxn>
                  <a:cxn ang="0">
                    <a:pos x="26" y="19"/>
                  </a:cxn>
                  <a:cxn ang="0">
                    <a:pos x="24" y="14"/>
                  </a:cxn>
                  <a:cxn ang="0">
                    <a:pos x="37" y="13"/>
                  </a:cxn>
                  <a:cxn ang="0">
                    <a:pos x="55" y="5"/>
                  </a:cxn>
                  <a:cxn ang="0">
                    <a:pos x="76" y="7"/>
                  </a:cxn>
                  <a:cxn ang="0">
                    <a:pos x="89" y="14"/>
                  </a:cxn>
                  <a:cxn ang="0">
                    <a:pos x="108" y="14"/>
                  </a:cxn>
                  <a:cxn ang="0">
                    <a:pos x="127" y="10"/>
                  </a:cxn>
                  <a:cxn ang="0">
                    <a:pos x="131" y="8"/>
                  </a:cxn>
                  <a:cxn ang="0">
                    <a:pos x="136" y="11"/>
                  </a:cxn>
                  <a:cxn ang="0">
                    <a:pos x="139" y="13"/>
                  </a:cxn>
                </a:cxnLst>
                <a:rect l="0" t="0" r="r" b="b"/>
                <a:pathLst>
                  <a:path w="148" h="72">
                    <a:moveTo>
                      <a:pt x="139" y="14"/>
                    </a:moveTo>
                    <a:cubicBezTo>
                      <a:pt x="139" y="14"/>
                      <a:pt x="139" y="14"/>
                      <a:pt x="139" y="14"/>
                    </a:cubicBezTo>
                    <a:cubicBezTo>
                      <a:pt x="139" y="14"/>
                      <a:pt x="137" y="14"/>
                      <a:pt x="139" y="14"/>
                    </a:cubicBezTo>
                    <a:cubicBezTo>
                      <a:pt x="139" y="16"/>
                      <a:pt x="140" y="18"/>
                      <a:pt x="140" y="19"/>
                    </a:cubicBezTo>
                    <a:cubicBezTo>
                      <a:pt x="140" y="21"/>
                      <a:pt x="139" y="21"/>
                      <a:pt x="139" y="22"/>
                    </a:cubicBezTo>
                    <a:cubicBezTo>
                      <a:pt x="139" y="24"/>
                      <a:pt x="140" y="24"/>
                      <a:pt x="140" y="24"/>
                    </a:cubicBezTo>
                    <a:cubicBezTo>
                      <a:pt x="140" y="25"/>
                      <a:pt x="139" y="25"/>
                      <a:pt x="139" y="25"/>
                    </a:cubicBezTo>
                    <a:cubicBezTo>
                      <a:pt x="142" y="27"/>
                      <a:pt x="145" y="25"/>
                      <a:pt x="146" y="27"/>
                    </a:cubicBezTo>
                    <a:cubicBezTo>
                      <a:pt x="148" y="28"/>
                      <a:pt x="148" y="28"/>
                      <a:pt x="148" y="30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45" y="27"/>
                      <a:pt x="146" y="32"/>
                      <a:pt x="145" y="33"/>
                    </a:cubicBezTo>
                    <a:cubicBezTo>
                      <a:pt x="145" y="33"/>
                      <a:pt x="142" y="32"/>
                      <a:pt x="142" y="33"/>
                    </a:cubicBezTo>
                    <a:cubicBezTo>
                      <a:pt x="142" y="35"/>
                      <a:pt x="143" y="35"/>
                      <a:pt x="143" y="36"/>
                    </a:cubicBezTo>
                    <a:cubicBezTo>
                      <a:pt x="143" y="38"/>
                      <a:pt x="143" y="38"/>
                      <a:pt x="143" y="38"/>
                    </a:cubicBezTo>
                    <a:cubicBezTo>
                      <a:pt x="143" y="38"/>
                      <a:pt x="145" y="38"/>
                      <a:pt x="145" y="39"/>
                    </a:cubicBezTo>
                    <a:cubicBezTo>
                      <a:pt x="145" y="41"/>
                      <a:pt x="145" y="42"/>
                      <a:pt x="145" y="44"/>
                    </a:cubicBezTo>
                    <a:cubicBezTo>
                      <a:pt x="145" y="44"/>
                      <a:pt x="146" y="44"/>
                      <a:pt x="146" y="46"/>
                    </a:cubicBezTo>
                    <a:cubicBezTo>
                      <a:pt x="146" y="47"/>
                      <a:pt x="143" y="47"/>
                      <a:pt x="143" y="49"/>
                    </a:cubicBezTo>
                    <a:cubicBezTo>
                      <a:pt x="143" y="50"/>
                      <a:pt x="148" y="50"/>
                      <a:pt x="146" y="52"/>
                    </a:cubicBezTo>
                    <a:cubicBezTo>
                      <a:pt x="146" y="55"/>
                      <a:pt x="148" y="55"/>
                      <a:pt x="148" y="58"/>
                    </a:cubicBezTo>
                    <a:cubicBezTo>
                      <a:pt x="148" y="58"/>
                      <a:pt x="148" y="58"/>
                      <a:pt x="146" y="58"/>
                    </a:cubicBezTo>
                    <a:cubicBezTo>
                      <a:pt x="145" y="60"/>
                      <a:pt x="145" y="60"/>
                      <a:pt x="145" y="60"/>
                    </a:cubicBezTo>
                    <a:cubicBezTo>
                      <a:pt x="143" y="58"/>
                      <a:pt x="145" y="56"/>
                      <a:pt x="143" y="56"/>
                    </a:cubicBezTo>
                    <a:cubicBezTo>
                      <a:pt x="142" y="55"/>
                      <a:pt x="142" y="58"/>
                      <a:pt x="139" y="56"/>
                    </a:cubicBezTo>
                    <a:cubicBezTo>
                      <a:pt x="137" y="56"/>
                      <a:pt x="137" y="55"/>
                      <a:pt x="136" y="55"/>
                    </a:cubicBezTo>
                    <a:cubicBezTo>
                      <a:pt x="136" y="55"/>
                      <a:pt x="136" y="55"/>
                      <a:pt x="134" y="55"/>
                    </a:cubicBezTo>
                    <a:cubicBezTo>
                      <a:pt x="134" y="56"/>
                      <a:pt x="134" y="56"/>
                      <a:pt x="134" y="56"/>
                    </a:cubicBezTo>
                    <a:cubicBezTo>
                      <a:pt x="134" y="56"/>
                      <a:pt x="134" y="55"/>
                      <a:pt x="133" y="55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8"/>
                      <a:pt x="130" y="58"/>
                    </a:cubicBezTo>
                    <a:cubicBezTo>
                      <a:pt x="130" y="56"/>
                      <a:pt x="130" y="56"/>
                      <a:pt x="130" y="56"/>
                    </a:cubicBezTo>
                    <a:cubicBezTo>
                      <a:pt x="130" y="56"/>
                      <a:pt x="128" y="55"/>
                      <a:pt x="128" y="56"/>
                    </a:cubicBezTo>
                    <a:cubicBezTo>
                      <a:pt x="127" y="58"/>
                      <a:pt x="125" y="58"/>
                      <a:pt x="124" y="58"/>
                    </a:cubicBezTo>
                    <a:cubicBezTo>
                      <a:pt x="121" y="58"/>
                      <a:pt x="119" y="58"/>
                      <a:pt x="117" y="58"/>
                    </a:cubicBezTo>
                    <a:cubicBezTo>
                      <a:pt x="113" y="60"/>
                      <a:pt x="110" y="63"/>
                      <a:pt x="104" y="63"/>
                    </a:cubicBezTo>
                    <a:cubicBezTo>
                      <a:pt x="101" y="63"/>
                      <a:pt x="101" y="61"/>
                      <a:pt x="98" y="60"/>
                    </a:cubicBezTo>
                    <a:cubicBezTo>
                      <a:pt x="95" y="60"/>
                      <a:pt x="93" y="63"/>
                      <a:pt x="90" y="63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87" y="63"/>
                      <a:pt x="84" y="61"/>
                      <a:pt x="84" y="61"/>
                    </a:cubicBezTo>
                    <a:cubicBezTo>
                      <a:pt x="84" y="61"/>
                      <a:pt x="82" y="64"/>
                      <a:pt x="84" y="66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2" y="67"/>
                      <a:pt x="82" y="67"/>
                      <a:pt x="82" y="67"/>
                    </a:cubicBezTo>
                    <a:cubicBezTo>
                      <a:pt x="81" y="67"/>
                      <a:pt x="81" y="72"/>
                      <a:pt x="79" y="72"/>
                    </a:cubicBezTo>
                    <a:cubicBezTo>
                      <a:pt x="79" y="72"/>
                      <a:pt x="79" y="70"/>
                      <a:pt x="78" y="70"/>
                    </a:cubicBezTo>
                    <a:cubicBezTo>
                      <a:pt x="79" y="69"/>
                      <a:pt x="78" y="69"/>
                      <a:pt x="78" y="67"/>
                    </a:cubicBezTo>
                    <a:cubicBezTo>
                      <a:pt x="76" y="66"/>
                      <a:pt x="81" y="64"/>
                      <a:pt x="81" y="61"/>
                    </a:cubicBezTo>
                    <a:cubicBezTo>
                      <a:pt x="79" y="60"/>
                      <a:pt x="79" y="60"/>
                      <a:pt x="75" y="63"/>
                    </a:cubicBezTo>
                    <a:cubicBezTo>
                      <a:pt x="72" y="67"/>
                      <a:pt x="72" y="56"/>
                      <a:pt x="64" y="64"/>
                    </a:cubicBezTo>
                    <a:cubicBezTo>
                      <a:pt x="60" y="70"/>
                      <a:pt x="60" y="67"/>
                      <a:pt x="55" y="70"/>
                    </a:cubicBezTo>
                    <a:cubicBezTo>
                      <a:pt x="50" y="72"/>
                      <a:pt x="50" y="64"/>
                      <a:pt x="41" y="61"/>
                    </a:cubicBezTo>
                    <a:cubicBezTo>
                      <a:pt x="32" y="58"/>
                      <a:pt x="37" y="66"/>
                      <a:pt x="35" y="67"/>
                    </a:cubicBezTo>
                    <a:cubicBezTo>
                      <a:pt x="34" y="69"/>
                      <a:pt x="34" y="66"/>
                      <a:pt x="31" y="69"/>
                    </a:cubicBezTo>
                    <a:cubicBezTo>
                      <a:pt x="29" y="70"/>
                      <a:pt x="24" y="67"/>
                      <a:pt x="24" y="64"/>
                    </a:cubicBezTo>
                    <a:cubicBezTo>
                      <a:pt x="23" y="60"/>
                      <a:pt x="23" y="64"/>
                      <a:pt x="20" y="63"/>
                    </a:cubicBezTo>
                    <a:cubicBezTo>
                      <a:pt x="18" y="60"/>
                      <a:pt x="15" y="66"/>
                      <a:pt x="15" y="63"/>
                    </a:cubicBezTo>
                    <a:cubicBezTo>
                      <a:pt x="15" y="61"/>
                      <a:pt x="11" y="64"/>
                      <a:pt x="11" y="63"/>
                    </a:cubicBezTo>
                    <a:cubicBezTo>
                      <a:pt x="9" y="61"/>
                      <a:pt x="14" y="63"/>
                      <a:pt x="15" y="60"/>
                    </a:cubicBezTo>
                    <a:cubicBezTo>
                      <a:pt x="17" y="58"/>
                      <a:pt x="11" y="61"/>
                      <a:pt x="9" y="60"/>
                    </a:cubicBezTo>
                    <a:cubicBezTo>
                      <a:pt x="8" y="56"/>
                      <a:pt x="12" y="60"/>
                      <a:pt x="11" y="56"/>
                    </a:cubicBezTo>
                    <a:cubicBezTo>
                      <a:pt x="11" y="55"/>
                      <a:pt x="9" y="56"/>
                      <a:pt x="9" y="55"/>
                    </a:cubicBezTo>
                    <a:cubicBezTo>
                      <a:pt x="9" y="52"/>
                      <a:pt x="8" y="53"/>
                      <a:pt x="9" y="50"/>
                    </a:cubicBezTo>
                    <a:cubicBezTo>
                      <a:pt x="11" y="47"/>
                      <a:pt x="8" y="49"/>
                      <a:pt x="6" y="47"/>
                    </a:cubicBezTo>
                    <a:cubicBezTo>
                      <a:pt x="5" y="46"/>
                      <a:pt x="5" y="49"/>
                      <a:pt x="3" y="46"/>
                    </a:cubicBezTo>
                    <a:cubicBezTo>
                      <a:pt x="2" y="44"/>
                      <a:pt x="3" y="39"/>
                      <a:pt x="5" y="42"/>
                    </a:cubicBezTo>
                    <a:cubicBezTo>
                      <a:pt x="5" y="47"/>
                      <a:pt x="9" y="44"/>
                      <a:pt x="6" y="42"/>
                    </a:cubicBezTo>
                    <a:cubicBezTo>
                      <a:pt x="3" y="41"/>
                      <a:pt x="9" y="39"/>
                      <a:pt x="6" y="38"/>
                    </a:cubicBezTo>
                    <a:cubicBezTo>
                      <a:pt x="5" y="38"/>
                      <a:pt x="8" y="36"/>
                      <a:pt x="5" y="35"/>
                    </a:cubicBezTo>
                    <a:cubicBezTo>
                      <a:pt x="3" y="33"/>
                      <a:pt x="9" y="30"/>
                      <a:pt x="5" y="32"/>
                    </a:cubicBezTo>
                    <a:cubicBezTo>
                      <a:pt x="0" y="33"/>
                      <a:pt x="0" y="33"/>
                      <a:pt x="0" y="28"/>
                    </a:cubicBezTo>
                    <a:cubicBezTo>
                      <a:pt x="2" y="25"/>
                      <a:pt x="2" y="27"/>
                      <a:pt x="3" y="25"/>
                    </a:cubicBezTo>
                    <a:cubicBezTo>
                      <a:pt x="6" y="21"/>
                      <a:pt x="9" y="21"/>
                      <a:pt x="11" y="22"/>
                    </a:cubicBezTo>
                    <a:cubicBezTo>
                      <a:pt x="11" y="24"/>
                      <a:pt x="14" y="24"/>
                      <a:pt x="12" y="22"/>
                    </a:cubicBezTo>
                    <a:cubicBezTo>
                      <a:pt x="11" y="21"/>
                      <a:pt x="17" y="19"/>
                      <a:pt x="15" y="21"/>
                    </a:cubicBezTo>
                    <a:cubicBezTo>
                      <a:pt x="15" y="22"/>
                      <a:pt x="23" y="22"/>
                      <a:pt x="23" y="22"/>
                    </a:cubicBezTo>
                    <a:cubicBezTo>
                      <a:pt x="24" y="21"/>
                      <a:pt x="17" y="21"/>
                      <a:pt x="26" y="19"/>
                    </a:cubicBezTo>
                    <a:cubicBezTo>
                      <a:pt x="34" y="18"/>
                      <a:pt x="28" y="19"/>
                      <a:pt x="26" y="18"/>
                    </a:cubicBezTo>
                    <a:cubicBezTo>
                      <a:pt x="24" y="16"/>
                      <a:pt x="23" y="16"/>
                      <a:pt x="24" y="14"/>
                    </a:cubicBezTo>
                    <a:cubicBezTo>
                      <a:pt x="24" y="13"/>
                      <a:pt x="24" y="13"/>
                      <a:pt x="29" y="13"/>
                    </a:cubicBezTo>
                    <a:cubicBezTo>
                      <a:pt x="32" y="14"/>
                      <a:pt x="32" y="11"/>
                      <a:pt x="37" y="13"/>
                    </a:cubicBezTo>
                    <a:cubicBezTo>
                      <a:pt x="40" y="14"/>
                      <a:pt x="41" y="14"/>
                      <a:pt x="43" y="13"/>
                    </a:cubicBezTo>
                    <a:cubicBezTo>
                      <a:pt x="43" y="11"/>
                      <a:pt x="46" y="8"/>
                      <a:pt x="55" y="5"/>
                    </a:cubicBezTo>
                    <a:cubicBezTo>
                      <a:pt x="63" y="2"/>
                      <a:pt x="66" y="7"/>
                      <a:pt x="70" y="4"/>
                    </a:cubicBezTo>
                    <a:cubicBezTo>
                      <a:pt x="75" y="0"/>
                      <a:pt x="70" y="10"/>
                      <a:pt x="76" y="7"/>
                    </a:cubicBezTo>
                    <a:cubicBezTo>
                      <a:pt x="82" y="5"/>
                      <a:pt x="79" y="13"/>
                      <a:pt x="84" y="11"/>
                    </a:cubicBezTo>
                    <a:cubicBezTo>
                      <a:pt x="87" y="10"/>
                      <a:pt x="84" y="11"/>
                      <a:pt x="89" y="14"/>
                    </a:cubicBezTo>
                    <a:cubicBezTo>
                      <a:pt x="93" y="16"/>
                      <a:pt x="90" y="11"/>
                      <a:pt x="95" y="14"/>
                    </a:cubicBezTo>
                    <a:cubicBezTo>
                      <a:pt x="98" y="19"/>
                      <a:pt x="104" y="11"/>
                      <a:pt x="108" y="14"/>
                    </a:cubicBezTo>
                    <a:cubicBezTo>
                      <a:pt x="113" y="19"/>
                      <a:pt x="122" y="11"/>
                      <a:pt x="122" y="10"/>
                    </a:cubicBezTo>
                    <a:cubicBezTo>
                      <a:pt x="125" y="11"/>
                      <a:pt x="124" y="10"/>
                      <a:pt x="127" y="10"/>
                    </a:cubicBezTo>
                    <a:cubicBezTo>
                      <a:pt x="127" y="10"/>
                      <a:pt x="130" y="11"/>
                      <a:pt x="130" y="10"/>
                    </a:cubicBezTo>
                    <a:cubicBezTo>
                      <a:pt x="131" y="8"/>
                      <a:pt x="131" y="8"/>
                      <a:pt x="131" y="8"/>
                    </a:cubicBezTo>
                    <a:cubicBezTo>
                      <a:pt x="131" y="8"/>
                      <a:pt x="133" y="8"/>
                      <a:pt x="136" y="11"/>
                    </a:cubicBezTo>
                    <a:cubicBezTo>
                      <a:pt x="136" y="11"/>
                      <a:pt x="136" y="11"/>
                      <a:pt x="136" y="11"/>
                    </a:cubicBezTo>
                    <a:cubicBezTo>
                      <a:pt x="136" y="13"/>
                      <a:pt x="136" y="13"/>
                      <a:pt x="136" y="13"/>
                    </a:cubicBezTo>
                    <a:cubicBezTo>
                      <a:pt x="137" y="14"/>
                      <a:pt x="137" y="13"/>
                      <a:pt x="139" y="13"/>
                    </a:cubicBezTo>
                    <a:cubicBezTo>
                      <a:pt x="139" y="14"/>
                      <a:pt x="139" y="14"/>
                      <a:pt x="139" y="14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0" name="Freeform 49">
                <a:extLst>
                  <a:ext uri="{FF2B5EF4-FFF2-40B4-BE49-F238E27FC236}">
                    <a16:creationId xmlns:a16="http://schemas.microsoft.com/office/drawing/2014/main" id="{6AE249E1-C304-47EE-8457-6BE868821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5" y="2220"/>
                <a:ext cx="224" cy="167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5" y="14"/>
                  </a:cxn>
                  <a:cxn ang="0">
                    <a:pos x="13" y="11"/>
                  </a:cxn>
                  <a:cxn ang="0">
                    <a:pos x="17" y="24"/>
                  </a:cxn>
                  <a:cxn ang="0">
                    <a:pos x="11" y="24"/>
                  </a:cxn>
                  <a:cxn ang="0">
                    <a:pos x="7" y="24"/>
                  </a:cxn>
                  <a:cxn ang="0">
                    <a:pos x="3" y="30"/>
                  </a:cxn>
                  <a:cxn ang="0">
                    <a:pos x="7" y="33"/>
                  </a:cxn>
                  <a:cxn ang="0">
                    <a:pos x="9" y="36"/>
                  </a:cxn>
                  <a:cxn ang="0">
                    <a:pos x="8" y="36"/>
                  </a:cxn>
                  <a:cxn ang="0">
                    <a:pos x="8" y="39"/>
                  </a:cxn>
                  <a:cxn ang="0">
                    <a:pos x="13" y="45"/>
                  </a:cxn>
                  <a:cxn ang="0">
                    <a:pos x="13" y="61"/>
                  </a:cxn>
                  <a:cxn ang="0">
                    <a:pos x="32" y="53"/>
                  </a:cxn>
                  <a:cxn ang="0">
                    <a:pos x="40" y="53"/>
                  </a:cxn>
                  <a:cxn ang="0">
                    <a:pos x="52" y="58"/>
                  </a:cxn>
                  <a:cxn ang="0">
                    <a:pos x="64" y="68"/>
                  </a:cxn>
                  <a:cxn ang="0">
                    <a:pos x="71" y="73"/>
                  </a:cxn>
                  <a:cxn ang="0">
                    <a:pos x="71" y="81"/>
                  </a:cxn>
                  <a:cxn ang="0">
                    <a:pos x="81" y="84"/>
                  </a:cxn>
                  <a:cxn ang="0">
                    <a:pos x="98" y="68"/>
                  </a:cxn>
                  <a:cxn ang="0">
                    <a:pos x="113" y="61"/>
                  </a:cxn>
                  <a:cxn ang="0">
                    <a:pos x="107" y="51"/>
                  </a:cxn>
                  <a:cxn ang="0">
                    <a:pos x="84" y="34"/>
                  </a:cxn>
                  <a:cxn ang="0">
                    <a:pos x="75" y="19"/>
                  </a:cxn>
                  <a:cxn ang="0">
                    <a:pos x="63" y="17"/>
                  </a:cxn>
                  <a:cxn ang="0">
                    <a:pos x="63" y="11"/>
                  </a:cxn>
                  <a:cxn ang="0">
                    <a:pos x="54" y="5"/>
                  </a:cxn>
                  <a:cxn ang="0">
                    <a:pos x="46" y="4"/>
                  </a:cxn>
                  <a:cxn ang="0">
                    <a:pos x="37" y="11"/>
                  </a:cxn>
                  <a:cxn ang="0">
                    <a:pos x="29" y="17"/>
                  </a:cxn>
                  <a:cxn ang="0">
                    <a:pos x="19" y="10"/>
                  </a:cxn>
                  <a:cxn ang="0">
                    <a:pos x="5" y="10"/>
                  </a:cxn>
                </a:cxnLst>
                <a:rect l="0" t="0" r="r" b="b"/>
                <a:pathLst>
                  <a:path w="115" h="86">
                    <a:moveTo>
                      <a:pt x="0" y="13"/>
                    </a:moveTo>
                    <a:cubicBezTo>
                      <a:pt x="3" y="14"/>
                      <a:pt x="2" y="14"/>
                      <a:pt x="2" y="16"/>
                    </a:cubicBezTo>
                    <a:cubicBezTo>
                      <a:pt x="3" y="17"/>
                      <a:pt x="3" y="21"/>
                      <a:pt x="3" y="17"/>
                    </a:cubicBezTo>
                    <a:cubicBezTo>
                      <a:pt x="3" y="16"/>
                      <a:pt x="5" y="14"/>
                      <a:pt x="5" y="14"/>
                    </a:cubicBezTo>
                    <a:cubicBezTo>
                      <a:pt x="3" y="14"/>
                      <a:pt x="3" y="10"/>
                      <a:pt x="8" y="10"/>
                    </a:cubicBezTo>
                    <a:cubicBezTo>
                      <a:pt x="11" y="8"/>
                      <a:pt x="13" y="8"/>
                      <a:pt x="13" y="11"/>
                    </a:cubicBezTo>
                    <a:cubicBezTo>
                      <a:pt x="13" y="13"/>
                      <a:pt x="13" y="16"/>
                      <a:pt x="17" y="19"/>
                    </a:cubicBezTo>
                    <a:cubicBezTo>
                      <a:pt x="22" y="21"/>
                      <a:pt x="17" y="25"/>
                      <a:pt x="17" y="24"/>
                    </a:cubicBezTo>
                    <a:cubicBezTo>
                      <a:pt x="16" y="22"/>
                      <a:pt x="14" y="22"/>
                      <a:pt x="16" y="24"/>
                    </a:cubicBezTo>
                    <a:cubicBezTo>
                      <a:pt x="16" y="25"/>
                      <a:pt x="11" y="27"/>
                      <a:pt x="11" y="24"/>
                    </a:cubicBezTo>
                    <a:cubicBezTo>
                      <a:pt x="11" y="21"/>
                      <a:pt x="9" y="25"/>
                      <a:pt x="8" y="24"/>
                    </a:cubicBezTo>
                    <a:cubicBezTo>
                      <a:pt x="8" y="22"/>
                      <a:pt x="7" y="25"/>
                      <a:pt x="7" y="24"/>
                    </a:cubicBezTo>
                    <a:cubicBezTo>
                      <a:pt x="7" y="22"/>
                      <a:pt x="3" y="19"/>
                      <a:pt x="5" y="22"/>
                    </a:cubicBezTo>
                    <a:cubicBezTo>
                      <a:pt x="5" y="25"/>
                      <a:pt x="2" y="28"/>
                      <a:pt x="3" y="30"/>
                    </a:cubicBezTo>
                    <a:cubicBezTo>
                      <a:pt x="3" y="31"/>
                      <a:pt x="5" y="36"/>
                      <a:pt x="5" y="34"/>
                    </a:cubicBezTo>
                    <a:cubicBezTo>
                      <a:pt x="7" y="34"/>
                      <a:pt x="5" y="33"/>
                      <a:pt x="7" y="33"/>
                    </a:cubicBezTo>
                    <a:cubicBezTo>
                      <a:pt x="8" y="33"/>
                      <a:pt x="9" y="31"/>
                      <a:pt x="9" y="33"/>
                    </a:cubicBezTo>
                    <a:cubicBezTo>
                      <a:pt x="8" y="36"/>
                      <a:pt x="8" y="36"/>
                      <a:pt x="9" y="36"/>
                    </a:cubicBezTo>
                    <a:cubicBezTo>
                      <a:pt x="11" y="36"/>
                      <a:pt x="11" y="38"/>
                      <a:pt x="9" y="38"/>
                    </a:cubicBezTo>
                    <a:cubicBezTo>
                      <a:pt x="7" y="38"/>
                      <a:pt x="8" y="36"/>
                      <a:pt x="8" y="36"/>
                    </a:cubicBezTo>
                    <a:cubicBezTo>
                      <a:pt x="7" y="36"/>
                      <a:pt x="5" y="41"/>
                      <a:pt x="7" y="41"/>
                    </a:cubicBezTo>
                    <a:cubicBezTo>
                      <a:pt x="8" y="42"/>
                      <a:pt x="7" y="39"/>
                      <a:pt x="8" y="39"/>
                    </a:cubicBezTo>
                    <a:cubicBezTo>
                      <a:pt x="9" y="41"/>
                      <a:pt x="9" y="41"/>
                      <a:pt x="11" y="42"/>
                    </a:cubicBezTo>
                    <a:cubicBezTo>
                      <a:pt x="11" y="44"/>
                      <a:pt x="14" y="44"/>
                      <a:pt x="13" y="45"/>
                    </a:cubicBezTo>
                    <a:cubicBezTo>
                      <a:pt x="11" y="47"/>
                      <a:pt x="11" y="51"/>
                      <a:pt x="13" y="6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23" y="61"/>
                      <a:pt x="16" y="58"/>
                      <a:pt x="23" y="55"/>
                    </a:cubicBezTo>
                    <a:cubicBezTo>
                      <a:pt x="28" y="51"/>
                      <a:pt x="31" y="56"/>
                      <a:pt x="32" y="53"/>
                    </a:cubicBezTo>
                    <a:cubicBezTo>
                      <a:pt x="32" y="51"/>
                      <a:pt x="35" y="50"/>
                      <a:pt x="37" y="51"/>
                    </a:cubicBezTo>
                    <a:cubicBezTo>
                      <a:pt x="37" y="53"/>
                      <a:pt x="39" y="50"/>
                      <a:pt x="40" y="53"/>
                    </a:cubicBezTo>
                    <a:cubicBezTo>
                      <a:pt x="40" y="56"/>
                      <a:pt x="46" y="55"/>
                      <a:pt x="46" y="58"/>
                    </a:cubicBezTo>
                    <a:cubicBezTo>
                      <a:pt x="48" y="59"/>
                      <a:pt x="48" y="56"/>
                      <a:pt x="52" y="58"/>
                    </a:cubicBezTo>
                    <a:cubicBezTo>
                      <a:pt x="58" y="59"/>
                      <a:pt x="54" y="62"/>
                      <a:pt x="58" y="64"/>
                    </a:cubicBezTo>
                    <a:cubicBezTo>
                      <a:pt x="63" y="65"/>
                      <a:pt x="61" y="68"/>
                      <a:pt x="64" y="68"/>
                    </a:cubicBezTo>
                    <a:cubicBezTo>
                      <a:pt x="67" y="68"/>
                      <a:pt x="69" y="68"/>
                      <a:pt x="71" y="70"/>
                    </a:cubicBezTo>
                    <a:cubicBezTo>
                      <a:pt x="71" y="72"/>
                      <a:pt x="69" y="70"/>
                      <a:pt x="71" y="73"/>
                    </a:cubicBezTo>
                    <a:cubicBezTo>
                      <a:pt x="71" y="75"/>
                      <a:pt x="69" y="76"/>
                      <a:pt x="71" y="76"/>
                    </a:cubicBezTo>
                    <a:cubicBezTo>
                      <a:pt x="72" y="78"/>
                      <a:pt x="71" y="79"/>
                      <a:pt x="71" y="81"/>
                    </a:cubicBezTo>
                    <a:cubicBezTo>
                      <a:pt x="74" y="81"/>
                      <a:pt x="72" y="82"/>
                      <a:pt x="75" y="82"/>
                    </a:cubicBezTo>
                    <a:cubicBezTo>
                      <a:pt x="80" y="81"/>
                      <a:pt x="77" y="86"/>
                      <a:pt x="81" y="84"/>
                    </a:cubicBezTo>
                    <a:cubicBezTo>
                      <a:pt x="86" y="82"/>
                      <a:pt x="86" y="78"/>
                      <a:pt x="89" y="76"/>
                    </a:cubicBezTo>
                    <a:cubicBezTo>
                      <a:pt x="92" y="75"/>
                      <a:pt x="96" y="76"/>
                      <a:pt x="98" y="68"/>
                    </a:cubicBezTo>
                    <a:cubicBezTo>
                      <a:pt x="100" y="61"/>
                      <a:pt x="103" y="64"/>
                      <a:pt x="106" y="61"/>
                    </a:cubicBezTo>
                    <a:cubicBezTo>
                      <a:pt x="107" y="58"/>
                      <a:pt x="109" y="62"/>
                      <a:pt x="113" y="61"/>
                    </a:cubicBezTo>
                    <a:cubicBezTo>
                      <a:pt x="112" y="55"/>
                      <a:pt x="115" y="55"/>
                      <a:pt x="113" y="55"/>
                    </a:cubicBezTo>
                    <a:cubicBezTo>
                      <a:pt x="110" y="53"/>
                      <a:pt x="109" y="50"/>
                      <a:pt x="107" y="51"/>
                    </a:cubicBezTo>
                    <a:cubicBezTo>
                      <a:pt x="104" y="53"/>
                      <a:pt x="96" y="44"/>
                      <a:pt x="95" y="44"/>
                    </a:cubicBezTo>
                    <a:cubicBezTo>
                      <a:pt x="92" y="44"/>
                      <a:pt x="89" y="39"/>
                      <a:pt x="84" y="34"/>
                    </a:cubicBezTo>
                    <a:cubicBezTo>
                      <a:pt x="80" y="31"/>
                      <a:pt x="81" y="28"/>
                      <a:pt x="78" y="27"/>
                    </a:cubicBezTo>
                    <a:cubicBezTo>
                      <a:pt x="77" y="25"/>
                      <a:pt x="78" y="21"/>
                      <a:pt x="75" y="19"/>
                    </a:cubicBezTo>
                    <a:cubicBezTo>
                      <a:pt x="71" y="17"/>
                      <a:pt x="72" y="21"/>
                      <a:pt x="71" y="19"/>
                    </a:cubicBezTo>
                    <a:cubicBezTo>
                      <a:pt x="67" y="17"/>
                      <a:pt x="66" y="21"/>
                      <a:pt x="63" y="17"/>
                    </a:cubicBezTo>
                    <a:cubicBezTo>
                      <a:pt x="60" y="14"/>
                      <a:pt x="63" y="16"/>
                      <a:pt x="61" y="14"/>
                    </a:cubicBezTo>
                    <a:cubicBezTo>
                      <a:pt x="60" y="13"/>
                      <a:pt x="64" y="13"/>
                      <a:pt x="63" y="11"/>
                    </a:cubicBezTo>
                    <a:cubicBezTo>
                      <a:pt x="58" y="8"/>
                      <a:pt x="64" y="7"/>
                      <a:pt x="60" y="7"/>
                    </a:cubicBezTo>
                    <a:cubicBezTo>
                      <a:pt x="52" y="7"/>
                      <a:pt x="57" y="5"/>
                      <a:pt x="54" y="5"/>
                    </a:cubicBezTo>
                    <a:cubicBezTo>
                      <a:pt x="51" y="4"/>
                      <a:pt x="51" y="0"/>
                      <a:pt x="49" y="2"/>
                    </a:cubicBezTo>
                    <a:cubicBezTo>
                      <a:pt x="48" y="4"/>
                      <a:pt x="45" y="2"/>
                      <a:pt x="46" y="4"/>
                    </a:cubicBezTo>
                    <a:cubicBezTo>
                      <a:pt x="51" y="7"/>
                      <a:pt x="45" y="4"/>
                      <a:pt x="45" y="7"/>
                    </a:cubicBezTo>
                    <a:cubicBezTo>
                      <a:pt x="45" y="10"/>
                      <a:pt x="39" y="7"/>
                      <a:pt x="37" y="11"/>
                    </a:cubicBezTo>
                    <a:cubicBezTo>
                      <a:pt x="35" y="16"/>
                      <a:pt x="39" y="16"/>
                      <a:pt x="39" y="17"/>
                    </a:cubicBezTo>
                    <a:cubicBezTo>
                      <a:pt x="37" y="19"/>
                      <a:pt x="32" y="17"/>
                      <a:pt x="29" y="17"/>
                    </a:cubicBezTo>
                    <a:cubicBezTo>
                      <a:pt x="26" y="17"/>
                      <a:pt x="25" y="19"/>
                      <a:pt x="25" y="17"/>
                    </a:cubicBezTo>
                    <a:cubicBezTo>
                      <a:pt x="20" y="11"/>
                      <a:pt x="22" y="11"/>
                      <a:pt x="19" y="10"/>
                    </a:cubicBezTo>
                    <a:cubicBezTo>
                      <a:pt x="17" y="8"/>
                      <a:pt x="16" y="5"/>
                      <a:pt x="13" y="7"/>
                    </a:cubicBezTo>
                    <a:cubicBezTo>
                      <a:pt x="9" y="7"/>
                      <a:pt x="7" y="8"/>
                      <a:pt x="5" y="10"/>
                    </a:cubicBezTo>
                    <a:cubicBezTo>
                      <a:pt x="2" y="11"/>
                      <a:pt x="0" y="13"/>
                      <a:pt x="0" y="13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1" name="Freeform 50">
                <a:extLst>
                  <a:ext uri="{FF2B5EF4-FFF2-40B4-BE49-F238E27FC236}">
                    <a16:creationId xmlns:a16="http://schemas.microsoft.com/office/drawing/2014/main" id="{C1B0741B-487E-4498-9B13-F17844134A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0" y="2160"/>
                <a:ext cx="271" cy="184"/>
              </a:xfrm>
              <a:custGeom>
                <a:avLst/>
                <a:gdLst/>
                <a:ahLst/>
                <a:cxnLst>
                  <a:cxn ang="0">
                    <a:pos x="41" y="20"/>
                  </a:cxn>
                  <a:cxn ang="0">
                    <a:pos x="32" y="25"/>
                  </a:cxn>
                  <a:cxn ang="0">
                    <a:pos x="20" y="22"/>
                  </a:cxn>
                  <a:cxn ang="0">
                    <a:pos x="21" y="0"/>
                  </a:cxn>
                  <a:cxn ang="0">
                    <a:pos x="1" y="11"/>
                  </a:cxn>
                  <a:cxn ang="0">
                    <a:pos x="11" y="48"/>
                  </a:cxn>
                  <a:cxn ang="0">
                    <a:pos x="17" y="37"/>
                  </a:cxn>
                  <a:cxn ang="0">
                    <a:pos x="21" y="33"/>
                  </a:cxn>
                  <a:cxn ang="0">
                    <a:pos x="32" y="37"/>
                  </a:cxn>
                  <a:cxn ang="0">
                    <a:pos x="33" y="45"/>
                  </a:cxn>
                  <a:cxn ang="0">
                    <a:pos x="43" y="50"/>
                  </a:cxn>
                  <a:cxn ang="0">
                    <a:pos x="50" y="58"/>
                  </a:cxn>
                  <a:cxn ang="0">
                    <a:pos x="67" y="75"/>
                  </a:cxn>
                  <a:cxn ang="0">
                    <a:pos x="85" y="86"/>
                  </a:cxn>
                  <a:cxn ang="0">
                    <a:pos x="91" y="93"/>
                  </a:cxn>
                  <a:cxn ang="0">
                    <a:pos x="96" y="89"/>
                  </a:cxn>
                  <a:cxn ang="0">
                    <a:pos x="97" y="75"/>
                  </a:cxn>
                  <a:cxn ang="0">
                    <a:pos x="91" y="72"/>
                  </a:cxn>
                  <a:cxn ang="0">
                    <a:pos x="102" y="65"/>
                  </a:cxn>
                  <a:cxn ang="0">
                    <a:pos x="108" y="54"/>
                  </a:cxn>
                  <a:cxn ang="0">
                    <a:pos x="116" y="51"/>
                  </a:cxn>
                  <a:cxn ang="0">
                    <a:pos x="117" y="56"/>
                  </a:cxn>
                  <a:cxn ang="0">
                    <a:pos x="120" y="61"/>
                  </a:cxn>
                  <a:cxn ang="0">
                    <a:pos x="130" y="59"/>
                  </a:cxn>
                  <a:cxn ang="0">
                    <a:pos x="131" y="51"/>
                  </a:cxn>
                  <a:cxn ang="0">
                    <a:pos x="114" y="47"/>
                  </a:cxn>
                  <a:cxn ang="0">
                    <a:pos x="119" y="39"/>
                  </a:cxn>
                  <a:cxn ang="0">
                    <a:pos x="116" y="40"/>
                  </a:cxn>
                  <a:cxn ang="0">
                    <a:pos x="107" y="47"/>
                  </a:cxn>
                  <a:cxn ang="0">
                    <a:pos x="101" y="54"/>
                  </a:cxn>
                  <a:cxn ang="0">
                    <a:pos x="96" y="54"/>
                  </a:cxn>
                  <a:cxn ang="0">
                    <a:pos x="96" y="51"/>
                  </a:cxn>
                  <a:cxn ang="0">
                    <a:pos x="85" y="47"/>
                  </a:cxn>
                  <a:cxn ang="0">
                    <a:pos x="81" y="40"/>
                  </a:cxn>
                  <a:cxn ang="0">
                    <a:pos x="81" y="31"/>
                  </a:cxn>
                  <a:cxn ang="0">
                    <a:pos x="70" y="22"/>
                  </a:cxn>
                  <a:cxn ang="0">
                    <a:pos x="46" y="22"/>
                  </a:cxn>
                  <a:cxn ang="0">
                    <a:pos x="43" y="14"/>
                  </a:cxn>
                </a:cxnLst>
                <a:rect l="0" t="0" r="r" b="b"/>
                <a:pathLst>
                  <a:path w="140" h="95">
                    <a:moveTo>
                      <a:pt x="43" y="14"/>
                    </a:moveTo>
                    <a:cubicBezTo>
                      <a:pt x="36" y="20"/>
                      <a:pt x="40" y="19"/>
                      <a:pt x="41" y="20"/>
                    </a:cubicBezTo>
                    <a:cubicBezTo>
                      <a:pt x="43" y="22"/>
                      <a:pt x="38" y="23"/>
                      <a:pt x="36" y="23"/>
                    </a:cubicBezTo>
                    <a:cubicBezTo>
                      <a:pt x="33" y="22"/>
                      <a:pt x="35" y="25"/>
                      <a:pt x="32" y="25"/>
                    </a:cubicBezTo>
                    <a:cubicBezTo>
                      <a:pt x="29" y="25"/>
                      <a:pt x="33" y="22"/>
                      <a:pt x="29" y="20"/>
                    </a:cubicBezTo>
                    <a:cubicBezTo>
                      <a:pt x="23" y="20"/>
                      <a:pt x="20" y="25"/>
                      <a:pt x="20" y="22"/>
                    </a:cubicBezTo>
                    <a:cubicBezTo>
                      <a:pt x="20" y="17"/>
                      <a:pt x="18" y="14"/>
                      <a:pt x="20" y="12"/>
                    </a:cubicBezTo>
                    <a:cubicBezTo>
                      <a:pt x="20" y="11"/>
                      <a:pt x="17" y="11"/>
                      <a:pt x="21" y="0"/>
                    </a:cubicBezTo>
                    <a:cubicBezTo>
                      <a:pt x="20" y="0"/>
                      <a:pt x="6" y="5"/>
                      <a:pt x="3" y="6"/>
                    </a:cubicBezTo>
                    <a:cubicBezTo>
                      <a:pt x="0" y="6"/>
                      <a:pt x="1" y="6"/>
                      <a:pt x="1" y="11"/>
                    </a:cubicBezTo>
                    <a:cubicBezTo>
                      <a:pt x="1" y="14"/>
                      <a:pt x="1" y="48"/>
                      <a:pt x="1" y="48"/>
                    </a:cubicBezTo>
                    <a:cubicBezTo>
                      <a:pt x="4" y="48"/>
                      <a:pt x="9" y="50"/>
                      <a:pt x="11" y="48"/>
                    </a:cubicBezTo>
                    <a:cubicBezTo>
                      <a:pt x="11" y="47"/>
                      <a:pt x="7" y="47"/>
                      <a:pt x="9" y="42"/>
                    </a:cubicBezTo>
                    <a:cubicBezTo>
                      <a:pt x="11" y="37"/>
                      <a:pt x="17" y="40"/>
                      <a:pt x="17" y="37"/>
                    </a:cubicBezTo>
                    <a:cubicBezTo>
                      <a:pt x="17" y="34"/>
                      <a:pt x="23" y="37"/>
                      <a:pt x="18" y="34"/>
                    </a:cubicBezTo>
                    <a:cubicBezTo>
                      <a:pt x="17" y="33"/>
                      <a:pt x="20" y="34"/>
                      <a:pt x="21" y="33"/>
                    </a:cubicBezTo>
                    <a:cubicBezTo>
                      <a:pt x="23" y="31"/>
                      <a:pt x="23" y="34"/>
                      <a:pt x="26" y="36"/>
                    </a:cubicBezTo>
                    <a:cubicBezTo>
                      <a:pt x="29" y="36"/>
                      <a:pt x="24" y="37"/>
                      <a:pt x="32" y="37"/>
                    </a:cubicBezTo>
                    <a:cubicBezTo>
                      <a:pt x="36" y="37"/>
                      <a:pt x="30" y="39"/>
                      <a:pt x="35" y="42"/>
                    </a:cubicBezTo>
                    <a:cubicBezTo>
                      <a:pt x="36" y="44"/>
                      <a:pt x="32" y="44"/>
                      <a:pt x="33" y="45"/>
                    </a:cubicBezTo>
                    <a:cubicBezTo>
                      <a:pt x="35" y="47"/>
                      <a:pt x="32" y="45"/>
                      <a:pt x="35" y="48"/>
                    </a:cubicBezTo>
                    <a:cubicBezTo>
                      <a:pt x="38" y="51"/>
                      <a:pt x="40" y="48"/>
                      <a:pt x="43" y="50"/>
                    </a:cubicBezTo>
                    <a:cubicBezTo>
                      <a:pt x="44" y="51"/>
                      <a:pt x="43" y="48"/>
                      <a:pt x="47" y="50"/>
                    </a:cubicBezTo>
                    <a:cubicBezTo>
                      <a:pt x="50" y="51"/>
                      <a:pt x="49" y="56"/>
                      <a:pt x="50" y="58"/>
                    </a:cubicBezTo>
                    <a:cubicBezTo>
                      <a:pt x="53" y="59"/>
                      <a:pt x="52" y="62"/>
                      <a:pt x="56" y="65"/>
                    </a:cubicBezTo>
                    <a:cubicBezTo>
                      <a:pt x="61" y="70"/>
                      <a:pt x="64" y="75"/>
                      <a:pt x="67" y="75"/>
                    </a:cubicBezTo>
                    <a:cubicBezTo>
                      <a:pt x="68" y="75"/>
                      <a:pt x="76" y="84"/>
                      <a:pt x="79" y="83"/>
                    </a:cubicBezTo>
                    <a:cubicBezTo>
                      <a:pt x="81" y="81"/>
                      <a:pt x="82" y="84"/>
                      <a:pt x="85" y="86"/>
                    </a:cubicBezTo>
                    <a:cubicBezTo>
                      <a:pt x="87" y="86"/>
                      <a:pt x="84" y="86"/>
                      <a:pt x="85" y="92"/>
                    </a:cubicBezTo>
                    <a:cubicBezTo>
                      <a:pt x="90" y="90"/>
                      <a:pt x="90" y="95"/>
                      <a:pt x="91" y="93"/>
                    </a:cubicBezTo>
                    <a:cubicBezTo>
                      <a:pt x="93" y="93"/>
                      <a:pt x="93" y="93"/>
                      <a:pt x="94" y="95"/>
                    </a:cubicBezTo>
                    <a:cubicBezTo>
                      <a:pt x="94" y="93"/>
                      <a:pt x="94" y="92"/>
                      <a:pt x="96" y="89"/>
                    </a:cubicBezTo>
                    <a:cubicBezTo>
                      <a:pt x="99" y="84"/>
                      <a:pt x="101" y="84"/>
                      <a:pt x="97" y="81"/>
                    </a:cubicBezTo>
                    <a:cubicBezTo>
                      <a:pt x="96" y="78"/>
                      <a:pt x="99" y="76"/>
                      <a:pt x="97" y="75"/>
                    </a:cubicBezTo>
                    <a:cubicBezTo>
                      <a:pt x="96" y="73"/>
                      <a:pt x="94" y="76"/>
                      <a:pt x="94" y="73"/>
                    </a:cubicBezTo>
                    <a:cubicBezTo>
                      <a:pt x="94" y="72"/>
                      <a:pt x="93" y="72"/>
                      <a:pt x="91" y="72"/>
                    </a:cubicBezTo>
                    <a:cubicBezTo>
                      <a:pt x="90" y="72"/>
                      <a:pt x="93" y="67"/>
                      <a:pt x="96" y="67"/>
                    </a:cubicBezTo>
                    <a:cubicBezTo>
                      <a:pt x="99" y="69"/>
                      <a:pt x="101" y="69"/>
                      <a:pt x="102" y="65"/>
                    </a:cubicBezTo>
                    <a:cubicBezTo>
                      <a:pt x="105" y="61"/>
                      <a:pt x="101" y="61"/>
                      <a:pt x="105" y="61"/>
                    </a:cubicBezTo>
                    <a:cubicBezTo>
                      <a:pt x="108" y="61"/>
                      <a:pt x="105" y="56"/>
                      <a:pt x="108" y="54"/>
                    </a:cubicBezTo>
                    <a:cubicBezTo>
                      <a:pt x="108" y="53"/>
                      <a:pt x="108" y="56"/>
                      <a:pt x="113" y="54"/>
                    </a:cubicBezTo>
                    <a:cubicBezTo>
                      <a:pt x="116" y="53"/>
                      <a:pt x="114" y="51"/>
                      <a:pt x="116" y="51"/>
                    </a:cubicBezTo>
                    <a:cubicBezTo>
                      <a:pt x="117" y="51"/>
                      <a:pt x="117" y="54"/>
                      <a:pt x="117" y="54"/>
                    </a:cubicBezTo>
                    <a:cubicBezTo>
                      <a:pt x="119" y="54"/>
                      <a:pt x="119" y="54"/>
                      <a:pt x="117" y="56"/>
                    </a:cubicBezTo>
                    <a:cubicBezTo>
                      <a:pt x="116" y="58"/>
                      <a:pt x="114" y="59"/>
                      <a:pt x="116" y="59"/>
                    </a:cubicBezTo>
                    <a:cubicBezTo>
                      <a:pt x="117" y="59"/>
                      <a:pt x="116" y="62"/>
                      <a:pt x="120" y="61"/>
                    </a:cubicBezTo>
                    <a:cubicBezTo>
                      <a:pt x="122" y="59"/>
                      <a:pt x="122" y="59"/>
                      <a:pt x="125" y="62"/>
                    </a:cubicBezTo>
                    <a:cubicBezTo>
                      <a:pt x="128" y="64"/>
                      <a:pt x="128" y="58"/>
                      <a:pt x="130" y="59"/>
                    </a:cubicBezTo>
                    <a:cubicBezTo>
                      <a:pt x="133" y="59"/>
                      <a:pt x="133" y="58"/>
                      <a:pt x="136" y="54"/>
                    </a:cubicBezTo>
                    <a:cubicBezTo>
                      <a:pt x="140" y="53"/>
                      <a:pt x="136" y="54"/>
                      <a:pt x="131" y="51"/>
                    </a:cubicBezTo>
                    <a:cubicBezTo>
                      <a:pt x="125" y="48"/>
                      <a:pt x="126" y="44"/>
                      <a:pt x="123" y="48"/>
                    </a:cubicBezTo>
                    <a:cubicBezTo>
                      <a:pt x="122" y="53"/>
                      <a:pt x="117" y="48"/>
                      <a:pt x="114" y="47"/>
                    </a:cubicBezTo>
                    <a:cubicBezTo>
                      <a:pt x="111" y="45"/>
                      <a:pt x="126" y="39"/>
                      <a:pt x="120" y="37"/>
                    </a:cubicBezTo>
                    <a:cubicBezTo>
                      <a:pt x="119" y="39"/>
                      <a:pt x="119" y="39"/>
                      <a:pt x="119" y="39"/>
                    </a:cubicBezTo>
                    <a:cubicBezTo>
                      <a:pt x="117" y="39"/>
                      <a:pt x="119" y="40"/>
                      <a:pt x="117" y="40"/>
                    </a:cubicBezTo>
                    <a:cubicBezTo>
                      <a:pt x="116" y="40"/>
                      <a:pt x="117" y="39"/>
                      <a:pt x="116" y="40"/>
                    </a:cubicBezTo>
                    <a:cubicBezTo>
                      <a:pt x="113" y="42"/>
                      <a:pt x="111" y="44"/>
                      <a:pt x="110" y="45"/>
                    </a:cubicBezTo>
                    <a:cubicBezTo>
                      <a:pt x="108" y="47"/>
                      <a:pt x="108" y="47"/>
                      <a:pt x="107" y="47"/>
                    </a:cubicBezTo>
                    <a:cubicBezTo>
                      <a:pt x="104" y="48"/>
                      <a:pt x="105" y="50"/>
                      <a:pt x="104" y="50"/>
                    </a:cubicBezTo>
                    <a:cubicBezTo>
                      <a:pt x="102" y="51"/>
                      <a:pt x="101" y="53"/>
                      <a:pt x="101" y="54"/>
                    </a:cubicBezTo>
                    <a:cubicBezTo>
                      <a:pt x="102" y="56"/>
                      <a:pt x="101" y="58"/>
                      <a:pt x="99" y="56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7" y="51"/>
                      <a:pt x="97" y="51"/>
                      <a:pt x="97" y="51"/>
                    </a:cubicBezTo>
                    <a:cubicBezTo>
                      <a:pt x="97" y="51"/>
                      <a:pt x="97" y="53"/>
                      <a:pt x="96" y="51"/>
                    </a:cubicBezTo>
                    <a:cubicBezTo>
                      <a:pt x="96" y="50"/>
                      <a:pt x="96" y="50"/>
                      <a:pt x="90" y="50"/>
                    </a:cubicBezTo>
                    <a:cubicBezTo>
                      <a:pt x="85" y="51"/>
                      <a:pt x="85" y="50"/>
                      <a:pt x="85" y="47"/>
                    </a:cubicBezTo>
                    <a:cubicBezTo>
                      <a:pt x="85" y="44"/>
                      <a:pt x="85" y="40"/>
                      <a:pt x="84" y="40"/>
                    </a:cubicBezTo>
                    <a:cubicBezTo>
                      <a:pt x="81" y="40"/>
                      <a:pt x="81" y="40"/>
                      <a:pt x="81" y="40"/>
                    </a:cubicBezTo>
                    <a:cubicBezTo>
                      <a:pt x="81" y="40"/>
                      <a:pt x="81" y="39"/>
                      <a:pt x="81" y="36"/>
                    </a:cubicBezTo>
                    <a:cubicBezTo>
                      <a:pt x="82" y="31"/>
                      <a:pt x="82" y="28"/>
                      <a:pt x="81" y="31"/>
                    </a:cubicBezTo>
                    <a:cubicBezTo>
                      <a:pt x="78" y="33"/>
                      <a:pt x="79" y="26"/>
                      <a:pt x="76" y="25"/>
                    </a:cubicBezTo>
                    <a:cubicBezTo>
                      <a:pt x="73" y="23"/>
                      <a:pt x="73" y="20"/>
                      <a:pt x="70" y="22"/>
                    </a:cubicBezTo>
                    <a:cubicBezTo>
                      <a:pt x="65" y="25"/>
                      <a:pt x="62" y="22"/>
                      <a:pt x="55" y="23"/>
                    </a:cubicBezTo>
                    <a:cubicBezTo>
                      <a:pt x="49" y="25"/>
                      <a:pt x="49" y="25"/>
                      <a:pt x="46" y="22"/>
                    </a:cubicBezTo>
                    <a:cubicBezTo>
                      <a:pt x="44" y="19"/>
                      <a:pt x="43" y="17"/>
                      <a:pt x="43" y="16"/>
                    </a:cubicBezTo>
                    <a:cubicBezTo>
                      <a:pt x="41" y="16"/>
                      <a:pt x="43" y="14"/>
                      <a:pt x="43" y="14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2" name="Freeform 51">
                <a:extLst>
                  <a:ext uri="{FF2B5EF4-FFF2-40B4-BE49-F238E27FC236}">
                    <a16:creationId xmlns:a16="http://schemas.microsoft.com/office/drawing/2014/main" id="{926A7699-6709-4A11-AE47-CD5177E03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7" y="2212"/>
                <a:ext cx="167" cy="89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7" y="20"/>
                  </a:cxn>
                  <a:cxn ang="0">
                    <a:pos x="16" y="21"/>
                  </a:cxn>
                  <a:cxn ang="0">
                    <a:pos x="24" y="24"/>
                  </a:cxn>
                  <a:cxn ang="0">
                    <a:pos x="29" y="27"/>
                  </a:cxn>
                  <a:cxn ang="0">
                    <a:pos x="22" y="32"/>
                  </a:cxn>
                  <a:cxn ang="0">
                    <a:pos x="18" y="35"/>
                  </a:cxn>
                  <a:cxn ang="0">
                    <a:pos x="13" y="34"/>
                  </a:cxn>
                  <a:cxn ang="0">
                    <a:pos x="10" y="37"/>
                  </a:cxn>
                  <a:cxn ang="0">
                    <a:pos x="9" y="35"/>
                  </a:cxn>
                  <a:cxn ang="0">
                    <a:pos x="1" y="35"/>
                  </a:cxn>
                  <a:cxn ang="0">
                    <a:pos x="0" y="38"/>
                  </a:cxn>
                  <a:cxn ang="0">
                    <a:pos x="10" y="41"/>
                  </a:cxn>
                  <a:cxn ang="0">
                    <a:pos x="18" y="41"/>
                  </a:cxn>
                  <a:cxn ang="0">
                    <a:pos x="22" y="44"/>
                  </a:cxn>
                  <a:cxn ang="0">
                    <a:pos x="29" y="43"/>
                  </a:cxn>
                  <a:cxn ang="0">
                    <a:pos x="35" y="43"/>
                  </a:cxn>
                  <a:cxn ang="0">
                    <a:pos x="39" y="35"/>
                  </a:cxn>
                  <a:cxn ang="0">
                    <a:pos x="45" y="31"/>
                  </a:cxn>
                  <a:cxn ang="0">
                    <a:pos x="50" y="31"/>
                  </a:cxn>
                  <a:cxn ang="0">
                    <a:pos x="54" y="32"/>
                  </a:cxn>
                  <a:cxn ang="0">
                    <a:pos x="59" y="26"/>
                  </a:cxn>
                  <a:cxn ang="0">
                    <a:pos x="71" y="21"/>
                  </a:cxn>
                  <a:cxn ang="0">
                    <a:pos x="83" y="15"/>
                  </a:cxn>
                  <a:cxn ang="0">
                    <a:pos x="86" y="12"/>
                  </a:cxn>
                  <a:cxn ang="0">
                    <a:pos x="79" y="7"/>
                  </a:cxn>
                  <a:cxn ang="0">
                    <a:pos x="62" y="4"/>
                  </a:cxn>
                  <a:cxn ang="0">
                    <a:pos x="47" y="4"/>
                  </a:cxn>
                  <a:cxn ang="0">
                    <a:pos x="36" y="1"/>
                  </a:cxn>
                  <a:cxn ang="0">
                    <a:pos x="32" y="9"/>
                  </a:cxn>
                  <a:cxn ang="0">
                    <a:pos x="18" y="4"/>
                  </a:cxn>
                  <a:cxn ang="0">
                    <a:pos x="13" y="10"/>
                  </a:cxn>
                </a:cxnLst>
                <a:rect l="0" t="0" r="r" b="b"/>
                <a:pathLst>
                  <a:path w="86" h="46">
                    <a:moveTo>
                      <a:pt x="13" y="10"/>
                    </a:moveTo>
                    <a:cubicBezTo>
                      <a:pt x="19" y="12"/>
                      <a:pt x="4" y="18"/>
                      <a:pt x="7" y="20"/>
                    </a:cubicBezTo>
                    <a:cubicBezTo>
                      <a:pt x="10" y="21"/>
                      <a:pt x="15" y="26"/>
                      <a:pt x="16" y="21"/>
                    </a:cubicBezTo>
                    <a:cubicBezTo>
                      <a:pt x="19" y="17"/>
                      <a:pt x="18" y="21"/>
                      <a:pt x="24" y="24"/>
                    </a:cubicBezTo>
                    <a:cubicBezTo>
                      <a:pt x="29" y="27"/>
                      <a:pt x="33" y="26"/>
                      <a:pt x="29" y="27"/>
                    </a:cubicBezTo>
                    <a:cubicBezTo>
                      <a:pt x="25" y="31"/>
                      <a:pt x="25" y="32"/>
                      <a:pt x="22" y="32"/>
                    </a:cubicBezTo>
                    <a:cubicBezTo>
                      <a:pt x="21" y="31"/>
                      <a:pt x="21" y="37"/>
                      <a:pt x="18" y="35"/>
                    </a:cubicBezTo>
                    <a:cubicBezTo>
                      <a:pt x="15" y="32"/>
                      <a:pt x="15" y="32"/>
                      <a:pt x="13" y="34"/>
                    </a:cubicBezTo>
                    <a:cubicBezTo>
                      <a:pt x="12" y="35"/>
                      <a:pt x="12" y="34"/>
                      <a:pt x="10" y="37"/>
                    </a:cubicBezTo>
                    <a:cubicBezTo>
                      <a:pt x="9" y="38"/>
                      <a:pt x="10" y="35"/>
                      <a:pt x="9" y="35"/>
                    </a:cubicBezTo>
                    <a:cubicBezTo>
                      <a:pt x="6" y="34"/>
                      <a:pt x="1" y="34"/>
                      <a:pt x="1" y="35"/>
                    </a:cubicBezTo>
                    <a:cubicBezTo>
                      <a:pt x="1" y="38"/>
                      <a:pt x="0" y="35"/>
                      <a:pt x="0" y="38"/>
                    </a:cubicBezTo>
                    <a:cubicBezTo>
                      <a:pt x="0" y="43"/>
                      <a:pt x="10" y="40"/>
                      <a:pt x="10" y="41"/>
                    </a:cubicBezTo>
                    <a:cubicBezTo>
                      <a:pt x="12" y="44"/>
                      <a:pt x="16" y="38"/>
                      <a:pt x="18" y="41"/>
                    </a:cubicBezTo>
                    <a:cubicBezTo>
                      <a:pt x="19" y="46"/>
                      <a:pt x="21" y="43"/>
                      <a:pt x="22" y="44"/>
                    </a:cubicBezTo>
                    <a:cubicBezTo>
                      <a:pt x="24" y="46"/>
                      <a:pt x="24" y="41"/>
                      <a:pt x="29" y="43"/>
                    </a:cubicBezTo>
                    <a:cubicBezTo>
                      <a:pt x="33" y="44"/>
                      <a:pt x="32" y="41"/>
                      <a:pt x="35" y="43"/>
                    </a:cubicBezTo>
                    <a:cubicBezTo>
                      <a:pt x="41" y="41"/>
                      <a:pt x="32" y="37"/>
                      <a:pt x="39" y="35"/>
                    </a:cubicBezTo>
                    <a:cubicBezTo>
                      <a:pt x="45" y="34"/>
                      <a:pt x="42" y="31"/>
                      <a:pt x="45" y="31"/>
                    </a:cubicBezTo>
                    <a:cubicBezTo>
                      <a:pt x="50" y="32"/>
                      <a:pt x="48" y="26"/>
                      <a:pt x="50" y="31"/>
                    </a:cubicBezTo>
                    <a:cubicBezTo>
                      <a:pt x="51" y="35"/>
                      <a:pt x="53" y="31"/>
                      <a:pt x="54" y="32"/>
                    </a:cubicBezTo>
                    <a:cubicBezTo>
                      <a:pt x="57" y="34"/>
                      <a:pt x="57" y="31"/>
                      <a:pt x="59" y="26"/>
                    </a:cubicBezTo>
                    <a:cubicBezTo>
                      <a:pt x="60" y="23"/>
                      <a:pt x="69" y="27"/>
                      <a:pt x="71" y="21"/>
                    </a:cubicBezTo>
                    <a:cubicBezTo>
                      <a:pt x="72" y="18"/>
                      <a:pt x="80" y="17"/>
                      <a:pt x="83" y="15"/>
                    </a:cubicBezTo>
                    <a:cubicBezTo>
                      <a:pt x="85" y="13"/>
                      <a:pt x="85" y="15"/>
                      <a:pt x="86" y="12"/>
                    </a:cubicBezTo>
                    <a:cubicBezTo>
                      <a:pt x="83" y="7"/>
                      <a:pt x="80" y="10"/>
                      <a:pt x="79" y="7"/>
                    </a:cubicBezTo>
                    <a:cubicBezTo>
                      <a:pt x="79" y="4"/>
                      <a:pt x="72" y="4"/>
                      <a:pt x="62" y="4"/>
                    </a:cubicBezTo>
                    <a:cubicBezTo>
                      <a:pt x="50" y="3"/>
                      <a:pt x="50" y="6"/>
                      <a:pt x="47" y="4"/>
                    </a:cubicBezTo>
                    <a:cubicBezTo>
                      <a:pt x="45" y="3"/>
                      <a:pt x="41" y="0"/>
                      <a:pt x="36" y="1"/>
                    </a:cubicBezTo>
                    <a:cubicBezTo>
                      <a:pt x="30" y="3"/>
                      <a:pt x="35" y="10"/>
                      <a:pt x="32" y="9"/>
                    </a:cubicBezTo>
                    <a:cubicBezTo>
                      <a:pt x="29" y="7"/>
                      <a:pt x="22" y="4"/>
                      <a:pt x="18" y="4"/>
                    </a:cubicBezTo>
                    <a:cubicBezTo>
                      <a:pt x="13" y="6"/>
                      <a:pt x="13" y="9"/>
                      <a:pt x="13" y="1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3" name="Freeform 52">
                <a:extLst>
                  <a:ext uri="{FF2B5EF4-FFF2-40B4-BE49-F238E27FC236}">
                    <a16:creationId xmlns:a16="http://schemas.microsoft.com/office/drawing/2014/main" id="{EE7900CC-4DFE-4026-A6D1-2927B9666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59"/>
                <a:ext cx="124" cy="97"/>
              </a:xfrm>
              <a:custGeom>
                <a:avLst/>
                <a:gdLst/>
                <a:ahLst/>
                <a:cxnLst>
                  <a:cxn ang="0">
                    <a:pos x="31" y="9"/>
                  </a:cxn>
                  <a:cxn ang="0">
                    <a:pos x="26" y="8"/>
                  </a:cxn>
                  <a:cxn ang="0">
                    <a:pos x="27" y="5"/>
                  </a:cxn>
                  <a:cxn ang="0">
                    <a:pos x="27" y="3"/>
                  </a:cxn>
                  <a:cxn ang="0">
                    <a:pos x="26" y="0"/>
                  </a:cxn>
                  <a:cxn ang="0">
                    <a:pos x="23" y="3"/>
                  </a:cxn>
                  <a:cxn ang="0">
                    <a:pos x="18" y="3"/>
                  </a:cxn>
                  <a:cxn ang="0">
                    <a:pos x="15" y="9"/>
                  </a:cxn>
                  <a:cxn ang="0">
                    <a:pos x="12" y="14"/>
                  </a:cxn>
                  <a:cxn ang="0">
                    <a:pos x="6" y="16"/>
                  </a:cxn>
                  <a:cxn ang="0">
                    <a:pos x="1" y="20"/>
                  </a:cxn>
                  <a:cxn ang="0">
                    <a:pos x="4" y="22"/>
                  </a:cxn>
                  <a:cxn ang="0">
                    <a:pos x="7" y="23"/>
                  </a:cxn>
                  <a:cxn ang="0">
                    <a:pos x="7" y="30"/>
                  </a:cxn>
                  <a:cxn ang="0">
                    <a:pos x="6" y="37"/>
                  </a:cxn>
                  <a:cxn ang="0">
                    <a:pos x="4" y="44"/>
                  </a:cxn>
                  <a:cxn ang="0">
                    <a:pos x="7" y="44"/>
                  </a:cxn>
                  <a:cxn ang="0">
                    <a:pos x="14" y="42"/>
                  </a:cxn>
                  <a:cxn ang="0">
                    <a:pos x="17" y="44"/>
                  </a:cxn>
                  <a:cxn ang="0">
                    <a:pos x="18" y="39"/>
                  </a:cxn>
                  <a:cxn ang="0">
                    <a:pos x="24" y="39"/>
                  </a:cxn>
                  <a:cxn ang="0">
                    <a:pos x="24" y="34"/>
                  </a:cxn>
                  <a:cxn ang="0">
                    <a:pos x="31" y="30"/>
                  </a:cxn>
                  <a:cxn ang="0">
                    <a:pos x="32" y="34"/>
                  </a:cxn>
                  <a:cxn ang="0">
                    <a:pos x="35" y="37"/>
                  </a:cxn>
                  <a:cxn ang="0">
                    <a:pos x="38" y="47"/>
                  </a:cxn>
                  <a:cxn ang="0">
                    <a:pos x="44" y="44"/>
                  </a:cxn>
                  <a:cxn ang="0">
                    <a:pos x="47" y="41"/>
                  </a:cxn>
                  <a:cxn ang="0">
                    <a:pos x="52" y="41"/>
                  </a:cxn>
                  <a:cxn ang="0">
                    <a:pos x="55" y="41"/>
                  </a:cxn>
                  <a:cxn ang="0">
                    <a:pos x="60" y="42"/>
                  </a:cxn>
                  <a:cxn ang="0">
                    <a:pos x="63" y="39"/>
                  </a:cxn>
                  <a:cxn ang="0">
                    <a:pos x="61" y="33"/>
                  </a:cxn>
                  <a:cxn ang="0">
                    <a:pos x="61" y="28"/>
                  </a:cxn>
                  <a:cxn ang="0">
                    <a:pos x="55" y="28"/>
                  </a:cxn>
                  <a:cxn ang="0">
                    <a:pos x="54" y="23"/>
                  </a:cxn>
                  <a:cxn ang="0">
                    <a:pos x="52" y="19"/>
                  </a:cxn>
                  <a:cxn ang="0">
                    <a:pos x="46" y="19"/>
                  </a:cxn>
                  <a:cxn ang="0">
                    <a:pos x="40" y="20"/>
                  </a:cxn>
                  <a:cxn ang="0">
                    <a:pos x="35" y="17"/>
                  </a:cxn>
                  <a:cxn ang="0">
                    <a:pos x="27" y="17"/>
                  </a:cxn>
                  <a:cxn ang="0">
                    <a:pos x="17" y="14"/>
                  </a:cxn>
                  <a:cxn ang="0">
                    <a:pos x="18" y="11"/>
                  </a:cxn>
                  <a:cxn ang="0">
                    <a:pos x="26" y="11"/>
                  </a:cxn>
                  <a:cxn ang="0">
                    <a:pos x="27" y="13"/>
                  </a:cxn>
                  <a:cxn ang="0">
                    <a:pos x="31" y="9"/>
                  </a:cxn>
                </a:cxnLst>
                <a:rect l="0" t="0" r="r" b="b"/>
                <a:pathLst>
                  <a:path w="64" h="50">
                    <a:moveTo>
                      <a:pt x="31" y="9"/>
                    </a:moveTo>
                    <a:cubicBezTo>
                      <a:pt x="26" y="11"/>
                      <a:pt x="27" y="8"/>
                      <a:pt x="26" y="8"/>
                    </a:cubicBezTo>
                    <a:cubicBezTo>
                      <a:pt x="24" y="8"/>
                      <a:pt x="26" y="6"/>
                      <a:pt x="27" y="5"/>
                    </a:cubicBezTo>
                    <a:cubicBezTo>
                      <a:pt x="29" y="3"/>
                      <a:pt x="29" y="3"/>
                      <a:pt x="27" y="3"/>
                    </a:cubicBezTo>
                    <a:cubicBezTo>
                      <a:pt x="27" y="3"/>
                      <a:pt x="27" y="0"/>
                      <a:pt x="26" y="0"/>
                    </a:cubicBezTo>
                    <a:cubicBezTo>
                      <a:pt x="24" y="0"/>
                      <a:pt x="26" y="2"/>
                      <a:pt x="23" y="3"/>
                    </a:cubicBezTo>
                    <a:cubicBezTo>
                      <a:pt x="18" y="5"/>
                      <a:pt x="18" y="2"/>
                      <a:pt x="18" y="3"/>
                    </a:cubicBezTo>
                    <a:cubicBezTo>
                      <a:pt x="15" y="5"/>
                      <a:pt x="18" y="9"/>
                      <a:pt x="15" y="9"/>
                    </a:cubicBezTo>
                    <a:cubicBezTo>
                      <a:pt x="10" y="9"/>
                      <a:pt x="15" y="9"/>
                      <a:pt x="12" y="14"/>
                    </a:cubicBezTo>
                    <a:cubicBezTo>
                      <a:pt x="10" y="17"/>
                      <a:pt x="9" y="17"/>
                      <a:pt x="6" y="16"/>
                    </a:cubicBezTo>
                    <a:cubicBezTo>
                      <a:pt x="3" y="16"/>
                      <a:pt x="0" y="20"/>
                      <a:pt x="1" y="20"/>
                    </a:cubicBezTo>
                    <a:cubicBezTo>
                      <a:pt x="3" y="20"/>
                      <a:pt x="4" y="20"/>
                      <a:pt x="4" y="22"/>
                    </a:cubicBezTo>
                    <a:cubicBezTo>
                      <a:pt x="4" y="25"/>
                      <a:pt x="6" y="22"/>
                      <a:pt x="7" y="23"/>
                    </a:cubicBezTo>
                    <a:cubicBezTo>
                      <a:pt x="9" y="25"/>
                      <a:pt x="6" y="27"/>
                      <a:pt x="7" y="30"/>
                    </a:cubicBezTo>
                    <a:cubicBezTo>
                      <a:pt x="10" y="33"/>
                      <a:pt x="9" y="33"/>
                      <a:pt x="6" y="37"/>
                    </a:cubicBezTo>
                    <a:cubicBezTo>
                      <a:pt x="4" y="41"/>
                      <a:pt x="4" y="42"/>
                      <a:pt x="4" y="44"/>
                    </a:cubicBezTo>
                    <a:cubicBezTo>
                      <a:pt x="6" y="47"/>
                      <a:pt x="7" y="47"/>
                      <a:pt x="7" y="44"/>
                    </a:cubicBezTo>
                    <a:cubicBezTo>
                      <a:pt x="9" y="42"/>
                      <a:pt x="10" y="42"/>
                      <a:pt x="14" y="42"/>
                    </a:cubicBezTo>
                    <a:cubicBezTo>
                      <a:pt x="15" y="41"/>
                      <a:pt x="17" y="44"/>
                      <a:pt x="17" y="44"/>
                    </a:cubicBezTo>
                    <a:cubicBezTo>
                      <a:pt x="18" y="44"/>
                      <a:pt x="17" y="41"/>
                      <a:pt x="18" y="39"/>
                    </a:cubicBezTo>
                    <a:cubicBezTo>
                      <a:pt x="21" y="37"/>
                      <a:pt x="23" y="41"/>
                      <a:pt x="24" y="39"/>
                    </a:cubicBezTo>
                    <a:cubicBezTo>
                      <a:pt x="26" y="37"/>
                      <a:pt x="23" y="36"/>
                      <a:pt x="24" y="34"/>
                    </a:cubicBezTo>
                    <a:cubicBezTo>
                      <a:pt x="27" y="33"/>
                      <a:pt x="26" y="28"/>
                      <a:pt x="31" y="30"/>
                    </a:cubicBezTo>
                    <a:cubicBezTo>
                      <a:pt x="35" y="31"/>
                      <a:pt x="32" y="33"/>
                      <a:pt x="32" y="34"/>
                    </a:cubicBezTo>
                    <a:cubicBezTo>
                      <a:pt x="33" y="36"/>
                      <a:pt x="35" y="31"/>
                      <a:pt x="35" y="37"/>
                    </a:cubicBezTo>
                    <a:cubicBezTo>
                      <a:pt x="33" y="47"/>
                      <a:pt x="35" y="50"/>
                      <a:pt x="38" y="47"/>
                    </a:cubicBezTo>
                    <a:cubicBezTo>
                      <a:pt x="41" y="45"/>
                      <a:pt x="44" y="45"/>
                      <a:pt x="44" y="44"/>
                    </a:cubicBezTo>
                    <a:cubicBezTo>
                      <a:pt x="44" y="42"/>
                      <a:pt x="46" y="42"/>
                      <a:pt x="47" y="41"/>
                    </a:cubicBezTo>
                    <a:cubicBezTo>
                      <a:pt x="49" y="39"/>
                      <a:pt x="54" y="39"/>
                      <a:pt x="52" y="41"/>
                    </a:cubicBezTo>
                    <a:cubicBezTo>
                      <a:pt x="50" y="44"/>
                      <a:pt x="52" y="44"/>
                      <a:pt x="55" y="41"/>
                    </a:cubicBezTo>
                    <a:cubicBezTo>
                      <a:pt x="58" y="39"/>
                      <a:pt x="61" y="41"/>
                      <a:pt x="60" y="42"/>
                    </a:cubicBezTo>
                    <a:cubicBezTo>
                      <a:pt x="63" y="42"/>
                      <a:pt x="64" y="41"/>
                      <a:pt x="63" y="39"/>
                    </a:cubicBezTo>
                    <a:cubicBezTo>
                      <a:pt x="60" y="37"/>
                      <a:pt x="63" y="34"/>
                      <a:pt x="61" y="33"/>
                    </a:cubicBezTo>
                    <a:cubicBezTo>
                      <a:pt x="60" y="31"/>
                      <a:pt x="61" y="30"/>
                      <a:pt x="61" y="28"/>
                    </a:cubicBezTo>
                    <a:cubicBezTo>
                      <a:pt x="60" y="27"/>
                      <a:pt x="55" y="25"/>
                      <a:pt x="55" y="28"/>
                    </a:cubicBezTo>
                    <a:cubicBezTo>
                      <a:pt x="55" y="30"/>
                      <a:pt x="52" y="27"/>
                      <a:pt x="54" y="23"/>
                    </a:cubicBezTo>
                    <a:cubicBezTo>
                      <a:pt x="54" y="22"/>
                      <a:pt x="50" y="22"/>
                      <a:pt x="52" y="19"/>
                    </a:cubicBezTo>
                    <a:cubicBezTo>
                      <a:pt x="49" y="17"/>
                      <a:pt x="50" y="20"/>
                      <a:pt x="46" y="19"/>
                    </a:cubicBezTo>
                    <a:cubicBezTo>
                      <a:pt x="41" y="17"/>
                      <a:pt x="41" y="22"/>
                      <a:pt x="40" y="20"/>
                    </a:cubicBezTo>
                    <a:cubicBezTo>
                      <a:pt x="38" y="19"/>
                      <a:pt x="37" y="22"/>
                      <a:pt x="35" y="17"/>
                    </a:cubicBezTo>
                    <a:cubicBezTo>
                      <a:pt x="33" y="14"/>
                      <a:pt x="29" y="20"/>
                      <a:pt x="27" y="17"/>
                    </a:cubicBezTo>
                    <a:cubicBezTo>
                      <a:pt x="27" y="16"/>
                      <a:pt x="17" y="19"/>
                      <a:pt x="17" y="14"/>
                    </a:cubicBezTo>
                    <a:cubicBezTo>
                      <a:pt x="17" y="11"/>
                      <a:pt x="18" y="14"/>
                      <a:pt x="18" y="11"/>
                    </a:cubicBezTo>
                    <a:cubicBezTo>
                      <a:pt x="18" y="9"/>
                      <a:pt x="23" y="9"/>
                      <a:pt x="26" y="11"/>
                    </a:cubicBezTo>
                    <a:cubicBezTo>
                      <a:pt x="27" y="11"/>
                      <a:pt x="26" y="14"/>
                      <a:pt x="27" y="13"/>
                    </a:cubicBezTo>
                    <a:cubicBezTo>
                      <a:pt x="29" y="9"/>
                      <a:pt x="29" y="11"/>
                      <a:pt x="31" y="9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4" name="Freeform 53">
                <a:extLst>
                  <a:ext uri="{FF2B5EF4-FFF2-40B4-BE49-F238E27FC236}">
                    <a16:creationId xmlns:a16="http://schemas.microsoft.com/office/drawing/2014/main" id="{A9176A26-7209-4112-89CC-CDCFFE461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5" y="2583"/>
                <a:ext cx="33" cy="79"/>
              </a:xfrm>
              <a:custGeom>
                <a:avLst/>
                <a:gdLst/>
                <a:ahLst/>
                <a:cxnLst>
                  <a:cxn ang="0">
                    <a:pos x="3" y="12"/>
                  </a:cxn>
                  <a:cxn ang="0">
                    <a:pos x="11" y="3"/>
                  </a:cxn>
                  <a:cxn ang="0">
                    <a:pos x="14" y="3"/>
                  </a:cxn>
                  <a:cxn ang="0">
                    <a:pos x="16" y="9"/>
                  </a:cxn>
                  <a:cxn ang="0">
                    <a:pos x="13" y="22"/>
                  </a:cxn>
                  <a:cxn ang="0">
                    <a:pos x="8" y="34"/>
                  </a:cxn>
                  <a:cxn ang="0">
                    <a:pos x="5" y="33"/>
                  </a:cxn>
                  <a:cxn ang="0">
                    <a:pos x="2" y="26"/>
                  </a:cxn>
                  <a:cxn ang="0">
                    <a:pos x="3" y="12"/>
                  </a:cxn>
                </a:cxnLst>
                <a:rect l="0" t="0" r="r" b="b"/>
                <a:pathLst>
                  <a:path w="17" h="41">
                    <a:moveTo>
                      <a:pt x="3" y="12"/>
                    </a:moveTo>
                    <a:cubicBezTo>
                      <a:pt x="8" y="6"/>
                      <a:pt x="10" y="4"/>
                      <a:pt x="11" y="3"/>
                    </a:cubicBezTo>
                    <a:cubicBezTo>
                      <a:pt x="13" y="3"/>
                      <a:pt x="13" y="0"/>
                      <a:pt x="14" y="3"/>
                    </a:cubicBezTo>
                    <a:cubicBezTo>
                      <a:pt x="17" y="6"/>
                      <a:pt x="14" y="6"/>
                      <a:pt x="16" y="9"/>
                    </a:cubicBezTo>
                    <a:cubicBezTo>
                      <a:pt x="16" y="11"/>
                      <a:pt x="14" y="14"/>
                      <a:pt x="13" y="22"/>
                    </a:cubicBezTo>
                    <a:cubicBezTo>
                      <a:pt x="11" y="31"/>
                      <a:pt x="8" y="28"/>
                      <a:pt x="8" y="34"/>
                    </a:cubicBezTo>
                    <a:cubicBezTo>
                      <a:pt x="8" y="41"/>
                      <a:pt x="7" y="36"/>
                      <a:pt x="5" y="33"/>
                    </a:cubicBezTo>
                    <a:cubicBezTo>
                      <a:pt x="5" y="30"/>
                      <a:pt x="3" y="33"/>
                      <a:pt x="2" y="26"/>
                    </a:cubicBezTo>
                    <a:cubicBezTo>
                      <a:pt x="0" y="22"/>
                      <a:pt x="0" y="19"/>
                      <a:pt x="3" y="1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5" name="Freeform 54">
                <a:extLst>
                  <a:ext uri="{FF2B5EF4-FFF2-40B4-BE49-F238E27FC236}">
                    <a16:creationId xmlns:a16="http://schemas.microsoft.com/office/drawing/2014/main" id="{ADD56858-8CB4-4E46-990C-6AE3289174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5" y="2218"/>
                <a:ext cx="97" cy="118"/>
              </a:xfrm>
              <a:custGeom>
                <a:avLst/>
                <a:gdLst/>
                <a:ahLst/>
                <a:cxnLst>
                  <a:cxn ang="0">
                    <a:pos x="0" y="34"/>
                  </a:cxn>
                  <a:cxn ang="0">
                    <a:pos x="3" y="37"/>
                  </a:cxn>
                  <a:cxn ang="0">
                    <a:pos x="7" y="42"/>
                  </a:cxn>
                  <a:cxn ang="0">
                    <a:pos x="6" y="48"/>
                  </a:cxn>
                  <a:cxn ang="0">
                    <a:pos x="4" y="51"/>
                  </a:cxn>
                  <a:cxn ang="0">
                    <a:pos x="4" y="54"/>
                  </a:cxn>
                  <a:cxn ang="0">
                    <a:pos x="6" y="57"/>
                  </a:cxn>
                  <a:cxn ang="0">
                    <a:pos x="9" y="59"/>
                  </a:cxn>
                  <a:cxn ang="0">
                    <a:pos x="12" y="57"/>
                  </a:cxn>
                  <a:cxn ang="0">
                    <a:pos x="14" y="57"/>
                  </a:cxn>
                  <a:cxn ang="0">
                    <a:pos x="18" y="57"/>
                  </a:cxn>
                  <a:cxn ang="0">
                    <a:pos x="21" y="53"/>
                  </a:cxn>
                  <a:cxn ang="0">
                    <a:pos x="30" y="51"/>
                  </a:cxn>
                  <a:cxn ang="0">
                    <a:pos x="32" y="48"/>
                  </a:cxn>
                  <a:cxn ang="0">
                    <a:pos x="27" y="45"/>
                  </a:cxn>
                  <a:cxn ang="0">
                    <a:pos x="24" y="42"/>
                  </a:cxn>
                  <a:cxn ang="0">
                    <a:pos x="24" y="39"/>
                  </a:cxn>
                  <a:cxn ang="0">
                    <a:pos x="27" y="34"/>
                  </a:cxn>
                  <a:cxn ang="0">
                    <a:pos x="33" y="31"/>
                  </a:cxn>
                  <a:cxn ang="0">
                    <a:pos x="41" y="25"/>
                  </a:cxn>
                  <a:cxn ang="0">
                    <a:pos x="43" y="19"/>
                  </a:cxn>
                  <a:cxn ang="0">
                    <a:pos x="43" y="14"/>
                  </a:cxn>
                  <a:cxn ang="0">
                    <a:pos x="47" y="8"/>
                  </a:cxn>
                  <a:cxn ang="0">
                    <a:pos x="50" y="8"/>
                  </a:cxn>
                  <a:cxn ang="0">
                    <a:pos x="49" y="6"/>
                  </a:cxn>
                  <a:cxn ang="0">
                    <a:pos x="47" y="5"/>
                  </a:cxn>
                  <a:cxn ang="0">
                    <a:pos x="44" y="0"/>
                  </a:cxn>
                  <a:cxn ang="0">
                    <a:pos x="41" y="6"/>
                  </a:cxn>
                  <a:cxn ang="0">
                    <a:pos x="36" y="11"/>
                  </a:cxn>
                  <a:cxn ang="0">
                    <a:pos x="33" y="11"/>
                  </a:cxn>
                  <a:cxn ang="0">
                    <a:pos x="29" y="12"/>
                  </a:cxn>
                  <a:cxn ang="0">
                    <a:pos x="30" y="17"/>
                  </a:cxn>
                  <a:cxn ang="0">
                    <a:pos x="27" y="17"/>
                  </a:cxn>
                  <a:cxn ang="0">
                    <a:pos x="23" y="17"/>
                  </a:cxn>
                  <a:cxn ang="0">
                    <a:pos x="20" y="14"/>
                  </a:cxn>
                  <a:cxn ang="0">
                    <a:pos x="18" y="15"/>
                  </a:cxn>
                  <a:cxn ang="0">
                    <a:pos x="17" y="19"/>
                  </a:cxn>
                  <a:cxn ang="0">
                    <a:pos x="12" y="23"/>
                  </a:cxn>
                  <a:cxn ang="0">
                    <a:pos x="9" y="25"/>
                  </a:cxn>
                  <a:cxn ang="0">
                    <a:pos x="7" y="26"/>
                  </a:cxn>
                  <a:cxn ang="0">
                    <a:pos x="4" y="28"/>
                  </a:cxn>
                  <a:cxn ang="0">
                    <a:pos x="0" y="33"/>
                  </a:cxn>
                  <a:cxn ang="0">
                    <a:pos x="0" y="34"/>
                  </a:cxn>
                </a:cxnLst>
                <a:rect l="0" t="0" r="r" b="b"/>
                <a:pathLst>
                  <a:path w="50" h="61">
                    <a:moveTo>
                      <a:pt x="0" y="34"/>
                    </a:moveTo>
                    <a:cubicBezTo>
                      <a:pt x="0" y="36"/>
                      <a:pt x="1" y="39"/>
                      <a:pt x="3" y="37"/>
                    </a:cubicBezTo>
                    <a:cubicBezTo>
                      <a:pt x="4" y="36"/>
                      <a:pt x="9" y="39"/>
                      <a:pt x="7" y="42"/>
                    </a:cubicBezTo>
                    <a:cubicBezTo>
                      <a:pt x="7" y="45"/>
                      <a:pt x="4" y="47"/>
                      <a:pt x="6" y="48"/>
                    </a:cubicBezTo>
                    <a:cubicBezTo>
                      <a:pt x="7" y="50"/>
                      <a:pt x="4" y="48"/>
                      <a:pt x="4" y="51"/>
                    </a:cubicBezTo>
                    <a:cubicBezTo>
                      <a:pt x="3" y="54"/>
                      <a:pt x="0" y="54"/>
                      <a:pt x="4" y="54"/>
                    </a:cubicBezTo>
                    <a:cubicBezTo>
                      <a:pt x="7" y="56"/>
                      <a:pt x="1" y="56"/>
                      <a:pt x="6" y="57"/>
                    </a:cubicBezTo>
                    <a:cubicBezTo>
                      <a:pt x="9" y="57"/>
                      <a:pt x="6" y="61"/>
                      <a:pt x="9" y="59"/>
                    </a:cubicBezTo>
                    <a:cubicBezTo>
                      <a:pt x="11" y="57"/>
                      <a:pt x="9" y="54"/>
                      <a:pt x="12" y="57"/>
                    </a:cubicBezTo>
                    <a:cubicBezTo>
                      <a:pt x="14" y="59"/>
                      <a:pt x="14" y="59"/>
                      <a:pt x="14" y="57"/>
                    </a:cubicBezTo>
                    <a:cubicBezTo>
                      <a:pt x="15" y="56"/>
                      <a:pt x="17" y="57"/>
                      <a:pt x="18" y="57"/>
                    </a:cubicBezTo>
                    <a:cubicBezTo>
                      <a:pt x="18" y="56"/>
                      <a:pt x="18" y="54"/>
                      <a:pt x="21" y="53"/>
                    </a:cubicBezTo>
                    <a:cubicBezTo>
                      <a:pt x="26" y="51"/>
                      <a:pt x="27" y="53"/>
                      <a:pt x="30" y="51"/>
                    </a:cubicBezTo>
                    <a:cubicBezTo>
                      <a:pt x="32" y="51"/>
                      <a:pt x="29" y="50"/>
                      <a:pt x="32" y="48"/>
                    </a:cubicBezTo>
                    <a:cubicBezTo>
                      <a:pt x="30" y="47"/>
                      <a:pt x="30" y="48"/>
                      <a:pt x="27" y="45"/>
                    </a:cubicBezTo>
                    <a:cubicBezTo>
                      <a:pt x="26" y="42"/>
                      <a:pt x="24" y="43"/>
                      <a:pt x="24" y="42"/>
                    </a:cubicBezTo>
                    <a:cubicBezTo>
                      <a:pt x="23" y="40"/>
                      <a:pt x="26" y="43"/>
                      <a:pt x="24" y="39"/>
                    </a:cubicBezTo>
                    <a:cubicBezTo>
                      <a:pt x="24" y="34"/>
                      <a:pt x="26" y="37"/>
                      <a:pt x="27" y="34"/>
                    </a:cubicBezTo>
                    <a:cubicBezTo>
                      <a:pt x="29" y="31"/>
                      <a:pt x="29" y="36"/>
                      <a:pt x="33" y="31"/>
                    </a:cubicBezTo>
                    <a:cubicBezTo>
                      <a:pt x="38" y="28"/>
                      <a:pt x="40" y="25"/>
                      <a:pt x="41" y="25"/>
                    </a:cubicBezTo>
                    <a:cubicBezTo>
                      <a:pt x="43" y="25"/>
                      <a:pt x="43" y="20"/>
                      <a:pt x="43" y="19"/>
                    </a:cubicBezTo>
                    <a:cubicBezTo>
                      <a:pt x="43" y="17"/>
                      <a:pt x="41" y="17"/>
                      <a:pt x="43" y="14"/>
                    </a:cubicBezTo>
                    <a:cubicBezTo>
                      <a:pt x="46" y="11"/>
                      <a:pt x="46" y="9"/>
                      <a:pt x="47" y="8"/>
                    </a:cubicBezTo>
                    <a:cubicBezTo>
                      <a:pt x="49" y="8"/>
                      <a:pt x="49" y="9"/>
                      <a:pt x="50" y="8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3"/>
                      <a:pt x="49" y="6"/>
                      <a:pt x="47" y="5"/>
                    </a:cubicBezTo>
                    <a:cubicBezTo>
                      <a:pt x="46" y="3"/>
                      <a:pt x="47" y="2"/>
                      <a:pt x="44" y="0"/>
                    </a:cubicBezTo>
                    <a:cubicBezTo>
                      <a:pt x="41" y="0"/>
                      <a:pt x="44" y="8"/>
                      <a:pt x="41" y="6"/>
                    </a:cubicBezTo>
                    <a:cubicBezTo>
                      <a:pt x="38" y="6"/>
                      <a:pt x="40" y="9"/>
                      <a:pt x="36" y="11"/>
                    </a:cubicBezTo>
                    <a:cubicBezTo>
                      <a:pt x="35" y="12"/>
                      <a:pt x="36" y="11"/>
                      <a:pt x="33" y="11"/>
                    </a:cubicBezTo>
                    <a:cubicBezTo>
                      <a:pt x="32" y="12"/>
                      <a:pt x="29" y="9"/>
                      <a:pt x="29" y="12"/>
                    </a:cubicBezTo>
                    <a:cubicBezTo>
                      <a:pt x="29" y="15"/>
                      <a:pt x="32" y="15"/>
                      <a:pt x="30" y="17"/>
                    </a:cubicBezTo>
                    <a:cubicBezTo>
                      <a:pt x="29" y="19"/>
                      <a:pt x="29" y="17"/>
                      <a:pt x="27" y="17"/>
                    </a:cubicBezTo>
                    <a:cubicBezTo>
                      <a:pt x="26" y="19"/>
                      <a:pt x="24" y="17"/>
                      <a:pt x="23" y="17"/>
                    </a:cubicBezTo>
                    <a:cubicBezTo>
                      <a:pt x="21" y="17"/>
                      <a:pt x="21" y="12"/>
                      <a:pt x="20" y="14"/>
                    </a:cubicBezTo>
                    <a:cubicBezTo>
                      <a:pt x="18" y="15"/>
                      <a:pt x="20" y="14"/>
                      <a:pt x="18" y="15"/>
                    </a:cubicBezTo>
                    <a:cubicBezTo>
                      <a:pt x="17" y="17"/>
                      <a:pt x="18" y="17"/>
                      <a:pt x="17" y="19"/>
                    </a:cubicBezTo>
                    <a:cubicBezTo>
                      <a:pt x="15" y="20"/>
                      <a:pt x="14" y="23"/>
                      <a:pt x="12" y="23"/>
                    </a:cubicBezTo>
                    <a:cubicBezTo>
                      <a:pt x="9" y="23"/>
                      <a:pt x="11" y="25"/>
                      <a:pt x="9" y="25"/>
                    </a:cubicBezTo>
                    <a:cubicBezTo>
                      <a:pt x="7" y="25"/>
                      <a:pt x="9" y="26"/>
                      <a:pt x="7" y="26"/>
                    </a:cubicBezTo>
                    <a:cubicBezTo>
                      <a:pt x="4" y="28"/>
                      <a:pt x="6" y="28"/>
                      <a:pt x="4" y="28"/>
                    </a:cubicBezTo>
                    <a:cubicBezTo>
                      <a:pt x="3" y="28"/>
                      <a:pt x="1" y="31"/>
                      <a:pt x="0" y="33"/>
                    </a:cubicBezTo>
                    <a:cubicBezTo>
                      <a:pt x="0" y="34"/>
                      <a:pt x="0" y="34"/>
                      <a:pt x="0" y="34"/>
                    </a:cubicBezTo>
                    <a:close/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6" name="Freeform 55">
                <a:extLst>
                  <a:ext uri="{FF2B5EF4-FFF2-40B4-BE49-F238E27FC236}">
                    <a16:creationId xmlns:a16="http://schemas.microsoft.com/office/drawing/2014/main" id="{FC24D49B-1E8C-4978-949A-CA01454AF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0" y="2311"/>
                <a:ext cx="55" cy="93"/>
              </a:xfrm>
              <a:custGeom>
                <a:avLst/>
                <a:gdLst/>
                <a:ahLst/>
                <a:cxnLst>
                  <a:cxn ang="0">
                    <a:pos x="5" y="9"/>
                  </a:cxn>
                  <a:cxn ang="0">
                    <a:pos x="3" y="10"/>
                  </a:cxn>
                  <a:cxn ang="0">
                    <a:pos x="5" y="15"/>
                  </a:cxn>
                  <a:cxn ang="0">
                    <a:pos x="6" y="20"/>
                  </a:cxn>
                  <a:cxn ang="0">
                    <a:pos x="5" y="18"/>
                  </a:cxn>
                  <a:cxn ang="0">
                    <a:pos x="2" y="18"/>
                  </a:cxn>
                  <a:cxn ang="0">
                    <a:pos x="2" y="20"/>
                  </a:cxn>
                  <a:cxn ang="0">
                    <a:pos x="0" y="21"/>
                  </a:cxn>
                  <a:cxn ang="0">
                    <a:pos x="3" y="23"/>
                  </a:cxn>
                  <a:cxn ang="0">
                    <a:pos x="3" y="28"/>
                  </a:cxn>
                  <a:cxn ang="0">
                    <a:pos x="5" y="31"/>
                  </a:cxn>
                  <a:cxn ang="0">
                    <a:pos x="3" y="34"/>
                  </a:cxn>
                  <a:cxn ang="0">
                    <a:pos x="2" y="39"/>
                  </a:cxn>
                  <a:cxn ang="0">
                    <a:pos x="2" y="42"/>
                  </a:cxn>
                  <a:cxn ang="0">
                    <a:pos x="2" y="43"/>
                  </a:cxn>
                  <a:cxn ang="0">
                    <a:pos x="3" y="45"/>
                  </a:cxn>
                  <a:cxn ang="0">
                    <a:pos x="5" y="45"/>
                  </a:cxn>
                  <a:cxn ang="0">
                    <a:pos x="6" y="47"/>
                  </a:cxn>
                  <a:cxn ang="0">
                    <a:pos x="8" y="43"/>
                  </a:cxn>
                  <a:cxn ang="0">
                    <a:pos x="9" y="43"/>
                  </a:cxn>
                  <a:cxn ang="0">
                    <a:pos x="11" y="45"/>
                  </a:cxn>
                  <a:cxn ang="0">
                    <a:pos x="11" y="43"/>
                  </a:cxn>
                  <a:cxn ang="0">
                    <a:pos x="11" y="42"/>
                  </a:cxn>
                  <a:cxn ang="0">
                    <a:pos x="13" y="43"/>
                  </a:cxn>
                  <a:cxn ang="0">
                    <a:pos x="13" y="40"/>
                  </a:cxn>
                  <a:cxn ang="0">
                    <a:pos x="19" y="42"/>
                  </a:cxn>
                  <a:cxn ang="0">
                    <a:pos x="20" y="39"/>
                  </a:cxn>
                  <a:cxn ang="0">
                    <a:pos x="25" y="39"/>
                  </a:cxn>
                  <a:cxn ang="0">
                    <a:pos x="28" y="29"/>
                  </a:cxn>
                  <a:cxn ang="0">
                    <a:pos x="26" y="28"/>
                  </a:cxn>
                  <a:cxn ang="0">
                    <a:pos x="26" y="20"/>
                  </a:cxn>
                  <a:cxn ang="0">
                    <a:pos x="22" y="7"/>
                  </a:cxn>
                  <a:cxn ang="0">
                    <a:pos x="19" y="0"/>
                  </a:cxn>
                  <a:cxn ang="0">
                    <a:pos x="17" y="3"/>
                  </a:cxn>
                  <a:cxn ang="0">
                    <a:pos x="8" y="4"/>
                  </a:cxn>
                  <a:cxn ang="0">
                    <a:pos x="5" y="9"/>
                  </a:cxn>
                </a:cxnLst>
                <a:rect l="0" t="0" r="r" b="b"/>
                <a:pathLst>
                  <a:path w="28" h="48">
                    <a:moveTo>
                      <a:pt x="5" y="9"/>
                    </a:moveTo>
                    <a:cubicBezTo>
                      <a:pt x="5" y="10"/>
                      <a:pt x="5" y="9"/>
                      <a:pt x="3" y="10"/>
                    </a:cubicBezTo>
                    <a:cubicBezTo>
                      <a:pt x="3" y="12"/>
                      <a:pt x="6" y="14"/>
                      <a:pt x="5" y="15"/>
                    </a:cubicBezTo>
                    <a:cubicBezTo>
                      <a:pt x="3" y="17"/>
                      <a:pt x="8" y="17"/>
                      <a:pt x="6" y="20"/>
                    </a:cubicBezTo>
                    <a:cubicBezTo>
                      <a:pt x="6" y="21"/>
                      <a:pt x="6" y="18"/>
                      <a:pt x="5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3" y="20"/>
                      <a:pt x="2" y="20"/>
                      <a:pt x="2" y="20"/>
                    </a:cubicBezTo>
                    <a:cubicBezTo>
                      <a:pt x="0" y="18"/>
                      <a:pt x="0" y="21"/>
                      <a:pt x="0" y="21"/>
                    </a:cubicBezTo>
                    <a:cubicBezTo>
                      <a:pt x="2" y="23"/>
                      <a:pt x="3" y="20"/>
                      <a:pt x="3" y="23"/>
                    </a:cubicBezTo>
                    <a:cubicBezTo>
                      <a:pt x="3" y="25"/>
                      <a:pt x="3" y="28"/>
                      <a:pt x="3" y="28"/>
                    </a:cubicBezTo>
                    <a:cubicBezTo>
                      <a:pt x="5" y="29"/>
                      <a:pt x="3" y="29"/>
                      <a:pt x="5" y="31"/>
                    </a:cubicBezTo>
                    <a:cubicBezTo>
                      <a:pt x="6" y="32"/>
                      <a:pt x="3" y="31"/>
                      <a:pt x="3" y="34"/>
                    </a:cubicBezTo>
                    <a:cubicBezTo>
                      <a:pt x="2" y="37"/>
                      <a:pt x="0" y="39"/>
                      <a:pt x="2" y="39"/>
                    </a:cubicBezTo>
                    <a:cubicBezTo>
                      <a:pt x="2" y="40"/>
                      <a:pt x="2" y="40"/>
                      <a:pt x="2" y="42"/>
                    </a:cubicBezTo>
                    <a:cubicBezTo>
                      <a:pt x="3" y="43"/>
                      <a:pt x="2" y="42"/>
                      <a:pt x="2" y="43"/>
                    </a:cubicBezTo>
                    <a:cubicBezTo>
                      <a:pt x="2" y="45"/>
                      <a:pt x="3" y="43"/>
                      <a:pt x="3" y="45"/>
                    </a:cubicBezTo>
                    <a:cubicBezTo>
                      <a:pt x="3" y="48"/>
                      <a:pt x="3" y="48"/>
                      <a:pt x="5" y="45"/>
                    </a:cubicBezTo>
                    <a:cubicBezTo>
                      <a:pt x="6" y="42"/>
                      <a:pt x="5" y="47"/>
                      <a:pt x="6" y="47"/>
                    </a:cubicBezTo>
                    <a:cubicBezTo>
                      <a:pt x="6" y="47"/>
                      <a:pt x="6" y="45"/>
                      <a:pt x="8" y="43"/>
                    </a:cubicBezTo>
                    <a:cubicBezTo>
                      <a:pt x="9" y="42"/>
                      <a:pt x="11" y="42"/>
                      <a:pt x="9" y="43"/>
                    </a:cubicBezTo>
                    <a:cubicBezTo>
                      <a:pt x="8" y="45"/>
                      <a:pt x="9" y="47"/>
                      <a:pt x="11" y="45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2"/>
                      <a:pt x="11" y="40"/>
                      <a:pt x="11" y="42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4" y="42"/>
                      <a:pt x="11" y="42"/>
                      <a:pt x="13" y="40"/>
                    </a:cubicBezTo>
                    <a:cubicBezTo>
                      <a:pt x="16" y="40"/>
                      <a:pt x="17" y="42"/>
                      <a:pt x="19" y="42"/>
                    </a:cubicBezTo>
                    <a:cubicBezTo>
                      <a:pt x="20" y="40"/>
                      <a:pt x="19" y="40"/>
                      <a:pt x="20" y="39"/>
                    </a:cubicBezTo>
                    <a:cubicBezTo>
                      <a:pt x="22" y="39"/>
                      <a:pt x="23" y="40"/>
                      <a:pt x="25" y="39"/>
                    </a:cubicBezTo>
                    <a:cubicBezTo>
                      <a:pt x="25" y="37"/>
                      <a:pt x="28" y="32"/>
                      <a:pt x="28" y="29"/>
                    </a:cubicBezTo>
                    <a:cubicBezTo>
                      <a:pt x="28" y="26"/>
                      <a:pt x="26" y="31"/>
                      <a:pt x="26" y="28"/>
                    </a:cubicBezTo>
                    <a:cubicBezTo>
                      <a:pt x="26" y="23"/>
                      <a:pt x="28" y="23"/>
                      <a:pt x="26" y="20"/>
                    </a:cubicBezTo>
                    <a:cubicBezTo>
                      <a:pt x="26" y="15"/>
                      <a:pt x="23" y="10"/>
                      <a:pt x="22" y="7"/>
                    </a:cubicBezTo>
                    <a:cubicBezTo>
                      <a:pt x="20" y="4"/>
                      <a:pt x="19" y="1"/>
                      <a:pt x="19" y="0"/>
                    </a:cubicBezTo>
                    <a:cubicBezTo>
                      <a:pt x="16" y="1"/>
                      <a:pt x="19" y="3"/>
                      <a:pt x="17" y="3"/>
                    </a:cubicBezTo>
                    <a:cubicBezTo>
                      <a:pt x="14" y="4"/>
                      <a:pt x="13" y="3"/>
                      <a:pt x="8" y="4"/>
                    </a:cubicBezTo>
                    <a:cubicBezTo>
                      <a:pt x="5" y="6"/>
                      <a:pt x="5" y="7"/>
                      <a:pt x="5" y="9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7" name="Freeform 56">
                <a:extLst>
                  <a:ext uri="{FF2B5EF4-FFF2-40B4-BE49-F238E27FC236}">
                    <a16:creationId xmlns:a16="http://schemas.microsoft.com/office/drawing/2014/main" id="{6E40C069-136C-4F6E-AB7F-D79830485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8" y="2418"/>
                <a:ext cx="18" cy="11"/>
              </a:xfrm>
              <a:custGeom>
                <a:avLst/>
                <a:gdLst/>
                <a:ahLst/>
                <a:cxnLst>
                  <a:cxn ang="0">
                    <a:pos x="1" y="4"/>
                  </a:cxn>
                  <a:cxn ang="0">
                    <a:pos x="8" y="1"/>
                  </a:cxn>
                  <a:cxn ang="0">
                    <a:pos x="1" y="4"/>
                  </a:cxn>
                </a:cxnLst>
                <a:rect l="0" t="0" r="r" b="b"/>
                <a:pathLst>
                  <a:path w="9" h="6">
                    <a:moveTo>
                      <a:pt x="1" y="4"/>
                    </a:moveTo>
                    <a:cubicBezTo>
                      <a:pt x="0" y="1"/>
                      <a:pt x="8" y="0"/>
                      <a:pt x="8" y="1"/>
                    </a:cubicBezTo>
                    <a:cubicBezTo>
                      <a:pt x="9" y="3"/>
                      <a:pt x="3" y="6"/>
                      <a:pt x="1" y="4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8" name="Freeform 57">
                <a:extLst>
                  <a:ext uri="{FF2B5EF4-FFF2-40B4-BE49-F238E27FC236}">
                    <a16:creationId xmlns:a16="http://schemas.microsoft.com/office/drawing/2014/main" id="{7E2FFFBA-32F0-404B-8B6E-68807F1E24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9" y="2394"/>
                <a:ext cx="6" cy="14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0" y="3"/>
                  </a:cxn>
                  <a:cxn ang="0">
                    <a:pos x="1" y="0"/>
                  </a:cxn>
                  <a:cxn ang="0">
                    <a:pos x="1" y="3"/>
                  </a:cxn>
                  <a:cxn ang="0">
                    <a:pos x="0" y="7"/>
                  </a:cxn>
                </a:cxnLst>
                <a:rect l="0" t="0" r="r" b="b"/>
                <a:pathLst>
                  <a:path w="3" h="7">
                    <a:moveTo>
                      <a:pt x="0" y="7"/>
                    </a:moveTo>
                    <a:cubicBezTo>
                      <a:pt x="0" y="7"/>
                      <a:pt x="0" y="5"/>
                      <a:pt x="0" y="3"/>
                    </a:cubicBezTo>
                    <a:cubicBezTo>
                      <a:pt x="1" y="2"/>
                      <a:pt x="0" y="0"/>
                      <a:pt x="1" y="0"/>
                    </a:cubicBezTo>
                    <a:cubicBezTo>
                      <a:pt x="3" y="0"/>
                      <a:pt x="3" y="2"/>
                      <a:pt x="1" y="3"/>
                    </a:cubicBezTo>
                    <a:cubicBezTo>
                      <a:pt x="0" y="5"/>
                      <a:pt x="1" y="7"/>
                      <a:pt x="0" y="7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9" name="Freeform 58">
                <a:extLst>
                  <a:ext uri="{FF2B5EF4-FFF2-40B4-BE49-F238E27FC236}">
                    <a16:creationId xmlns:a16="http://schemas.microsoft.com/office/drawing/2014/main" id="{DAC0BFD4-95F1-40FB-B4FE-2C579CD0B5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8" y="2398"/>
                <a:ext cx="8" cy="4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3" y="0"/>
                  </a:cxn>
                  <a:cxn ang="0">
                    <a:pos x="1" y="2"/>
                  </a:cxn>
                </a:cxnLst>
                <a:rect l="0" t="0" r="r" b="b"/>
                <a:pathLst>
                  <a:path w="4" h="2">
                    <a:moveTo>
                      <a:pt x="1" y="2"/>
                    </a:moveTo>
                    <a:cubicBezTo>
                      <a:pt x="0" y="2"/>
                      <a:pt x="3" y="0"/>
                      <a:pt x="3" y="0"/>
                    </a:cubicBezTo>
                    <a:cubicBezTo>
                      <a:pt x="4" y="2"/>
                      <a:pt x="1" y="2"/>
                      <a:pt x="1" y="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0" name="Freeform 59">
                <a:extLst>
                  <a:ext uri="{FF2B5EF4-FFF2-40B4-BE49-F238E27FC236}">
                    <a16:creationId xmlns:a16="http://schemas.microsoft.com/office/drawing/2014/main" id="{5FD213AF-9B78-47AC-AD50-77EACAB0B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8" y="2389"/>
                <a:ext cx="2" cy="5"/>
              </a:xfrm>
              <a:custGeom>
                <a:avLst/>
                <a:gdLst/>
                <a:ahLst/>
                <a:cxnLst>
                  <a:cxn ang="0">
                    <a:pos x="1" y="3"/>
                  </a:cxn>
                  <a:cxn ang="0">
                    <a:pos x="1" y="0"/>
                  </a:cxn>
                  <a:cxn ang="0">
                    <a:pos x="1" y="2"/>
                  </a:cxn>
                  <a:cxn ang="0">
                    <a:pos x="1" y="3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0" y="2"/>
                      <a:pt x="1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1" name="Freeform 60">
                <a:extLst>
                  <a:ext uri="{FF2B5EF4-FFF2-40B4-BE49-F238E27FC236}">
                    <a16:creationId xmlns:a16="http://schemas.microsoft.com/office/drawing/2014/main" id="{DEB11704-08FB-4EBB-9A20-22113062A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4" y="2356"/>
                <a:ext cx="2" cy="4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0" y="2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2"/>
                      <a:pt x="0" y="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2" name="Freeform 61">
                <a:extLst>
                  <a:ext uri="{FF2B5EF4-FFF2-40B4-BE49-F238E27FC236}">
                    <a16:creationId xmlns:a16="http://schemas.microsoft.com/office/drawing/2014/main" id="{106DA48D-A751-4CC3-A5A7-B6A797DDE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2389"/>
                <a:ext cx="6" cy="5"/>
              </a:xfrm>
              <a:custGeom>
                <a:avLst/>
                <a:gdLst/>
                <a:ahLst/>
                <a:cxnLst>
                  <a:cxn ang="0">
                    <a:pos x="1" y="3"/>
                  </a:cxn>
                  <a:cxn ang="0">
                    <a:pos x="1" y="0"/>
                  </a:cxn>
                  <a:cxn ang="0">
                    <a:pos x="1" y="3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0" y="3"/>
                      <a:pt x="0" y="0"/>
                      <a:pt x="1" y="0"/>
                    </a:cubicBezTo>
                    <a:cubicBezTo>
                      <a:pt x="3" y="0"/>
                      <a:pt x="3" y="2"/>
                      <a:pt x="1" y="3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3" name="Freeform 62">
                <a:extLst>
                  <a:ext uri="{FF2B5EF4-FFF2-40B4-BE49-F238E27FC236}">
                    <a16:creationId xmlns:a16="http://schemas.microsoft.com/office/drawing/2014/main" id="{B83EAAE2-5B91-4786-805D-C8C866D07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7" y="2389"/>
                <a:ext cx="4" cy="5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2" y="3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0" y="2"/>
                      <a:pt x="0" y="2"/>
                      <a:pt x="0" y="0"/>
                    </a:cubicBezTo>
                    <a:cubicBezTo>
                      <a:pt x="0" y="0"/>
                      <a:pt x="2" y="0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4" name="Freeform 63">
                <a:extLst>
                  <a:ext uri="{FF2B5EF4-FFF2-40B4-BE49-F238E27FC236}">
                    <a16:creationId xmlns:a16="http://schemas.microsoft.com/office/drawing/2014/main" id="{56810D84-EC5A-4F37-B528-E28364B6F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" y="2404"/>
                <a:ext cx="4" cy="4"/>
              </a:xfrm>
              <a:custGeom>
                <a:avLst/>
                <a:gdLst/>
                <a:ahLst/>
                <a:cxnLst>
                  <a:cxn ang="0">
                    <a:pos x="2" y="2"/>
                  </a:cxn>
                  <a:cxn ang="0">
                    <a:pos x="0" y="0"/>
                  </a:cxn>
                  <a:cxn ang="0">
                    <a:pos x="2" y="2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0" y="2"/>
                      <a:pt x="0" y="2"/>
                      <a:pt x="0" y="0"/>
                    </a:cubicBezTo>
                    <a:cubicBezTo>
                      <a:pt x="2" y="0"/>
                      <a:pt x="2" y="2"/>
                      <a:pt x="2" y="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5" name="Freeform 64">
                <a:extLst>
                  <a:ext uri="{FF2B5EF4-FFF2-40B4-BE49-F238E27FC236}">
                    <a16:creationId xmlns:a16="http://schemas.microsoft.com/office/drawing/2014/main" id="{F548E583-ADD9-4FB1-9469-0FBA46150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4" y="2329"/>
                <a:ext cx="2" cy="7"/>
              </a:xfrm>
              <a:custGeom>
                <a:avLst/>
                <a:gdLst/>
                <a:ahLst/>
                <a:cxnLst>
                  <a:cxn ang="0">
                    <a:pos x="1" y="4"/>
                  </a:cxn>
                  <a:cxn ang="0">
                    <a:pos x="0" y="0"/>
                  </a:cxn>
                  <a:cxn ang="0">
                    <a:pos x="1" y="4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0" y="4"/>
                      <a:pt x="0" y="0"/>
                      <a:pt x="0" y="0"/>
                    </a:cubicBezTo>
                    <a:cubicBezTo>
                      <a:pt x="1" y="0"/>
                      <a:pt x="1" y="4"/>
                      <a:pt x="1" y="4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6" name="Freeform 65">
                <a:extLst>
                  <a:ext uri="{FF2B5EF4-FFF2-40B4-BE49-F238E27FC236}">
                    <a16:creationId xmlns:a16="http://schemas.microsoft.com/office/drawing/2014/main" id="{AF690E77-9C95-42D3-8755-E90D18E95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9" y="2687"/>
                <a:ext cx="38" cy="41"/>
              </a:xfrm>
              <a:custGeom>
                <a:avLst/>
                <a:gdLst/>
                <a:ahLst/>
                <a:cxnLst>
                  <a:cxn ang="0">
                    <a:pos x="3" y="6"/>
                  </a:cxn>
                  <a:cxn ang="0">
                    <a:pos x="6" y="3"/>
                  </a:cxn>
                  <a:cxn ang="0">
                    <a:pos x="9" y="2"/>
                  </a:cxn>
                  <a:cxn ang="0">
                    <a:pos x="12" y="2"/>
                  </a:cxn>
                  <a:cxn ang="0">
                    <a:pos x="17" y="2"/>
                  </a:cxn>
                  <a:cxn ang="0">
                    <a:pos x="18" y="2"/>
                  </a:cxn>
                  <a:cxn ang="0">
                    <a:pos x="20" y="6"/>
                  </a:cxn>
                  <a:cxn ang="0">
                    <a:pos x="17" y="13"/>
                  </a:cxn>
                  <a:cxn ang="0">
                    <a:pos x="12" y="17"/>
                  </a:cxn>
                  <a:cxn ang="0">
                    <a:pos x="9" y="19"/>
                  </a:cxn>
                  <a:cxn ang="0">
                    <a:pos x="8" y="19"/>
                  </a:cxn>
                  <a:cxn ang="0">
                    <a:pos x="3" y="17"/>
                  </a:cxn>
                  <a:cxn ang="0">
                    <a:pos x="2" y="13"/>
                  </a:cxn>
                  <a:cxn ang="0">
                    <a:pos x="3" y="6"/>
                  </a:cxn>
                </a:cxnLst>
                <a:rect l="0" t="0" r="r" b="b"/>
                <a:pathLst>
                  <a:path w="20" h="21">
                    <a:moveTo>
                      <a:pt x="3" y="6"/>
                    </a:moveTo>
                    <a:cubicBezTo>
                      <a:pt x="6" y="3"/>
                      <a:pt x="5" y="5"/>
                      <a:pt x="6" y="3"/>
                    </a:cubicBezTo>
                    <a:cubicBezTo>
                      <a:pt x="8" y="2"/>
                      <a:pt x="8" y="5"/>
                      <a:pt x="9" y="2"/>
                    </a:cubicBezTo>
                    <a:cubicBezTo>
                      <a:pt x="9" y="0"/>
                      <a:pt x="11" y="3"/>
                      <a:pt x="12" y="2"/>
                    </a:cubicBezTo>
                    <a:cubicBezTo>
                      <a:pt x="14" y="0"/>
                      <a:pt x="15" y="2"/>
                      <a:pt x="17" y="2"/>
                    </a:cubicBezTo>
                    <a:cubicBezTo>
                      <a:pt x="17" y="0"/>
                      <a:pt x="18" y="2"/>
                      <a:pt x="18" y="2"/>
                    </a:cubicBezTo>
                    <a:cubicBezTo>
                      <a:pt x="20" y="2"/>
                      <a:pt x="20" y="5"/>
                      <a:pt x="20" y="6"/>
                    </a:cubicBezTo>
                    <a:cubicBezTo>
                      <a:pt x="18" y="6"/>
                      <a:pt x="17" y="10"/>
                      <a:pt x="17" y="13"/>
                    </a:cubicBezTo>
                    <a:cubicBezTo>
                      <a:pt x="17" y="16"/>
                      <a:pt x="14" y="14"/>
                      <a:pt x="12" y="17"/>
                    </a:cubicBezTo>
                    <a:cubicBezTo>
                      <a:pt x="12" y="19"/>
                      <a:pt x="11" y="17"/>
                      <a:pt x="9" y="19"/>
                    </a:cubicBezTo>
                    <a:cubicBezTo>
                      <a:pt x="9" y="21"/>
                      <a:pt x="8" y="21"/>
                      <a:pt x="8" y="19"/>
                    </a:cubicBezTo>
                    <a:cubicBezTo>
                      <a:pt x="6" y="19"/>
                      <a:pt x="6" y="21"/>
                      <a:pt x="3" y="17"/>
                    </a:cubicBezTo>
                    <a:cubicBezTo>
                      <a:pt x="0" y="16"/>
                      <a:pt x="2" y="16"/>
                      <a:pt x="2" y="13"/>
                    </a:cubicBezTo>
                    <a:cubicBezTo>
                      <a:pt x="0" y="8"/>
                      <a:pt x="3" y="8"/>
                      <a:pt x="3" y="6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7" name="Freeform 66">
                <a:extLst>
                  <a:ext uri="{FF2B5EF4-FFF2-40B4-BE49-F238E27FC236}">
                    <a16:creationId xmlns:a16="http://schemas.microsoft.com/office/drawing/2014/main" id="{FB9CD2FD-0097-4AB4-AABA-9C529EF073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6" y="2887"/>
                <a:ext cx="35" cy="78"/>
              </a:xfrm>
              <a:custGeom>
                <a:avLst/>
                <a:gdLst/>
                <a:ahLst/>
                <a:cxnLst>
                  <a:cxn ang="0">
                    <a:pos x="4" y="37"/>
                  </a:cxn>
                  <a:cxn ang="0">
                    <a:pos x="0" y="18"/>
                  </a:cxn>
                  <a:cxn ang="0">
                    <a:pos x="1" y="15"/>
                  </a:cxn>
                  <a:cxn ang="0">
                    <a:pos x="1" y="9"/>
                  </a:cxn>
                  <a:cxn ang="0">
                    <a:pos x="3" y="4"/>
                  </a:cxn>
                  <a:cxn ang="0">
                    <a:pos x="1" y="0"/>
                  </a:cxn>
                  <a:cxn ang="0">
                    <a:pos x="7" y="1"/>
                  </a:cxn>
                  <a:cxn ang="0">
                    <a:pos x="11" y="9"/>
                  </a:cxn>
                  <a:cxn ang="0">
                    <a:pos x="15" y="18"/>
                  </a:cxn>
                  <a:cxn ang="0">
                    <a:pos x="17" y="21"/>
                  </a:cxn>
                  <a:cxn ang="0">
                    <a:pos x="13" y="34"/>
                  </a:cxn>
                  <a:cxn ang="0">
                    <a:pos x="4" y="37"/>
                  </a:cxn>
                </a:cxnLst>
                <a:rect l="0" t="0" r="r" b="b"/>
                <a:pathLst>
                  <a:path w="18" h="40">
                    <a:moveTo>
                      <a:pt x="4" y="37"/>
                    </a:moveTo>
                    <a:cubicBezTo>
                      <a:pt x="0" y="32"/>
                      <a:pt x="1" y="23"/>
                      <a:pt x="0" y="18"/>
                    </a:cubicBezTo>
                    <a:cubicBezTo>
                      <a:pt x="0" y="14"/>
                      <a:pt x="1" y="14"/>
                      <a:pt x="1" y="15"/>
                    </a:cubicBezTo>
                    <a:cubicBezTo>
                      <a:pt x="1" y="17"/>
                      <a:pt x="1" y="12"/>
                      <a:pt x="1" y="9"/>
                    </a:cubicBezTo>
                    <a:cubicBezTo>
                      <a:pt x="1" y="8"/>
                      <a:pt x="3" y="8"/>
                      <a:pt x="3" y="4"/>
                    </a:cubicBezTo>
                    <a:cubicBezTo>
                      <a:pt x="3" y="1"/>
                      <a:pt x="1" y="1"/>
                      <a:pt x="1" y="0"/>
                    </a:cubicBezTo>
                    <a:cubicBezTo>
                      <a:pt x="1" y="0"/>
                      <a:pt x="4" y="0"/>
                      <a:pt x="7" y="1"/>
                    </a:cubicBezTo>
                    <a:cubicBezTo>
                      <a:pt x="9" y="4"/>
                      <a:pt x="9" y="6"/>
                      <a:pt x="11" y="9"/>
                    </a:cubicBezTo>
                    <a:cubicBezTo>
                      <a:pt x="13" y="11"/>
                      <a:pt x="13" y="17"/>
                      <a:pt x="15" y="18"/>
                    </a:cubicBezTo>
                    <a:cubicBezTo>
                      <a:pt x="17" y="20"/>
                      <a:pt x="15" y="20"/>
                      <a:pt x="17" y="21"/>
                    </a:cubicBezTo>
                    <a:cubicBezTo>
                      <a:pt x="18" y="25"/>
                      <a:pt x="18" y="32"/>
                      <a:pt x="13" y="34"/>
                    </a:cubicBezTo>
                    <a:cubicBezTo>
                      <a:pt x="11" y="37"/>
                      <a:pt x="7" y="40"/>
                      <a:pt x="4" y="37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8" name="Freeform 67">
                <a:extLst>
                  <a:ext uri="{FF2B5EF4-FFF2-40B4-BE49-F238E27FC236}">
                    <a16:creationId xmlns:a16="http://schemas.microsoft.com/office/drawing/2014/main" id="{1744086D-A25C-4549-8BA1-5B6497A1A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8" y="2517"/>
                <a:ext cx="140" cy="370"/>
              </a:xfrm>
              <a:custGeom>
                <a:avLst/>
                <a:gdLst/>
                <a:ahLst/>
                <a:cxnLst>
                  <a:cxn ang="0">
                    <a:pos x="7" y="68"/>
                  </a:cxn>
                  <a:cxn ang="0">
                    <a:pos x="9" y="52"/>
                  </a:cxn>
                  <a:cxn ang="0">
                    <a:pos x="16" y="46"/>
                  </a:cxn>
                  <a:cxn ang="0">
                    <a:pos x="24" y="29"/>
                  </a:cxn>
                  <a:cxn ang="0">
                    <a:pos x="27" y="20"/>
                  </a:cxn>
                  <a:cxn ang="0">
                    <a:pos x="38" y="14"/>
                  </a:cxn>
                  <a:cxn ang="0">
                    <a:pos x="46" y="4"/>
                  </a:cxn>
                  <a:cxn ang="0">
                    <a:pos x="52" y="15"/>
                  </a:cxn>
                  <a:cxn ang="0">
                    <a:pos x="52" y="31"/>
                  </a:cxn>
                  <a:cxn ang="0">
                    <a:pos x="46" y="35"/>
                  </a:cxn>
                  <a:cxn ang="0">
                    <a:pos x="44" y="48"/>
                  </a:cxn>
                  <a:cxn ang="0">
                    <a:pos x="52" y="48"/>
                  </a:cxn>
                  <a:cxn ang="0">
                    <a:pos x="56" y="59"/>
                  </a:cxn>
                  <a:cxn ang="0">
                    <a:pos x="56" y="66"/>
                  </a:cxn>
                  <a:cxn ang="0">
                    <a:pos x="62" y="73"/>
                  </a:cxn>
                  <a:cxn ang="0">
                    <a:pos x="68" y="73"/>
                  </a:cxn>
                  <a:cxn ang="0">
                    <a:pos x="67" y="79"/>
                  </a:cxn>
                  <a:cxn ang="0">
                    <a:pos x="59" y="87"/>
                  </a:cxn>
                  <a:cxn ang="0">
                    <a:pos x="55" y="90"/>
                  </a:cxn>
                  <a:cxn ang="0">
                    <a:pos x="47" y="93"/>
                  </a:cxn>
                  <a:cxn ang="0">
                    <a:pos x="44" y="102"/>
                  </a:cxn>
                  <a:cxn ang="0">
                    <a:pos x="44" y="108"/>
                  </a:cxn>
                  <a:cxn ang="0">
                    <a:pos x="50" y="121"/>
                  </a:cxn>
                  <a:cxn ang="0">
                    <a:pos x="52" y="129"/>
                  </a:cxn>
                  <a:cxn ang="0">
                    <a:pos x="49" y="136"/>
                  </a:cxn>
                  <a:cxn ang="0">
                    <a:pos x="55" y="158"/>
                  </a:cxn>
                  <a:cxn ang="0">
                    <a:pos x="59" y="169"/>
                  </a:cxn>
                  <a:cxn ang="0">
                    <a:pos x="55" y="180"/>
                  </a:cxn>
                  <a:cxn ang="0">
                    <a:pos x="50" y="188"/>
                  </a:cxn>
                  <a:cxn ang="0">
                    <a:pos x="52" y="172"/>
                  </a:cxn>
                  <a:cxn ang="0">
                    <a:pos x="52" y="161"/>
                  </a:cxn>
                  <a:cxn ang="0">
                    <a:pos x="47" y="149"/>
                  </a:cxn>
                  <a:cxn ang="0">
                    <a:pos x="42" y="127"/>
                  </a:cxn>
                  <a:cxn ang="0">
                    <a:pos x="41" y="122"/>
                  </a:cxn>
                  <a:cxn ang="0">
                    <a:pos x="38" y="115"/>
                  </a:cxn>
                  <a:cxn ang="0">
                    <a:pos x="24" y="132"/>
                  </a:cxn>
                  <a:cxn ang="0">
                    <a:pos x="20" y="127"/>
                  </a:cxn>
                  <a:cxn ang="0">
                    <a:pos x="20" y="116"/>
                  </a:cxn>
                  <a:cxn ang="0">
                    <a:pos x="13" y="101"/>
                  </a:cxn>
                  <a:cxn ang="0">
                    <a:pos x="13" y="96"/>
                  </a:cxn>
                  <a:cxn ang="0">
                    <a:pos x="7" y="90"/>
                  </a:cxn>
                  <a:cxn ang="0">
                    <a:pos x="0" y="79"/>
                  </a:cxn>
                </a:cxnLst>
                <a:rect l="0" t="0" r="r" b="b"/>
                <a:pathLst>
                  <a:path w="72" h="191">
                    <a:moveTo>
                      <a:pt x="3" y="69"/>
                    </a:moveTo>
                    <a:cubicBezTo>
                      <a:pt x="6" y="65"/>
                      <a:pt x="4" y="73"/>
                      <a:pt x="7" y="68"/>
                    </a:cubicBezTo>
                    <a:cubicBezTo>
                      <a:pt x="9" y="63"/>
                      <a:pt x="7" y="65"/>
                      <a:pt x="7" y="62"/>
                    </a:cubicBezTo>
                    <a:cubicBezTo>
                      <a:pt x="7" y="54"/>
                      <a:pt x="10" y="65"/>
                      <a:pt x="9" y="52"/>
                    </a:cubicBezTo>
                    <a:cubicBezTo>
                      <a:pt x="9" y="45"/>
                      <a:pt x="9" y="48"/>
                      <a:pt x="12" y="49"/>
                    </a:cubicBezTo>
                    <a:cubicBezTo>
                      <a:pt x="15" y="49"/>
                      <a:pt x="15" y="54"/>
                      <a:pt x="16" y="46"/>
                    </a:cubicBezTo>
                    <a:cubicBezTo>
                      <a:pt x="18" y="40"/>
                      <a:pt x="23" y="40"/>
                      <a:pt x="20" y="37"/>
                    </a:cubicBezTo>
                    <a:cubicBezTo>
                      <a:pt x="18" y="35"/>
                      <a:pt x="21" y="35"/>
                      <a:pt x="24" y="29"/>
                    </a:cubicBezTo>
                    <a:cubicBezTo>
                      <a:pt x="26" y="24"/>
                      <a:pt x="23" y="26"/>
                      <a:pt x="24" y="23"/>
                    </a:cubicBezTo>
                    <a:cubicBezTo>
                      <a:pt x="24" y="20"/>
                      <a:pt x="24" y="23"/>
                      <a:pt x="27" y="20"/>
                    </a:cubicBezTo>
                    <a:cubicBezTo>
                      <a:pt x="30" y="17"/>
                      <a:pt x="35" y="12"/>
                      <a:pt x="38" y="15"/>
                    </a:cubicBezTo>
                    <a:cubicBezTo>
                      <a:pt x="39" y="18"/>
                      <a:pt x="41" y="18"/>
                      <a:pt x="38" y="14"/>
                    </a:cubicBezTo>
                    <a:cubicBezTo>
                      <a:pt x="36" y="11"/>
                      <a:pt x="42" y="11"/>
                      <a:pt x="41" y="6"/>
                    </a:cubicBezTo>
                    <a:cubicBezTo>
                      <a:pt x="42" y="4"/>
                      <a:pt x="41" y="0"/>
                      <a:pt x="46" y="4"/>
                    </a:cubicBezTo>
                    <a:cubicBezTo>
                      <a:pt x="50" y="7"/>
                      <a:pt x="47" y="14"/>
                      <a:pt x="50" y="12"/>
                    </a:cubicBezTo>
                    <a:cubicBezTo>
                      <a:pt x="52" y="11"/>
                      <a:pt x="53" y="14"/>
                      <a:pt x="52" y="15"/>
                    </a:cubicBezTo>
                    <a:cubicBezTo>
                      <a:pt x="50" y="17"/>
                      <a:pt x="53" y="18"/>
                      <a:pt x="52" y="23"/>
                    </a:cubicBezTo>
                    <a:cubicBezTo>
                      <a:pt x="50" y="28"/>
                      <a:pt x="53" y="31"/>
                      <a:pt x="52" y="31"/>
                    </a:cubicBezTo>
                    <a:cubicBezTo>
                      <a:pt x="49" y="31"/>
                      <a:pt x="50" y="34"/>
                      <a:pt x="49" y="32"/>
                    </a:cubicBezTo>
                    <a:cubicBezTo>
                      <a:pt x="47" y="32"/>
                      <a:pt x="49" y="35"/>
                      <a:pt x="46" y="35"/>
                    </a:cubicBezTo>
                    <a:cubicBezTo>
                      <a:pt x="42" y="37"/>
                      <a:pt x="46" y="40"/>
                      <a:pt x="44" y="41"/>
                    </a:cubicBezTo>
                    <a:cubicBezTo>
                      <a:pt x="39" y="43"/>
                      <a:pt x="46" y="46"/>
                      <a:pt x="44" y="48"/>
                    </a:cubicBezTo>
                    <a:cubicBezTo>
                      <a:pt x="42" y="49"/>
                      <a:pt x="42" y="51"/>
                      <a:pt x="46" y="49"/>
                    </a:cubicBezTo>
                    <a:cubicBezTo>
                      <a:pt x="49" y="46"/>
                      <a:pt x="50" y="49"/>
                      <a:pt x="52" y="48"/>
                    </a:cubicBezTo>
                    <a:cubicBezTo>
                      <a:pt x="55" y="46"/>
                      <a:pt x="50" y="49"/>
                      <a:pt x="52" y="52"/>
                    </a:cubicBezTo>
                    <a:cubicBezTo>
                      <a:pt x="53" y="56"/>
                      <a:pt x="52" y="59"/>
                      <a:pt x="56" y="59"/>
                    </a:cubicBezTo>
                    <a:cubicBezTo>
                      <a:pt x="61" y="59"/>
                      <a:pt x="58" y="59"/>
                      <a:pt x="56" y="60"/>
                    </a:cubicBezTo>
                    <a:cubicBezTo>
                      <a:pt x="56" y="63"/>
                      <a:pt x="58" y="62"/>
                      <a:pt x="56" y="66"/>
                    </a:cubicBezTo>
                    <a:cubicBezTo>
                      <a:pt x="55" y="69"/>
                      <a:pt x="59" y="68"/>
                      <a:pt x="61" y="68"/>
                    </a:cubicBezTo>
                    <a:cubicBezTo>
                      <a:pt x="62" y="69"/>
                      <a:pt x="61" y="71"/>
                      <a:pt x="62" y="73"/>
                    </a:cubicBezTo>
                    <a:cubicBezTo>
                      <a:pt x="64" y="73"/>
                      <a:pt x="62" y="76"/>
                      <a:pt x="64" y="74"/>
                    </a:cubicBezTo>
                    <a:cubicBezTo>
                      <a:pt x="65" y="74"/>
                      <a:pt x="65" y="77"/>
                      <a:pt x="68" y="73"/>
                    </a:cubicBezTo>
                    <a:cubicBezTo>
                      <a:pt x="72" y="69"/>
                      <a:pt x="72" y="73"/>
                      <a:pt x="72" y="74"/>
                    </a:cubicBezTo>
                    <a:cubicBezTo>
                      <a:pt x="70" y="76"/>
                      <a:pt x="67" y="74"/>
                      <a:pt x="67" y="79"/>
                    </a:cubicBezTo>
                    <a:cubicBezTo>
                      <a:pt x="65" y="84"/>
                      <a:pt x="64" y="79"/>
                      <a:pt x="64" y="85"/>
                    </a:cubicBezTo>
                    <a:cubicBezTo>
                      <a:pt x="61" y="85"/>
                      <a:pt x="62" y="87"/>
                      <a:pt x="59" y="87"/>
                    </a:cubicBezTo>
                    <a:cubicBezTo>
                      <a:pt x="56" y="85"/>
                      <a:pt x="59" y="88"/>
                      <a:pt x="58" y="88"/>
                    </a:cubicBezTo>
                    <a:cubicBezTo>
                      <a:pt x="56" y="90"/>
                      <a:pt x="56" y="87"/>
                      <a:pt x="55" y="90"/>
                    </a:cubicBezTo>
                    <a:cubicBezTo>
                      <a:pt x="55" y="93"/>
                      <a:pt x="53" y="91"/>
                      <a:pt x="50" y="93"/>
                    </a:cubicBezTo>
                    <a:cubicBezTo>
                      <a:pt x="47" y="94"/>
                      <a:pt x="47" y="90"/>
                      <a:pt x="47" y="93"/>
                    </a:cubicBezTo>
                    <a:cubicBezTo>
                      <a:pt x="46" y="96"/>
                      <a:pt x="44" y="94"/>
                      <a:pt x="46" y="97"/>
                    </a:cubicBezTo>
                    <a:cubicBezTo>
                      <a:pt x="47" y="101"/>
                      <a:pt x="42" y="97"/>
                      <a:pt x="44" y="102"/>
                    </a:cubicBezTo>
                    <a:cubicBezTo>
                      <a:pt x="46" y="107"/>
                      <a:pt x="41" y="102"/>
                      <a:pt x="41" y="105"/>
                    </a:cubicBezTo>
                    <a:cubicBezTo>
                      <a:pt x="42" y="108"/>
                      <a:pt x="44" y="104"/>
                      <a:pt x="44" y="108"/>
                    </a:cubicBezTo>
                    <a:cubicBezTo>
                      <a:pt x="44" y="113"/>
                      <a:pt x="46" y="115"/>
                      <a:pt x="49" y="118"/>
                    </a:cubicBezTo>
                    <a:cubicBezTo>
                      <a:pt x="50" y="121"/>
                      <a:pt x="50" y="118"/>
                      <a:pt x="50" y="121"/>
                    </a:cubicBezTo>
                    <a:cubicBezTo>
                      <a:pt x="50" y="124"/>
                      <a:pt x="52" y="127"/>
                      <a:pt x="52" y="127"/>
                    </a:cubicBezTo>
                    <a:cubicBezTo>
                      <a:pt x="55" y="122"/>
                      <a:pt x="55" y="129"/>
                      <a:pt x="52" y="129"/>
                    </a:cubicBezTo>
                    <a:cubicBezTo>
                      <a:pt x="50" y="129"/>
                      <a:pt x="52" y="136"/>
                      <a:pt x="50" y="136"/>
                    </a:cubicBezTo>
                    <a:cubicBezTo>
                      <a:pt x="49" y="135"/>
                      <a:pt x="50" y="138"/>
                      <a:pt x="49" y="136"/>
                    </a:cubicBezTo>
                    <a:cubicBezTo>
                      <a:pt x="47" y="136"/>
                      <a:pt x="47" y="141"/>
                      <a:pt x="52" y="146"/>
                    </a:cubicBezTo>
                    <a:cubicBezTo>
                      <a:pt x="56" y="150"/>
                      <a:pt x="58" y="153"/>
                      <a:pt x="55" y="158"/>
                    </a:cubicBezTo>
                    <a:cubicBezTo>
                      <a:pt x="58" y="163"/>
                      <a:pt x="58" y="166"/>
                      <a:pt x="58" y="167"/>
                    </a:cubicBezTo>
                    <a:cubicBezTo>
                      <a:pt x="58" y="169"/>
                      <a:pt x="59" y="167"/>
                      <a:pt x="59" y="169"/>
                    </a:cubicBezTo>
                    <a:cubicBezTo>
                      <a:pt x="59" y="172"/>
                      <a:pt x="61" y="170"/>
                      <a:pt x="59" y="172"/>
                    </a:cubicBezTo>
                    <a:cubicBezTo>
                      <a:pt x="56" y="175"/>
                      <a:pt x="58" y="175"/>
                      <a:pt x="55" y="180"/>
                    </a:cubicBezTo>
                    <a:cubicBezTo>
                      <a:pt x="52" y="183"/>
                      <a:pt x="53" y="183"/>
                      <a:pt x="52" y="186"/>
                    </a:cubicBezTo>
                    <a:cubicBezTo>
                      <a:pt x="52" y="189"/>
                      <a:pt x="50" y="191"/>
                      <a:pt x="50" y="188"/>
                    </a:cubicBezTo>
                    <a:cubicBezTo>
                      <a:pt x="50" y="178"/>
                      <a:pt x="52" y="181"/>
                      <a:pt x="52" y="178"/>
                    </a:cubicBezTo>
                    <a:cubicBezTo>
                      <a:pt x="52" y="175"/>
                      <a:pt x="55" y="172"/>
                      <a:pt x="52" y="172"/>
                    </a:cubicBezTo>
                    <a:cubicBezTo>
                      <a:pt x="49" y="172"/>
                      <a:pt x="53" y="169"/>
                      <a:pt x="52" y="167"/>
                    </a:cubicBezTo>
                    <a:cubicBezTo>
                      <a:pt x="50" y="166"/>
                      <a:pt x="52" y="164"/>
                      <a:pt x="52" y="161"/>
                    </a:cubicBezTo>
                    <a:cubicBezTo>
                      <a:pt x="50" y="160"/>
                      <a:pt x="50" y="157"/>
                      <a:pt x="49" y="153"/>
                    </a:cubicBezTo>
                    <a:cubicBezTo>
                      <a:pt x="47" y="149"/>
                      <a:pt x="47" y="158"/>
                      <a:pt x="47" y="149"/>
                    </a:cubicBezTo>
                    <a:cubicBezTo>
                      <a:pt x="47" y="146"/>
                      <a:pt x="44" y="144"/>
                      <a:pt x="44" y="136"/>
                    </a:cubicBezTo>
                    <a:cubicBezTo>
                      <a:pt x="44" y="130"/>
                      <a:pt x="42" y="130"/>
                      <a:pt x="42" y="127"/>
                    </a:cubicBezTo>
                    <a:cubicBezTo>
                      <a:pt x="42" y="125"/>
                      <a:pt x="46" y="124"/>
                      <a:pt x="44" y="124"/>
                    </a:cubicBezTo>
                    <a:cubicBezTo>
                      <a:pt x="42" y="124"/>
                      <a:pt x="41" y="125"/>
                      <a:pt x="41" y="122"/>
                    </a:cubicBezTo>
                    <a:cubicBezTo>
                      <a:pt x="39" y="118"/>
                      <a:pt x="39" y="119"/>
                      <a:pt x="39" y="118"/>
                    </a:cubicBezTo>
                    <a:cubicBezTo>
                      <a:pt x="39" y="116"/>
                      <a:pt x="38" y="116"/>
                      <a:pt x="38" y="115"/>
                    </a:cubicBezTo>
                    <a:cubicBezTo>
                      <a:pt x="39" y="122"/>
                      <a:pt x="35" y="124"/>
                      <a:pt x="32" y="125"/>
                    </a:cubicBezTo>
                    <a:cubicBezTo>
                      <a:pt x="27" y="127"/>
                      <a:pt x="27" y="135"/>
                      <a:pt x="24" y="132"/>
                    </a:cubicBezTo>
                    <a:cubicBezTo>
                      <a:pt x="21" y="129"/>
                      <a:pt x="23" y="133"/>
                      <a:pt x="20" y="130"/>
                    </a:cubicBezTo>
                    <a:cubicBezTo>
                      <a:pt x="18" y="129"/>
                      <a:pt x="21" y="127"/>
                      <a:pt x="20" y="127"/>
                    </a:cubicBezTo>
                    <a:cubicBezTo>
                      <a:pt x="18" y="125"/>
                      <a:pt x="18" y="130"/>
                      <a:pt x="16" y="130"/>
                    </a:cubicBezTo>
                    <a:cubicBezTo>
                      <a:pt x="15" y="130"/>
                      <a:pt x="18" y="122"/>
                      <a:pt x="20" y="116"/>
                    </a:cubicBezTo>
                    <a:cubicBezTo>
                      <a:pt x="21" y="111"/>
                      <a:pt x="16" y="105"/>
                      <a:pt x="15" y="101"/>
                    </a:cubicBezTo>
                    <a:cubicBezTo>
                      <a:pt x="15" y="96"/>
                      <a:pt x="13" y="99"/>
                      <a:pt x="13" y="101"/>
                    </a:cubicBezTo>
                    <a:cubicBezTo>
                      <a:pt x="13" y="102"/>
                      <a:pt x="9" y="97"/>
                      <a:pt x="10" y="96"/>
                    </a:cubicBezTo>
                    <a:cubicBezTo>
                      <a:pt x="12" y="94"/>
                      <a:pt x="12" y="97"/>
                      <a:pt x="13" y="96"/>
                    </a:cubicBezTo>
                    <a:cubicBezTo>
                      <a:pt x="16" y="94"/>
                      <a:pt x="13" y="94"/>
                      <a:pt x="12" y="93"/>
                    </a:cubicBezTo>
                    <a:cubicBezTo>
                      <a:pt x="10" y="90"/>
                      <a:pt x="9" y="87"/>
                      <a:pt x="7" y="90"/>
                    </a:cubicBezTo>
                    <a:cubicBezTo>
                      <a:pt x="7" y="93"/>
                      <a:pt x="7" y="90"/>
                      <a:pt x="4" y="87"/>
                    </a:cubicBezTo>
                    <a:cubicBezTo>
                      <a:pt x="1" y="84"/>
                      <a:pt x="1" y="79"/>
                      <a:pt x="0" y="79"/>
                    </a:cubicBezTo>
                    <a:cubicBezTo>
                      <a:pt x="0" y="68"/>
                      <a:pt x="4" y="85"/>
                      <a:pt x="3" y="69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9" name="Freeform 68">
                <a:extLst>
                  <a:ext uri="{FF2B5EF4-FFF2-40B4-BE49-F238E27FC236}">
                    <a16:creationId xmlns:a16="http://schemas.microsoft.com/office/drawing/2014/main" id="{6CE40EC3-F87B-46AF-AC98-1997B9C49C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2682"/>
                <a:ext cx="130" cy="287"/>
              </a:xfrm>
              <a:custGeom>
                <a:avLst/>
                <a:gdLst/>
                <a:ahLst/>
                <a:cxnLst>
                  <a:cxn ang="0">
                    <a:pos x="41" y="82"/>
                  </a:cxn>
                  <a:cxn ang="0">
                    <a:pos x="32" y="78"/>
                  </a:cxn>
                  <a:cxn ang="0">
                    <a:pos x="26" y="69"/>
                  </a:cxn>
                  <a:cxn ang="0">
                    <a:pos x="18" y="89"/>
                  </a:cxn>
                  <a:cxn ang="0">
                    <a:pos x="15" y="110"/>
                  </a:cxn>
                  <a:cxn ang="0">
                    <a:pos x="23" y="120"/>
                  </a:cxn>
                  <a:cxn ang="0">
                    <a:pos x="34" y="135"/>
                  </a:cxn>
                  <a:cxn ang="0">
                    <a:pos x="35" y="145"/>
                  </a:cxn>
                  <a:cxn ang="0">
                    <a:pos x="30" y="142"/>
                  </a:cxn>
                  <a:cxn ang="0">
                    <a:pos x="24" y="137"/>
                  </a:cxn>
                  <a:cxn ang="0">
                    <a:pos x="20" y="135"/>
                  </a:cxn>
                  <a:cxn ang="0">
                    <a:pos x="15" y="129"/>
                  </a:cxn>
                  <a:cxn ang="0">
                    <a:pos x="8" y="121"/>
                  </a:cxn>
                  <a:cxn ang="0">
                    <a:pos x="9" y="109"/>
                  </a:cxn>
                  <a:cxn ang="0">
                    <a:pos x="11" y="101"/>
                  </a:cxn>
                  <a:cxn ang="0">
                    <a:pos x="18" y="87"/>
                  </a:cxn>
                  <a:cxn ang="0">
                    <a:pos x="17" y="82"/>
                  </a:cxn>
                  <a:cxn ang="0">
                    <a:pos x="11" y="61"/>
                  </a:cxn>
                  <a:cxn ang="0">
                    <a:pos x="9" y="51"/>
                  </a:cxn>
                  <a:cxn ang="0">
                    <a:pos x="11" y="42"/>
                  </a:cxn>
                  <a:cxn ang="0">
                    <a:pos x="8" y="33"/>
                  </a:cxn>
                  <a:cxn ang="0">
                    <a:pos x="0" y="20"/>
                  </a:cxn>
                  <a:cxn ang="0">
                    <a:pos x="5" y="13"/>
                  </a:cxn>
                  <a:cxn ang="0">
                    <a:pos x="9" y="8"/>
                  </a:cxn>
                  <a:cxn ang="0">
                    <a:pos x="17" y="3"/>
                  </a:cxn>
                  <a:cxn ang="0">
                    <a:pos x="23" y="0"/>
                  </a:cxn>
                  <a:cxn ang="0">
                    <a:pos x="26" y="9"/>
                  </a:cxn>
                  <a:cxn ang="0">
                    <a:pos x="32" y="13"/>
                  </a:cxn>
                  <a:cxn ang="0">
                    <a:pos x="29" y="30"/>
                  </a:cxn>
                  <a:cxn ang="0">
                    <a:pos x="41" y="25"/>
                  </a:cxn>
                  <a:cxn ang="0">
                    <a:pos x="50" y="20"/>
                  </a:cxn>
                  <a:cxn ang="0">
                    <a:pos x="59" y="36"/>
                  </a:cxn>
                  <a:cxn ang="0">
                    <a:pos x="65" y="56"/>
                  </a:cxn>
                  <a:cxn ang="0">
                    <a:pos x="58" y="61"/>
                  </a:cxn>
                  <a:cxn ang="0">
                    <a:pos x="41" y="69"/>
                  </a:cxn>
                  <a:cxn ang="0">
                    <a:pos x="43" y="79"/>
                  </a:cxn>
                </a:cxnLst>
                <a:rect l="0" t="0" r="r" b="b"/>
                <a:pathLst>
                  <a:path w="67" h="148">
                    <a:moveTo>
                      <a:pt x="44" y="87"/>
                    </a:moveTo>
                    <a:cubicBezTo>
                      <a:pt x="43" y="87"/>
                      <a:pt x="44" y="84"/>
                      <a:pt x="41" y="82"/>
                    </a:cubicBezTo>
                    <a:cubicBezTo>
                      <a:pt x="40" y="82"/>
                      <a:pt x="38" y="79"/>
                      <a:pt x="35" y="78"/>
                    </a:cubicBezTo>
                    <a:cubicBezTo>
                      <a:pt x="34" y="76"/>
                      <a:pt x="34" y="79"/>
                      <a:pt x="32" y="78"/>
                    </a:cubicBezTo>
                    <a:cubicBezTo>
                      <a:pt x="29" y="76"/>
                      <a:pt x="27" y="81"/>
                      <a:pt x="27" y="76"/>
                    </a:cubicBezTo>
                    <a:cubicBezTo>
                      <a:pt x="29" y="70"/>
                      <a:pt x="30" y="69"/>
                      <a:pt x="26" y="69"/>
                    </a:cubicBezTo>
                    <a:cubicBezTo>
                      <a:pt x="21" y="69"/>
                      <a:pt x="20" y="72"/>
                      <a:pt x="21" y="73"/>
                    </a:cubicBezTo>
                    <a:cubicBezTo>
                      <a:pt x="23" y="73"/>
                      <a:pt x="20" y="86"/>
                      <a:pt x="18" y="89"/>
                    </a:cubicBezTo>
                    <a:cubicBezTo>
                      <a:pt x="18" y="90"/>
                      <a:pt x="18" y="95"/>
                      <a:pt x="17" y="96"/>
                    </a:cubicBezTo>
                    <a:cubicBezTo>
                      <a:pt x="14" y="100"/>
                      <a:pt x="15" y="109"/>
                      <a:pt x="15" y="110"/>
                    </a:cubicBezTo>
                    <a:cubicBezTo>
                      <a:pt x="15" y="115"/>
                      <a:pt x="20" y="109"/>
                      <a:pt x="20" y="112"/>
                    </a:cubicBezTo>
                    <a:cubicBezTo>
                      <a:pt x="20" y="115"/>
                      <a:pt x="21" y="120"/>
                      <a:pt x="23" y="120"/>
                    </a:cubicBezTo>
                    <a:cubicBezTo>
                      <a:pt x="24" y="118"/>
                      <a:pt x="24" y="129"/>
                      <a:pt x="27" y="132"/>
                    </a:cubicBezTo>
                    <a:cubicBezTo>
                      <a:pt x="32" y="138"/>
                      <a:pt x="30" y="132"/>
                      <a:pt x="34" y="135"/>
                    </a:cubicBezTo>
                    <a:cubicBezTo>
                      <a:pt x="37" y="138"/>
                      <a:pt x="37" y="140"/>
                      <a:pt x="38" y="142"/>
                    </a:cubicBezTo>
                    <a:cubicBezTo>
                      <a:pt x="37" y="146"/>
                      <a:pt x="37" y="146"/>
                      <a:pt x="35" y="145"/>
                    </a:cubicBezTo>
                    <a:cubicBezTo>
                      <a:pt x="32" y="142"/>
                      <a:pt x="32" y="148"/>
                      <a:pt x="30" y="146"/>
                    </a:cubicBezTo>
                    <a:cubicBezTo>
                      <a:pt x="29" y="145"/>
                      <a:pt x="30" y="143"/>
                      <a:pt x="30" y="142"/>
                    </a:cubicBezTo>
                    <a:cubicBezTo>
                      <a:pt x="30" y="138"/>
                      <a:pt x="29" y="142"/>
                      <a:pt x="27" y="140"/>
                    </a:cubicBezTo>
                    <a:cubicBezTo>
                      <a:pt x="27" y="137"/>
                      <a:pt x="26" y="138"/>
                      <a:pt x="24" y="137"/>
                    </a:cubicBezTo>
                    <a:cubicBezTo>
                      <a:pt x="23" y="135"/>
                      <a:pt x="23" y="135"/>
                      <a:pt x="23" y="138"/>
                    </a:cubicBezTo>
                    <a:cubicBezTo>
                      <a:pt x="21" y="137"/>
                      <a:pt x="21" y="137"/>
                      <a:pt x="20" y="135"/>
                    </a:cubicBezTo>
                    <a:cubicBezTo>
                      <a:pt x="18" y="134"/>
                      <a:pt x="18" y="132"/>
                      <a:pt x="18" y="131"/>
                    </a:cubicBezTo>
                    <a:cubicBezTo>
                      <a:pt x="18" y="131"/>
                      <a:pt x="17" y="132"/>
                      <a:pt x="15" y="129"/>
                    </a:cubicBezTo>
                    <a:cubicBezTo>
                      <a:pt x="12" y="126"/>
                      <a:pt x="12" y="121"/>
                      <a:pt x="11" y="120"/>
                    </a:cubicBezTo>
                    <a:cubicBezTo>
                      <a:pt x="9" y="120"/>
                      <a:pt x="9" y="124"/>
                      <a:pt x="8" y="121"/>
                    </a:cubicBezTo>
                    <a:cubicBezTo>
                      <a:pt x="8" y="121"/>
                      <a:pt x="6" y="118"/>
                      <a:pt x="8" y="115"/>
                    </a:cubicBezTo>
                    <a:cubicBezTo>
                      <a:pt x="9" y="112"/>
                      <a:pt x="8" y="114"/>
                      <a:pt x="9" y="109"/>
                    </a:cubicBezTo>
                    <a:cubicBezTo>
                      <a:pt x="11" y="107"/>
                      <a:pt x="8" y="109"/>
                      <a:pt x="9" y="106"/>
                    </a:cubicBezTo>
                    <a:cubicBezTo>
                      <a:pt x="11" y="103"/>
                      <a:pt x="12" y="103"/>
                      <a:pt x="11" y="101"/>
                    </a:cubicBezTo>
                    <a:cubicBezTo>
                      <a:pt x="12" y="98"/>
                      <a:pt x="11" y="98"/>
                      <a:pt x="14" y="95"/>
                    </a:cubicBezTo>
                    <a:cubicBezTo>
                      <a:pt x="17" y="90"/>
                      <a:pt x="15" y="90"/>
                      <a:pt x="18" y="87"/>
                    </a:cubicBezTo>
                    <a:cubicBezTo>
                      <a:pt x="20" y="86"/>
                      <a:pt x="18" y="87"/>
                      <a:pt x="18" y="84"/>
                    </a:cubicBezTo>
                    <a:cubicBezTo>
                      <a:pt x="18" y="82"/>
                      <a:pt x="17" y="84"/>
                      <a:pt x="17" y="82"/>
                    </a:cubicBezTo>
                    <a:cubicBezTo>
                      <a:pt x="17" y="81"/>
                      <a:pt x="17" y="78"/>
                      <a:pt x="14" y="73"/>
                    </a:cubicBezTo>
                    <a:cubicBezTo>
                      <a:pt x="17" y="69"/>
                      <a:pt x="15" y="65"/>
                      <a:pt x="11" y="61"/>
                    </a:cubicBezTo>
                    <a:cubicBezTo>
                      <a:pt x="6" y="56"/>
                      <a:pt x="6" y="51"/>
                      <a:pt x="8" y="51"/>
                    </a:cubicBezTo>
                    <a:cubicBezTo>
                      <a:pt x="9" y="53"/>
                      <a:pt x="8" y="50"/>
                      <a:pt x="9" y="51"/>
                    </a:cubicBezTo>
                    <a:cubicBezTo>
                      <a:pt x="11" y="51"/>
                      <a:pt x="9" y="44"/>
                      <a:pt x="11" y="44"/>
                    </a:cubicBezTo>
                    <a:cubicBezTo>
                      <a:pt x="14" y="44"/>
                      <a:pt x="14" y="37"/>
                      <a:pt x="11" y="42"/>
                    </a:cubicBezTo>
                    <a:cubicBezTo>
                      <a:pt x="11" y="42"/>
                      <a:pt x="9" y="39"/>
                      <a:pt x="9" y="36"/>
                    </a:cubicBezTo>
                    <a:cubicBezTo>
                      <a:pt x="9" y="33"/>
                      <a:pt x="9" y="36"/>
                      <a:pt x="8" y="33"/>
                    </a:cubicBezTo>
                    <a:cubicBezTo>
                      <a:pt x="5" y="30"/>
                      <a:pt x="3" y="28"/>
                      <a:pt x="3" y="23"/>
                    </a:cubicBezTo>
                    <a:cubicBezTo>
                      <a:pt x="3" y="19"/>
                      <a:pt x="2" y="23"/>
                      <a:pt x="0" y="20"/>
                    </a:cubicBezTo>
                    <a:cubicBezTo>
                      <a:pt x="0" y="17"/>
                      <a:pt x="5" y="22"/>
                      <a:pt x="3" y="17"/>
                    </a:cubicBezTo>
                    <a:cubicBezTo>
                      <a:pt x="2" y="13"/>
                      <a:pt x="6" y="16"/>
                      <a:pt x="5" y="13"/>
                    </a:cubicBezTo>
                    <a:cubicBezTo>
                      <a:pt x="3" y="9"/>
                      <a:pt x="5" y="11"/>
                      <a:pt x="6" y="8"/>
                    </a:cubicBezTo>
                    <a:cubicBezTo>
                      <a:pt x="6" y="5"/>
                      <a:pt x="6" y="9"/>
                      <a:pt x="9" y="8"/>
                    </a:cubicBezTo>
                    <a:cubicBezTo>
                      <a:pt x="12" y="6"/>
                      <a:pt x="14" y="8"/>
                      <a:pt x="14" y="5"/>
                    </a:cubicBezTo>
                    <a:cubicBezTo>
                      <a:pt x="15" y="2"/>
                      <a:pt x="15" y="5"/>
                      <a:pt x="17" y="3"/>
                    </a:cubicBezTo>
                    <a:cubicBezTo>
                      <a:pt x="18" y="3"/>
                      <a:pt x="15" y="0"/>
                      <a:pt x="18" y="2"/>
                    </a:cubicBezTo>
                    <a:cubicBezTo>
                      <a:pt x="21" y="2"/>
                      <a:pt x="20" y="0"/>
                      <a:pt x="23" y="0"/>
                    </a:cubicBezTo>
                    <a:cubicBezTo>
                      <a:pt x="23" y="3"/>
                      <a:pt x="23" y="0"/>
                      <a:pt x="24" y="2"/>
                    </a:cubicBezTo>
                    <a:cubicBezTo>
                      <a:pt x="27" y="5"/>
                      <a:pt x="23" y="9"/>
                      <a:pt x="26" y="9"/>
                    </a:cubicBezTo>
                    <a:cubicBezTo>
                      <a:pt x="29" y="9"/>
                      <a:pt x="27" y="8"/>
                      <a:pt x="30" y="8"/>
                    </a:cubicBezTo>
                    <a:cubicBezTo>
                      <a:pt x="34" y="9"/>
                      <a:pt x="30" y="11"/>
                      <a:pt x="32" y="13"/>
                    </a:cubicBezTo>
                    <a:cubicBezTo>
                      <a:pt x="34" y="16"/>
                      <a:pt x="29" y="20"/>
                      <a:pt x="30" y="22"/>
                    </a:cubicBezTo>
                    <a:cubicBezTo>
                      <a:pt x="32" y="23"/>
                      <a:pt x="27" y="28"/>
                      <a:pt x="29" y="30"/>
                    </a:cubicBezTo>
                    <a:cubicBezTo>
                      <a:pt x="30" y="30"/>
                      <a:pt x="30" y="30"/>
                      <a:pt x="35" y="25"/>
                    </a:cubicBezTo>
                    <a:cubicBezTo>
                      <a:pt x="40" y="20"/>
                      <a:pt x="38" y="25"/>
                      <a:pt x="41" y="25"/>
                    </a:cubicBezTo>
                    <a:cubicBezTo>
                      <a:pt x="43" y="25"/>
                      <a:pt x="41" y="26"/>
                      <a:pt x="43" y="25"/>
                    </a:cubicBezTo>
                    <a:cubicBezTo>
                      <a:pt x="47" y="23"/>
                      <a:pt x="46" y="19"/>
                      <a:pt x="50" y="20"/>
                    </a:cubicBezTo>
                    <a:cubicBezTo>
                      <a:pt x="53" y="22"/>
                      <a:pt x="53" y="20"/>
                      <a:pt x="55" y="23"/>
                    </a:cubicBezTo>
                    <a:cubicBezTo>
                      <a:pt x="56" y="30"/>
                      <a:pt x="61" y="28"/>
                      <a:pt x="59" y="36"/>
                    </a:cubicBezTo>
                    <a:cubicBezTo>
                      <a:pt x="58" y="44"/>
                      <a:pt x="64" y="44"/>
                      <a:pt x="64" y="45"/>
                    </a:cubicBezTo>
                    <a:cubicBezTo>
                      <a:pt x="64" y="47"/>
                      <a:pt x="67" y="47"/>
                      <a:pt x="65" y="56"/>
                    </a:cubicBezTo>
                    <a:cubicBezTo>
                      <a:pt x="65" y="58"/>
                      <a:pt x="67" y="59"/>
                      <a:pt x="62" y="61"/>
                    </a:cubicBezTo>
                    <a:cubicBezTo>
                      <a:pt x="61" y="62"/>
                      <a:pt x="62" y="59"/>
                      <a:pt x="58" y="61"/>
                    </a:cubicBezTo>
                    <a:cubicBezTo>
                      <a:pt x="53" y="61"/>
                      <a:pt x="46" y="59"/>
                      <a:pt x="44" y="64"/>
                    </a:cubicBezTo>
                    <a:cubicBezTo>
                      <a:pt x="43" y="69"/>
                      <a:pt x="41" y="67"/>
                      <a:pt x="41" y="69"/>
                    </a:cubicBezTo>
                    <a:cubicBezTo>
                      <a:pt x="41" y="70"/>
                      <a:pt x="38" y="67"/>
                      <a:pt x="40" y="72"/>
                    </a:cubicBezTo>
                    <a:cubicBezTo>
                      <a:pt x="43" y="76"/>
                      <a:pt x="40" y="78"/>
                      <a:pt x="43" y="79"/>
                    </a:cubicBezTo>
                    <a:cubicBezTo>
                      <a:pt x="44" y="81"/>
                      <a:pt x="41" y="82"/>
                      <a:pt x="44" y="87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0" name="Freeform 69">
                <a:extLst>
                  <a:ext uri="{FF2B5EF4-FFF2-40B4-BE49-F238E27FC236}">
                    <a16:creationId xmlns:a16="http://schemas.microsoft.com/office/drawing/2014/main" id="{A1DD0461-9E3E-4DE1-9B71-27809F631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2815"/>
                <a:ext cx="10" cy="4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3" y="6"/>
                  </a:cxn>
                  <a:cxn ang="0">
                    <a:pos x="3" y="11"/>
                  </a:cxn>
                  <a:cxn ang="0">
                    <a:pos x="3" y="15"/>
                  </a:cxn>
                  <a:cxn ang="0">
                    <a:pos x="1" y="20"/>
                  </a:cxn>
                  <a:cxn ang="0">
                    <a:pos x="1" y="9"/>
                  </a:cxn>
                  <a:cxn ang="0">
                    <a:pos x="3" y="0"/>
                  </a:cxn>
                </a:cxnLst>
                <a:rect l="0" t="0" r="r" b="b"/>
                <a:pathLst>
                  <a:path w="5" h="23">
                    <a:moveTo>
                      <a:pt x="3" y="0"/>
                    </a:moveTo>
                    <a:cubicBezTo>
                      <a:pt x="5" y="1"/>
                      <a:pt x="5" y="4"/>
                      <a:pt x="3" y="6"/>
                    </a:cubicBezTo>
                    <a:cubicBezTo>
                      <a:pt x="3" y="6"/>
                      <a:pt x="5" y="11"/>
                      <a:pt x="3" y="11"/>
                    </a:cubicBezTo>
                    <a:cubicBezTo>
                      <a:pt x="1" y="12"/>
                      <a:pt x="3" y="12"/>
                      <a:pt x="3" y="15"/>
                    </a:cubicBezTo>
                    <a:cubicBezTo>
                      <a:pt x="1" y="17"/>
                      <a:pt x="1" y="23"/>
                      <a:pt x="1" y="20"/>
                    </a:cubicBezTo>
                    <a:cubicBezTo>
                      <a:pt x="0" y="15"/>
                      <a:pt x="1" y="17"/>
                      <a:pt x="1" y="9"/>
                    </a:cubicBezTo>
                    <a:cubicBezTo>
                      <a:pt x="1" y="3"/>
                      <a:pt x="3" y="0"/>
                      <a:pt x="3" y="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1" name="Freeform 70">
                <a:extLst>
                  <a:ext uri="{FF2B5EF4-FFF2-40B4-BE49-F238E27FC236}">
                    <a16:creationId xmlns:a16="http://schemas.microsoft.com/office/drawing/2014/main" id="{48668CA2-D791-4254-AB43-9FACCAA68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2866"/>
                <a:ext cx="6" cy="1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5"/>
                  </a:cxn>
                  <a:cxn ang="0">
                    <a:pos x="2" y="0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cubicBezTo>
                      <a:pt x="3" y="0"/>
                      <a:pt x="2" y="5"/>
                      <a:pt x="0" y="5"/>
                    </a:cubicBezTo>
                    <a:cubicBezTo>
                      <a:pt x="0" y="3"/>
                      <a:pt x="0" y="0"/>
                      <a:pt x="2" y="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2" name="Freeform 71">
                <a:extLst>
                  <a:ext uri="{FF2B5EF4-FFF2-40B4-BE49-F238E27FC236}">
                    <a16:creationId xmlns:a16="http://schemas.microsoft.com/office/drawing/2014/main" id="{F9BCB7BA-4E5C-41ED-8BF1-354BE8590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0" y="2936"/>
                <a:ext cx="8" cy="11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3" y="4"/>
                  </a:cxn>
                  <a:cxn ang="0">
                    <a:pos x="1" y="1"/>
                  </a:cxn>
                </a:cxnLst>
                <a:rect l="0" t="0" r="r" b="b"/>
                <a:pathLst>
                  <a:path w="4" h="6">
                    <a:moveTo>
                      <a:pt x="1" y="1"/>
                    </a:moveTo>
                    <a:cubicBezTo>
                      <a:pt x="3" y="0"/>
                      <a:pt x="4" y="3"/>
                      <a:pt x="3" y="4"/>
                    </a:cubicBezTo>
                    <a:cubicBezTo>
                      <a:pt x="1" y="6"/>
                      <a:pt x="0" y="1"/>
                      <a:pt x="1" y="1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3" name="Freeform 72">
                <a:extLst>
                  <a:ext uri="{FF2B5EF4-FFF2-40B4-BE49-F238E27FC236}">
                    <a16:creationId xmlns:a16="http://schemas.microsoft.com/office/drawing/2014/main" id="{8E5D591D-0E35-4901-AF04-203DFBB1C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2895"/>
                <a:ext cx="6" cy="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4"/>
                  </a:cxn>
                  <a:cxn ang="0">
                    <a:pos x="1" y="0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0"/>
                      <a:pt x="3" y="2"/>
                      <a:pt x="1" y="4"/>
                    </a:cubicBezTo>
                    <a:cubicBezTo>
                      <a:pt x="1" y="4"/>
                      <a:pt x="0" y="2"/>
                      <a:pt x="1" y="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4" name="Freeform 73">
                <a:extLst>
                  <a:ext uri="{FF2B5EF4-FFF2-40B4-BE49-F238E27FC236}">
                    <a16:creationId xmlns:a16="http://schemas.microsoft.com/office/drawing/2014/main" id="{C2CDAA51-AA74-4AD5-B35F-AE0ECE252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6" y="2920"/>
                <a:ext cx="4" cy="4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2" y="0"/>
                  </a:cxn>
                  <a:cxn ang="0">
                    <a:pos x="0" y="2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2"/>
                      <a:pt x="0" y="0"/>
                      <a:pt x="2" y="0"/>
                    </a:cubicBezTo>
                    <a:cubicBezTo>
                      <a:pt x="2" y="2"/>
                      <a:pt x="2" y="2"/>
                      <a:pt x="0" y="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5" name="Freeform 74">
                <a:extLst>
                  <a:ext uri="{FF2B5EF4-FFF2-40B4-BE49-F238E27FC236}">
                    <a16:creationId xmlns:a16="http://schemas.microsoft.com/office/drawing/2014/main" id="{513C93B6-1F3C-48F5-BA88-77DCF8DDF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2" y="2621"/>
                <a:ext cx="114" cy="295"/>
              </a:xfrm>
              <a:custGeom>
                <a:avLst/>
                <a:gdLst/>
                <a:ahLst/>
                <a:cxnLst>
                  <a:cxn ang="0">
                    <a:pos x="41" y="25"/>
                  </a:cxn>
                  <a:cxn ang="0">
                    <a:pos x="34" y="34"/>
                  </a:cxn>
                  <a:cxn ang="0">
                    <a:pos x="35" y="56"/>
                  </a:cxn>
                  <a:cxn ang="0">
                    <a:pos x="49" y="76"/>
                  </a:cxn>
                  <a:cxn ang="0">
                    <a:pos x="56" y="104"/>
                  </a:cxn>
                  <a:cxn ang="0">
                    <a:pos x="56" y="118"/>
                  </a:cxn>
                  <a:cxn ang="0">
                    <a:pos x="38" y="129"/>
                  </a:cxn>
                  <a:cxn ang="0">
                    <a:pos x="32" y="141"/>
                  </a:cxn>
                  <a:cxn ang="0">
                    <a:pos x="21" y="143"/>
                  </a:cxn>
                  <a:cxn ang="0">
                    <a:pos x="18" y="130"/>
                  </a:cxn>
                  <a:cxn ang="0">
                    <a:pos x="24" y="126"/>
                  </a:cxn>
                  <a:cxn ang="0">
                    <a:pos x="31" y="124"/>
                  </a:cxn>
                  <a:cxn ang="0">
                    <a:pos x="34" y="118"/>
                  </a:cxn>
                  <a:cxn ang="0">
                    <a:pos x="41" y="112"/>
                  </a:cxn>
                  <a:cxn ang="0">
                    <a:pos x="43" y="99"/>
                  </a:cxn>
                  <a:cxn ang="0">
                    <a:pos x="43" y="89"/>
                  </a:cxn>
                  <a:cxn ang="0">
                    <a:pos x="41" y="76"/>
                  </a:cxn>
                  <a:cxn ang="0">
                    <a:pos x="37" y="72"/>
                  </a:cxn>
                  <a:cxn ang="0">
                    <a:pos x="27" y="56"/>
                  </a:cxn>
                  <a:cxn ang="0">
                    <a:pos x="24" y="48"/>
                  </a:cxn>
                  <a:cxn ang="0">
                    <a:pos x="15" y="40"/>
                  </a:cxn>
                  <a:cxn ang="0">
                    <a:pos x="23" y="34"/>
                  </a:cxn>
                  <a:cxn ang="0">
                    <a:pos x="18" y="31"/>
                  </a:cxn>
                  <a:cxn ang="0">
                    <a:pos x="14" y="27"/>
                  </a:cxn>
                  <a:cxn ang="0">
                    <a:pos x="6" y="23"/>
                  </a:cxn>
                  <a:cxn ang="0">
                    <a:pos x="6" y="19"/>
                  </a:cxn>
                  <a:cxn ang="0">
                    <a:pos x="0" y="11"/>
                  </a:cxn>
                  <a:cxn ang="0">
                    <a:pos x="8" y="11"/>
                  </a:cxn>
                  <a:cxn ang="0">
                    <a:pos x="12" y="8"/>
                  </a:cxn>
                  <a:cxn ang="0">
                    <a:pos x="17" y="8"/>
                  </a:cxn>
                  <a:cxn ang="0">
                    <a:pos x="24" y="2"/>
                  </a:cxn>
                  <a:cxn ang="0">
                    <a:pos x="35" y="6"/>
                  </a:cxn>
                  <a:cxn ang="0">
                    <a:pos x="37" y="14"/>
                  </a:cxn>
                  <a:cxn ang="0">
                    <a:pos x="41" y="19"/>
                  </a:cxn>
                  <a:cxn ang="0">
                    <a:pos x="43" y="22"/>
                  </a:cxn>
                </a:cxnLst>
                <a:rect l="0" t="0" r="r" b="b"/>
                <a:pathLst>
                  <a:path w="59" h="152">
                    <a:moveTo>
                      <a:pt x="43" y="22"/>
                    </a:moveTo>
                    <a:cubicBezTo>
                      <a:pt x="41" y="23"/>
                      <a:pt x="43" y="25"/>
                      <a:pt x="41" y="25"/>
                    </a:cubicBezTo>
                    <a:cubicBezTo>
                      <a:pt x="40" y="27"/>
                      <a:pt x="40" y="25"/>
                      <a:pt x="38" y="27"/>
                    </a:cubicBezTo>
                    <a:cubicBezTo>
                      <a:pt x="35" y="28"/>
                      <a:pt x="38" y="31"/>
                      <a:pt x="34" y="34"/>
                    </a:cubicBezTo>
                    <a:cubicBezTo>
                      <a:pt x="31" y="37"/>
                      <a:pt x="27" y="44"/>
                      <a:pt x="29" y="50"/>
                    </a:cubicBezTo>
                    <a:cubicBezTo>
                      <a:pt x="32" y="54"/>
                      <a:pt x="34" y="53"/>
                      <a:pt x="35" y="56"/>
                    </a:cubicBezTo>
                    <a:cubicBezTo>
                      <a:pt x="35" y="59"/>
                      <a:pt x="38" y="64"/>
                      <a:pt x="43" y="68"/>
                    </a:cubicBezTo>
                    <a:cubicBezTo>
                      <a:pt x="47" y="73"/>
                      <a:pt x="49" y="72"/>
                      <a:pt x="49" y="76"/>
                    </a:cubicBezTo>
                    <a:cubicBezTo>
                      <a:pt x="50" y="79"/>
                      <a:pt x="53" y="79"/>
                      <a:pt x="56" y="89"/>
                    </a:cubicBezTo>
                    <a:cubicBezTo>
                      <a:pt x="58" y="98"/>
                      <a:pt x="56" y="103"/>
                      <a:pt x="56" y="104"/>
                    </a:cubicBezTo>
                    <a:cubicBezTo>
                      <a:pt x="58" y="106"/>
                      <a:pt x="59" y="109"/>
                      <a:pt x="58" y="109"/>
                    </a:cubicBezTo>
                    <a:cubicBezTo>
                      <a:pt x="56" y="109"/>
                      <a:pt x="58" y="113"/>
                      <a:pt x="56" y="118"/>
                    </a:cubicBezTo>
                    <a:cubicBezTo>
                      <a:pt x="55" y="124"/>
                      <a:pt x="50" y="123"/>
                      <a:pt x="46" y="127"/>
                    </a:cubicBezTo>
                    <a:cubicBezTo>
                      <a:pt x="40" y="134"/>
                      <a:pt x="40" y="130"/>
                      <a:pt x="38" y="129"/>
                    </a:cubicBezTo>
                    <a:cubicBezTo>
                      <a:pt x="37" y="127"/>
                      <a:pt x="37" y="138"/>
                      <a:pt x="34" y="140"/>
                    </a:cubicBezTo>
                    <a:cubicBezTo>
                      <a:pt x="32" y="140"/>
                      <a:pt x="35" y="140"/>
                      <a:pt x="32" y="141"/>
                    </a:cubicBezTo>
                    <a:cubicBezTo>
                      <a:pt x="29" y="143"/>
                      <a:pt x="27" y="144"/>
                      <a:pt x="24" y="148"/>
                    </a:cubicBezTo>
                    <a:cubicBezTo>
                      <a:pt x="21" y="152"/>
                      <a:pt x="21" y="149"/>
                      <a:pt x="21" y="143"/>
                    </a:cubicBezTo>
                    <a:cubicBezTo>
                      <a:pt x="21" y="135"/>
                      <a:pt x="24" y="137"/>
                      <a:pt x="23" y="134"/>
                    </a:cubicBezTo>
                    <a:cubicBezTo>
                      <a:pt x="21" y="130"/>
                      <a:pt x="20" y="135"/>
                      <a:pt x="18" y="130"/>
                    </a:cubicBezTo>
                    <a:cubicBezTo>
                      <a:pt x="20" y="129"/>
                      <a:pt x="24" y="130"/>
                      <a:pt x="23" y="127"/>
                    </a:cubicBezTo>
                    <a:cubicBezTo>
                      <a:pt x="23" y="127"/>
                      <a:pt x="24" y="124"/>
                      <a:pt x="24" y="126"/>
                    </a:cubicBezTo>
                    <a:cubicBezTo>
                      <a:pt x="26" y="127"/>
                      <a:pt x="29" y="123"/>
                      <a:pt x="29" y="126"/>
                    </a:cubicBezTo>
                    <a:cubicBezTo>
                      <a:pt x="31" y="127"/>
                      <a:pt x="35" y="127"/>
                      <a:pt x="31" y="124"/>
                    </a:cubicBezTo>
                    <a:cubicBezTo>
                      <a:pt x="29" y="123"/>
                      <a:pt x="31" y="121"/>
                      <a:pt x="31" y="120"/>
                    </a:cubicBezTo>
                    <a:cubicBezTo>
                      <a:pt x="29" y="118"/>
                      <a:pt x="31" y="117"/>
                      <a:pt x="34" y="118"/>
                    </a:cubicBezTo>
                    <a:cubicBezTo>
                      <a:pt x="37" y="120"/>
                      <a:pt x="32" y="115"/>
                      <a:pt x="37" y="115"/>
                    </a:cubicBezTo>
                    <a:cubicBezTo>
                      <a:pt x="40" y="115"/>
                      <a:pt x="40" y="112"/>
                      <a:pt x="41" y="112"/>
                    </a:cubicBezTo>
                    <a:cubicBezTo>
                      <a:pt x="44" y="113"/>
                      <a:pt x="44" y="110"/>
                      <a:pt x="43" y="107"/>
                    </a:cubicBezTo>
                    <a:cubicBezTo>
                      <a:pt x="43" y="104"/>
                      <a:pt x="44" y="103"/>
                      <a:pt x="43" y="99"/>
                    </a:cubicBezTo>
                    <a:cubicBezTo>
                      <a:pt x="43" y="96"/>
                      <a:pt x="43" y="96"/>
                      <a:pt x="41" y="95"/>
                    </a:cubicBezTo>
                    <a:cubicBezTo>
                      <a:pt x="41" y="95"/>
                      <a:pt x="43" y="90"/>
                      <a:pt x="43" y="89"/>
                    </a:cubicBezTo>
                    <a:cubicBezTo>
                      <a:pt x="43" y="85"/>
                      <a:pt x="46" y="84"/>
                      <a:pt x="43" y="81"/>
                    </a:cubicBezTo>
                    <a:cubicBezTo>
                      <a:pt x="40" y="78"/>
                      <a:pt x="40" y="78"/>
                      <a:pt x="41" y="76"/>
                    </a:cubicBezTo>
                    <a:cubicBezTo>
                      <a:pt x="43" y="76"/>
                      <a:pt x="43" y="75"/>
                      <a:pt x="41" y="75"/>
                    </a:cubicBezTo>
                    <a:cubicBezTo>
                      <a:pt x="41" y="76"/>
                      <a:pt x="38" y="70"/>
                      <a:pt x="37" y="72"/>
                    </a:cubicBezTo>
                    <a:cubicBezTo>
                      <a:pt x="35" y="72"/>
                      <a:pt x="37" y="64"/>
                      <a:pt x="34" y="62"/>
                    </a:cubicBezTo>
                    <a:cubicBezTo>
                      <a:pt x="31" y="62"/>
                      <a:pt x="27" y="59"/>
                      <a:pt x="27" y="56"/>
                    </a:cubicBezTo>
                    <a:cubicBezTo>
                      <a:pt x="26" y="51"/>
                      <a:pt x="26" y="54"/>
                      <a:pt x="24" y="51"/>
                    </a:cubicBezTo>
                    <a:cubicBezTo>
                      <a:pt x="23" y="50"/>
                      <a:pt x="24" y="50"/>
                      <a:pt x="24" y="48"/>
                    </a:cubicBezTo>
                    <a:cubicBezTo>
                      <a:pt x="23" y="48"/>
                      <a:pt x="21" y="48"/>
                      <a:pt x="17" y="45"/>
                    </a:cubicBezTo>
                    <a:cubicBezTo>
                      <a:pt x="12" y="40"/>
                      <a:pt x="17" y="42"/>
                      <a:pt x="15" y="40"/>
                    </a:cubicBezTo>
                    <a:cubicBezTo>
                      <a:pt x="14" y="36"/>
                      <a:pt x="20" y="40"/>
                      <a:pt x="21" y="39"/>
                    </a:cubicBezTo>
                    <a:cubicBezTo>
                      <a:pt x="21" y="36"/>
                      <a:pt x="24" y="36"/>
                      <a:pt x="23" y="34"/>
                    </a:cubicBezTo>
                    <a:cubicBezTo>
                      <a:pt x="21" y="33"/>
                      <a:pt x="21" y="34"/>
                      <a:pt x="20" y="33"/>
                    </a:cubicBezTo>
                    <a:cubicBezTo>
                      <a:pt x="20" y="31"/>
                      <a:pt x="17" y="33"/>
                      <a:pt x="18" y="31"/>
                    </a:cubicBezTo>
                    <a:cubicBezTo>
                      <a:pt x="21" y="30"/>
                      <a:pt x="21" y="28"/>
                      <a:pt x="18" y="27"/>
                    </a:cubicBezTo>
                    <a:cubicBezTo>
                      <a:pt x="15" y="25"/>
                      <a:pt x="15" y="25"/>
                      <a:pt x="14" y="27"/>
                    </a:cubicBezTo>
                    <a:cubicBezTo>
                      <a:pt x="12" y="31"/>
                      <a:pt x="11" y="27"/>
                      <a:pt x="9" y="27"/>
                    </a:cubicBezTo>
                    <a:cubicBezTo>
                      <a:pt x="8" y="28"/>
                      <a:pt x="8" y="25"/>
                      <a:pt x="6" y="23"/>
                    </a:cubicBezTo>
                    <a:cubicBezTo>
                      <a:pt x="6" y="22"/>
                      <a:pt x="8" y="22"/>
                      <a:pt x="6" y="22"/>
                    </a:cubicBezTo>
                    <a:cubicBezTo>
                      <a:pt x="6" y="20"/>
                      <a:pt x="8" y="19"/>
                      <a:pt x="6" y="19"/>
                    </a:cubicBezTo>
                    <a:cubicBezTo>
                      <a:pt x="6" y="19"/>
                      <a:pt x="6" y="16"/>
                      <a:pt x="5" y="19"/>
                    </a:cubicBezTo>
                    <a:cubicBezTo>
                      <a:pt x="5" y="20"/>
                      <a:pt x="6" y="17"/>
                      <a:pt x="0" y="11"/>
                    </a:cubicBezTo>
                    <a:cubicBezTo>
                      <a:pt x="3" y="11"/>
                      <a:pt x="2" y="6"/>
                      <a:pt x="5" y="8"/>
                    </a:cubicBezTo>
                    <a:cubicBezTo>
                      <a:pt x="8" y="9"/>
                      <a:pt x="6" y="11"/>
                      <a:pt x="8" y="11"/>
                    </a:cubicBezTo>
                    <a:cubicBezTo>
                      <a:pt x="9" y="11"/>
                      <a:pt x="9" y="5"/>
                      <a:pt x="11" y="8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4" y="9"/>
                      <a:pt x="15" y="13"/>
                      <a:pt x="15" y="9"/>
                    </a:cubicBezTo>
                    <a:cubicBezTo>
                      <a:pt x="15" y="6"/>
                      <a:pt x="17" y="6"/>
                      <a:pt x="17" y="8"/>
                    </a:cubicBezTo>
                    <a:cubicBezTo>
                      <a:pt x="18" y="9"/>
                      <a:pt x="23" y="6"/>
                      <a:pt x="21" y="5"/>
                    </a:cubicBezTo>
                    <a:cubicBezTo>
                      <a:pt x="21" y="3"/>
                      <a:pt x="23" y="5"/>
                      <a:pt x="24" y="2"/>
                    </a:cubicBezTo>
                    <a:cubicBezTo>
                      <a:pt x="26" y="0"/>
                      <a:pt x="27" y="6"/>
                      <a:pt x="31" y="6"/>
                    </a:cubicBezTo>
                    <a:cubicBezTo>
                      <a:pt x="34" y="5"/>
                      <a:pt x="32" y="8"/>
                      <a:pt x="35" y="6"/>
                    </a:cubicBezTo>
                    <a:cubicBezTo>
                      <a:pt x="37" y="6"/>
                      <a:pt x="38" y="6"/>
                      <a:pt x="37" y="9"/>
                    </a:cubicBezTo>
                    <a:cubicBezTo>
                      <a:pt x="34" y="13"/>
                      <a:pt x="37" y="11"/>
                      <a:pt x="37" y="14"/>
                    </a:cubicBezTo>
                    <a:cubicBezTo>
                      <a:pt x="37" y="16"/>
                      <a:pt x="38" y="14"/>
                      <a:pt x="40" y="17"/>
                    </a:cubicBezTo>
                    <a:cubicBezTo>
                      <a:pt x="40" y="19"/>
                      <a:pt x="41" y="17"/>
                      <a:pt x="41" y="19"/>
                    </a:cubicBezTo>
                    <a:cubicBezTo>
                      <a:pt x="43" y="20"/>
                      <a:pt x="44" y="19"/>
                      <a:pt x="47" y="20"/>
                    </a:cubicBezTo>
                    <a:cubicBezTo>
                      <a:pt x="47" y="20"/>
                      <a:pt x="46" y="20"/>
                      <a:pt x="43" y="2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6" name="Freeform 75">
                <a:extLst>
                  <a:ext uri="{FF2B5EF4-FFF2-40B4-BE49-F238E27FC236}">
                    <a16:creationId xmlns:a16="http://schemas.microsoft.com/office/drawing/2014/main" id="{652AC2F1-F813-4169-8DA8-0953DC882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3" y="2643"/>
                <a:ext cx="116" cy="169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2" y="22"/>
                  </a:cxn>
                  <a:cxn ang="0">
                    <a:pos x="3" y="29"/>
                  </a:cxn>
                  <a:cxn ang="0">
                    <a:pos x="8" y="28"/>
                  </a:cxn>
                  <a:cxn ang="0">
                    <a:pos x="9" y="32"/>
                  </a:cxn>
                  <a:cxn ang="0">
                    <a:pos x="8" y="42"/>
                  </a:cxn>
                  <a:cxn ang="0">
                    <a:pos x="6" y="50"/>
                  </a:cxn>
                  <a:cxn ang="0">
                    <a:pos x="12" y="45"/>
                  </a:cxn>
                  <a:cxn ang="0">
                    <a:pos x="18" y="45"/>
                  </a:cxn>
                  <a:cxn ang="0">
                    <a:pos x="20" y="45"/>
                  </a:cxn>
                  <a:cxn ang="0">
                    <a:pos x="27" y="40"/>
                  </a:cxn>
                  <a:cxn ang="0">
                    <a:pos x="32" y="43"/>
                  </a:cxn>
                  <a:cxn ang="0">
                    <a:pos x="36" y="56"/>
                  </a:cxn>
                  <a:cxn ang="0">
                    <a:pos x="41" y="65"/>
                  </a:cxn>
                  <a:cxn ang="0">
                    <a:pos x="42" y="76"/>
                  </a:cxn>
                  <a:cxn ang="0">
                    <a:pos x="39" y="81"/>
                  </a:cxn>
                  <a:cxn ang="0">
                    <a:pos x="44" y="84"/>
                  </a:cxn>
                  <a:cxn ang="0">
                    <a:pos x="47" y="83"/>
                  </a:cxn>
                  <a:cxn ang="0">
                    <a:pos x="50" y="79"/>
                  </a:cxn>
                  <a:cxn ang="0">
                    <a:pos x="53" y="81"/>
                  </a:cxn>
                  <a:cxn ang="0">
                    <a:pos x="56" y="79"/>
                  </a:cxn>
                  <a:cxn ang="0">
                    <a:pos x="57" y="78"/>
                  </a:cxn>
                  <a:cxn ang="0">
                    <a:pos x="57" y="70"/>
                  </a:cxn>
                  <a:cxn ang="0">
                    <a:pos x="56" y="65"/>
                  </a:cxn>
                  <a:cxn ang="0">
                    <a:pos x="56" y="64"/>
                  </a:cxn>
                  <a:cxn ang="0">
                    <a:pos x="51" y="61"/>
                  </a:cxn>
                  <a:cxn ang="0">
                    <a:pos x="48" y="51"/>
                  </a:cxn>
                  <a:cxn ang="0">
                    <a:pos x="42" y="45"/>
                  </a:cxn>
                  <a:cxn ang="0">
                    <a:pos x="39" y="40"/>
                  </a:cxn>
                  <a:cxn ang="0">
                    <a:pos x="39" y="37"/>
                  </a:cxn>
                  <a:cxn ang="0">
                    <a:pos x="32" y="34"/>
                  </a:cxn>
                  <a:cxn ang="0">
                    <a:pos x="30" y="29"/>
                  </a:cxn>
                  <a:cxn ang="0">
                    <a:pos x="36" y="28"/>
                  </a:cxn>
                  <a:cxn ang="0">
                    <a:pos x="38" y="23"/>
                  </a:cxn>
                  <a:cxn ang="0">
                    <a:pos x="35" y="22"/>
                  </a:cxn>
                  <a:cxn ang="0">
                    <a:pos x="33" y="20"/>
                  </a:cxn>
                  <a:cxn ang="0">
                    <a:pos x="33" y="15"/>
                  </a:cxn>
                  <a:cxn ang="0">
                    <a:pos x="29" y="15"/>
                  </a:cxn>
                  <a:cxn ang="0">
                    <a:pos x="24" y="15"/>
                  </a:cxn>
                  <a:cxn ang="0">
                    <a:pos x="21" y="12"/>
                  </a:cxn>
                  <a:cxn ang="0">
                    <a:pos x="21" y="11"/>
                  </a:cxn>
                  <a:cxn ang="0">
                    <a:pos x="21" y="7"/>
                  </a:cxn>
                  <a:cxn ang="0">
                    <a:pos x="20" y="7"/>
                  </a:cxn>
                  <a:cxn ang="0">
                    <a:pos x="15" y="0"/>
                  </a:cxn>
                  <a:cxn ang="0">
                    <a:pos x="12" y="4"/>
                  </a:cxn>
                  <a:cxn ang="0">
                    <a:pos x="12" y="11"/>
                  </a:cxn>
                  <a:cxn ang="0">
                    <a:pos x="12" y="12"/>
                  </a:cxn>
                  <a:cxn ang="0">
                    <a:pos x="8" y="9"/>
                  </a:cxn>
                  <a:cxn ang="0">
                    <a:pos x="3" y="14"/>
                  </a:cxn>
                  <a:cxn ang="0">
                    <a:pos x="0" y="20"/>
                  </a:cxn>
                </a:cxnLst>
                <a:rect l="0" t="0" r="r" b="b"/>
                <a:pathLst>
                  <a:path w="60" h="87">
                    <a:moveTo>
                      <a:pt x="0" y="20"/>
                    </a:moveTo>
                    <a:cubicBezTo>
                      <a:pt x="0" y="23"/>
                      <a:pt x="0" y="20"/>
                      <a:pt x="2" y="22"/>
                    </a:cubicBezTo>
                    <a:cubicBezTo>
                      <a:pt x="5" y="25"/>
                      <a:pt x="0" y="29"/>
                      <a:pt x="3" y="29"/>
                    </a:cubicBezTo>
                    <a:cubicBezTo>
                      <a:pt x="6" y="29"/>
                      <a:pt x="5" y="28"/>
                      <a:pt x="8" y="28"/>
                    </a:cubicBezTo>
                    <a:cubicBezTo>
                      <a:pt x="11" y="29"/>
                      <a:pt x="8" y="31"/>
                      <a:pt x="9" y="32"/>
                    </a:cubicBezTo>
                    <a:cubicBezTo>
                      <a:pt x="11" y="36"/>
                      <a:pt x="6" y="40"/>
                      <a:pt x="8" y="42"/>
                    </a:cubicBezTo>
                    <a:cubicBezTo>
                      <a:pt x="9" y="43"/>
                      <a:pt x="5" y="48"/>
                      <a:pt x="6" y="50"/>
                    </a:cubicBezTo>
                    <a:cubicBezTo>
                      <a:pt x="8" y="50"/>
                      <a:pt x="8" y="50"/>
                      <a:pt x="12" y="45"/>
                    </a:cubicBezTo>
                    <a:cubicBezTo>
                      <a:pt x="17" y="40"/>
                      <a:pt x="15" y="45"/>
                      <a:pt x="18" y="45"/>
                    </a:cubicBezTo>
                    <a:cubicBezTo>
                      <a:pt x="20" y="45"/>
                      <a:pt x="18" y="46"/>
                      <a:pt x="20" y="45"/>
                    </a:cubicBezTo>
                    <a:cubicBezTo>
                      <a:pt x="24" y="43"/>
                      <a:pt x="23" y="39"/>
                      <a:pt x="27" y="40"/>
                    </a:cubicBezTo>
                    <a:cubicBezTo>
                      <a:pt x="30" y="42"/>
                      <a:pt x="30" y="40"/>
                      <a:pt x="32" y="43"/>
                    </a:cubicBezTo>
                    <a:cubicBezTo>
                      <a:pt x="33" y="50"/>
                      <a:pt x="38" y="48"/>
                      <a:pt x="36" y="56"/>
                    </a:cubicBezTo>
                    <a:cubicBezTo>
                      <a:pt x="35" y="64"/>
                      <a:pt x="41" y="64"/>
                      <a:pt x="41" y="65"/>
                    </a:cubicBezTo>
                    <a:cubicBezTo>
                      <a:pt x="41" y="67"/>
                      <a:pt x="44" y="67"/>
                      <a:pt x="42" y="76"/>
                    </a:cubicBezTo>
                    <a:cubicBezTo>
                      <a:pt x="42" y="78"/>
                      <a:pt x="44" y="79"/>
                      <a:pt x="39" y="81"/>
                    </a:cubicBezTo>
                    <a:cubicBezTo>
                      <a:pt x="41" y="86"/>
                      <a:pt x="42" y="81"/>
                      <a:pt x="44" y="84"/>
                    </a:cubicBezTo>
                    <a:cubicBezTo>
                      <a:pt x="45" y="87"/>
                      <a:pt x="48" y="86"/>
                      <a:pt x="47" y="83"/>
                    </a:cubicBezTo>
                    <a:cubicBezTo>
                      <a:pt x="44" y="79"/>
                      <a:pt x="48" y="81"/>
                      <a:pt x="50" y="79"/>
                    </a:cubicBezTo>
                    <a:cubicBezTo>
                      <a:pt x="51" y="78"/>
                      <a:pt x="51" y="83"/>
                      <a:pt x="53" y="81"/>
                    </a:cubicBezTo>
                    <a:cubicBezTo>
                      <a:pt x="54" y="81"/>
                      <a:pt x="56" y="78"/>
                      <a:pt x="56" y="79"/>
                    </a:cubicBezTo>
                    <a:cubicBezTo>
                      <a:pt x="57" y="79"/>
                      <a:pt x="57" y="78"/>
                      <a:pt x="57" y="78"/>
                    </a:cubicBezTo>
                    <a:cubicBezTo>
                      <a:pt x="57" y="75"/>
                      <a:pt x="60" y="73"/>
                      <a:pt x="57" y="70"/>
                    </a:cubicBezTo>
                    <a:cubicBezTo>
                      <a:pt x="54" y="67"/>
                      <a:pt x="54" y="67"/>
                      <a:pt x="56" y="65"/>
                    </a:cubicBezTo>
                    <a:cubicBezTo>
                      <a:pt x="57" y="65"/>
                      <a:pt x="57" y="64"/>
                      <a:pt x="56" y="64"/>
                    </a:cubicBezTo>
                    <a:cubicBezTo>
                      <a:pt x="56" y="65"/>
                      <a:pt x="53" y="59"/>
                      <a:pt x="51" y="61"/>
                    </a:cubicBezTo>
                    <a:cubicBezTo>
                      <a:pt x="50" y="61"/>
                      <a:pt x="51" y="53"/>
                      <a:pt x="48" y="51"/>
                    </a:cubicBezTo>
                    <a:cubicBezTo>
                      <a:pt x="45" y="51"/>
                      <a:pt x="42" y="48"/>
                      <a:pt x="42" y="45"/>
                    </a:cubicBezTo>
                    <a:cubicBezTo>
                      <a:pt x="41" y="40"/>
                      <a:pt x="41" y="43"/>
                      <a:pt x="39" y="40"/>
                    </a:cubicBezTo>
                    <a:cubicBezTo>
                      <a:pt x="38" y="39"/>
                      <a:pt x="39" y="39"/>
                      <a:pt x="39" y="37"/>
                    </a:cubicBezTo>
                    <a:cubicBezTo>
                      <a:pt x="38" y="37"/>
                      <a:pt x="36" y="37"/>
                      <a:pt x="32" y="34"/>
                    </a:cubicBezTo>
                    <a:cubicBezTo>
                      <a:pt x="27" y="29"/>
                      <a:pt x="32" y="31"/>
                      <a:pt x="30" y="29"/>
                    </a:cubicBezTo>
                    <a:cubicBezTo>
                      <a:pt x="29" y="25"/>
                      <a:pt x="35" y="29"/>
                      <a:pt x="36" y="28"/>
                    </a:cubicBezTo>
                    <a:cubicBezTo>
                      <a:pt x="36" y="25"/>
                      <a:pt x="39" y="25"/>
                      <a:pt x="38" y="23"/>
                    </a:cubicBezTo>
                    <a:cubicBezTo>
                      <a:pt x="36" y="22"/>
                      <a:pt x="36" y="23"/>
                      <a:pt x="35" y="22"/>
                    </a:cubicBezTo>
                    <a:cubicBezTo>
                      <a:pt x="35" y="20"/>
                      <a:pt x="32" y="22"/>
                      <a:pt x="33" y="20"/>
                    </a:cubicBezTo>
                    <a:cubicBezTo>
                      <a:pt x="36" y="18"/>
                      <a:pt x="36" y="17"/>
                      <a:pt x="33" y="15"/>
                    </a:cubicBezTo>
                    <a:cubicBezTo>
                      <a:pt x="30" y="14"/>
                      <a:pt x="30" y="14"/>
                      <a:pt x="29" y="15"/>
                    </a:cubicBezTo>
                    <a:cubicBezTo>
                      <a:pt x="27" y="20"/>
                      <a:pt x="26" y="15"/>
                      <a:pt x="24" y="15"/>
                    </a:cubicBezTo>
                    <a:cubicBezTo>
                      <a:pt x="23" y="17"/>
                      <a:pt x="23" y="14"/>
                      <a:pt x="21" y="12"/>
                    </a:cubicBezTo>
                    <a:cubicBezTo>
                      <a:pt x="21" y="11"/>
                      <a:pt x="23" y="11"/>
                      <a:pt x="21" y="11"/>
                    </a:cubicBezTo>
                    <a:cubicBezTo>
                      <a:pt x="21" y="9"/>
                      <a:pt x="23" y="7"/>
                      <a:pt x="21" y="7"/>
                    </a:cubicBezTo>
                    <a:cubicBezTo>
                      <a:pt x="21" y="7"/>
                      <a:pt x="21" y="4"/>
                      <a:pt x="20" y="7"/>
                    </a:cubicBezTo>
                    <a:cubicBezTo>
                      <a:pt x="20" y="9"/>
                      <a:pt x="21" y="6"/>
                      <a:pt x="15" y="0"/>
                    </a:cubicBezTo>
                    <a:cubicBezTo>
                      <a:pt x="14" y="0"/>
                      <a:pt x="9" y="0"/>
                      <a:pt x="12" y="4"/>
                    </a:cubicBezTo>
                    <a:cubicBezTo>
                      <a:pt x="14" y="11"/>
                      <a:pt x="12" y="9"/>
                      <a:pt x="12" y="11"/>
                    </a:cubicBezTo>
                    <a:cubicBezTo>
                      <a:pt x="14" y="12"/>
                      <a:pt x="12" y="14"/>
                      <a:pt x="12" y="12"/>
                    </a:cubicBezTo>
                    <a:cubicBezTo>
                      <a:pt x="11" y="11"/>
                      <a:pt x="9" y="15"/>
                      <a:pt x="8" y="9"/>
                    </a:cubicBezTo>
                    <a:cubicBezTo>
                      <a:pt x="6" y="11"/>
                      <a:pt x="3" y="9"/>
                      <a:pt x="3" y="14"/>
                    </a:cubicBezTo>
                    <a:cubicBezTo>
                      <a:pt x="2" y="18"/>
                      <a:pt x="0" y="14"/>
                      <a:pt x="0" y="2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7" name="Freeform 76">
                <a:extLst>
                  <a:ext uri="{FF2B5EF4-FFF2-40B4-BE49-F238E27FC236}">
                    <a16:creationId xmlns:a16="http://schemas.microsoft.com/office/drawing/2014/main" id="{B7B2FB55-FB18-4A34-941E-E1ACD57FCA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2" y="2794"/>
                <a:ext cx="85" cy="82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1" y="6"/>
                  </a:cxn>
                  <a:cxn ang="0">
                    <a:pos x="42" y="11"/>
                  </a:cxn>
                  <a:cxn ang="0">
                    <a:pos x="42" y="18"/>
                  </a:cxn>
                  <a:cxn ang="0">
                    <a:pos x="41" y="23"/>
                  </a:cxn>
                  <a:cxn ang="0">
                    <a:pos x="36" y="26"/>
                  </a:cxn>
                  <a:cxn ang="0">
                    <a:pos x="33" y="29"/>
                  </a:cxn>
                  <a:cxn ang="0">
                    <a:pos x="30" y="31"/>
                  </a:cxn>
                  <a:cxn ang="0">
                    <a:pos x="30" y="35"/>
                  </a:cxn>
                  <a:cxn ang="0">
                    <a:pos x="29" y="37"/>
                  </a:cxn>
                  <a:cxn ang="0">
                    <a:pos x="24" y="37"/>
                  </a:cxn>
                  <a:cxn ang="0">
                    <a:pos x="23" y="39"/>
                  </a:cxn>
                  <a:cxn ang="0">
                    <a:pos x="18" y="42"/>
                  </a:cxn>
                  <a:cxn ang="0">
                    <a:pos x="14" y="40"/>
                  </a:cxn>
                  <a:cxn ang="0">
                    <a:pos x="12" y="40"/>
                  </a:cxn>
                  <a:cxn ang="0">
                    <a:pos x="12" y="35"/>
                  </a:cxn>
                  <a:cxn ang="0">
                    <a:pos x="11" y="37"/>
                  </a:cxn>
                  <a:cxn ang="0">
                    <a:pos x="8" y="35"/>
                  </a:cxn>
                  <a:cxn ang="0">
                    <a:pos x="6" y="29"/>
                  </a:cxn>
                  <a:cxn ang="0">
                    <a:pos x="5" y="21"/>
                  </a:cxn>
                  <a:cxn ang="0">
                    <a:pos x="2" y="14"/>
                  </a:cxn>
                  <a:cxn ang="0">
                    <a:pos x="3" y="11"/>
                  </a:cxn>
                  <a:cxn ang="0">
                    <a:pos x="6" y="6"/>
                  </a:cxn>
                  <a:cxn ang="0">
                    <a:pos x="20" y="3"/>
                  </a:cxn>
                  <a:cxn ang="0">
                    <a:pos x="24" y="3"/>
                  </a:cxn>
                  <a:cxn ang="0">
                    <a:pos x="29" y="6"/>
                  </a:cxn>
                  <a:cxn ang="0">
                    <a:pos x="32" y="4"/>
                  </a:cxn>
                  <a:cxn ang="0">
                    <a:pos x="35" y="1"/>
                  </a:cxn>
                  <a:cxn ang="0">
                    <a:pos x="38" y="3"/>
                  </a:cxn>
                  <a:cxn ang="0">
                    <a:pos x="41" y="1"/>
                  </a:cxn>
                  <a:cxn ang="0">
                    <a:pos x="42" y="0"/>
                  </a:cxn>
                </a:cxnLst>
                <a:rect l="0" t="0" r="r" b="b"/>
                <a:pathLst>
                  <a:path w="44" h="42">
                    <a:moveTo>
                      <a:pt x="42" y="0"/>
                    </a:moveTo>
                    <a:cubicBezTo>
                      <a:pt x="42" y="1"/>
                      <a:pt x="41" y="6"/>
                      <a:pt x="41" y="6"/>
                    </a:cubicBezTo>
                    <a:cubicBezTo>
                      <a:pt x="42" y="7"/>
                      <a:pt x="42" y="7"/>
                      <a:pt x="42" y="11"/>
                    </a:cubicBezTo>
                    <a:cubicBezTo>
                      <a:pt x="44" y="14"/>
                      <a:pt x="42" y="15"/>
                      <a:pt x="42" y="18"/>
                    </a:cubicBezTo>
                    <a:cubicBezTo>
                      <a:pt x="44" y="21"/>
                      <a:pt x="44" y="25"/>
                      <a:pt x="41" y="23"/>
                    </a:cubicBezTo>
                    <a:cubicBezTo>
                      <a:pt x="39" y="23"/>
                      <a:pt x="39" y="26"/>
                      <a:pt x="36" y="26"/>
                    </a:cubicBezTo>
                    <a:cubicBezTo>
                      <a:pt x="32" y="26"/>
                      <a:pt x="36" y="31"/>
                      <a:pt x="33" y="29"/>
                    </a:cubicBezTo>
                    <a:cubicBezTo>
                      <a:pt x="30" y="28"/>
                      <a:pt x="29" y="29"/>
                      <a:pt x="30" y="31"/>
                    </a:cubicBezTo>
                    <a:cubicBezTo>
                      <a:pt x="30" y="32"/>
                      <a:pt x="29" y="34"/>
                      <a:pt x="30" y="35"/>
                    </a:cubicBezTo>
                    <a:cubicBezTo>
                      <a:pt x="35" y="39"/>
                      <a:pt x="30" y="39"/>
                      <a:pt x="29" y="37"/>
                    </a:cubicBezTo>
                    <a:cubicBezTo>
                      <a:pt x="29" y="34"/>
                      <a:pt x="26" y="39"/>
                      <a:pt x="24" y="37"/>
                    </a:cubicBezTo>
                    <a:cubicBezTo>
                      <a:pt x="24" y="35"/>
                      <a:pt x="23" y="39"/>
                      <a:pt x="23" y="39"/>
                    </a:cubicBezTo>
                    <a:cubicBezTo>
                      <a:pt x="24" y="42"/>
                      <a:pt x="20" y="40"/>
                      <a:pt x="18" y="42"/>
                    </a:cubicBezTo>
                    <a:cubicBezTo>
                      <a:pt x="17" y="40"/>
                      <a:pt x="15" y="42"/>
                      <a:pt x="14" y="40"/>
                    </a:cubicBezTo>
                    <a:cubicBezTo>
                      <a:pt x="14" y="39"/>
                      <a:pt x="14" y="42"/>
                      <a:pt x="12" y="40"/>
                    </a:cubicBezTo>
                    <a:cubicBezTo>
                      <a:pt x="9" y="39"/>
                      <a:pt x="14" y="39"/>
                      <a:pt x="12" y="35"/>
                    </a:cubicBezTo>
                    <a:cubicBezTo>
                      <a:pt x="9" y="32"/>
                      <a:pt x="11" y="37"/>
                      <a:pt x="11" y="37"/>
                    </a:cubicBezTo>
                    <a:cubicBezTo>
                      <a:pt x="9" y="37"/>
                      <a:pt x="8" y="40"/>
                      <a:pt x="8" y="35"/>
                    </a:cubicBezTo>
                    <a:cubicBezTo>
                      <a:pt x="8" y="32"/>
                      <a:pt x="9" y="34"/>
                      <a:pt x="6" y="29"/>
                    </a:cubicBezTo>
                    <a:cubicBezTo>
                      <a:pt x="3" y="25"/>
                      <a:pt x="6" y="23"/>
                      <a:pt x="5" y="21"/>
                    </a:cubicBezTo>
                    <a:cubicBezTo>
                      <a:pt x="2" y="20"/>
                      <a:pt x="5" y="18"/>
                      <a:pt x="2" y="14"/>
                    </a:cubicBezTo>
                    <a:cubicBezTo>
                      <a:pt x="0" y="9"/>
                      <a:pt x="3" y="12"/>
                      <a:pt x="3" y="11"/>
                    </a:cubicBezTo>
                    <a:cubicBezTo>
                      <a:pt x="3" y="9"/>
                      <a:pt x="5" y="11"/>
                      <a:pt x="6" y="6"/>
                    </a:cubicBezTo>
                    <a:cubicBezTo>
                      <a:pt x="8" y="1"/>
                      <a:pt x="15" y="3"/>
                      <a:pt x="20" y="3"/>
                    </a:cubicBezTo>
                    <a:cubicBezTo>
                      <a:pt x="24" y="1"/>
                      <a:pt x="23" y="4"/>
                      <a:pt x="24" y="3"/>
                    </a:cubicBezTo>
                    <a:cubicBezTo>
                      <a:pt x="26" y="7"/>
                      <a:pt x="27" y="3"/>
                      <a:pt x="29" y="6"/>
                    </a:cubicBezTo>
                    <a:cubicBezTo>
                      <a:pt x="30" y="9"/>
                      <a:pt x="33" y="7"/>
                      <a:pt x="32" y="4"/>
                    </a:cubicBezTo>
                    <a:cubicBezTo>
                      <a:pt x="29" y="1"/>
                      <a:pt x="33" y="3"/>
                      <a:pt x="35" y="1"/>
                    </a:cubicBezTo>
                    <a:cubicBezTo>
                      <a:pt x="36" y="0"/>
                      <a:pt x="36" y="4"/>
                      <a:pt x="38" y="3"/>
                    </a:cubicBezTo>
                    <a:cubicBezTo>
                      <a:pt x="39" y="3"/>
                      <a:pt x="41" y="0"/>
                      <a:pt x="41" y="1"/>
                    </a:cubicBezTo>
                    <a:cubicBezTo>
                      <a:pt x="42" y="1"/>
                      <a:pt x="42" y="0"/>
                      <a:pt x="42" y="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8" name="Freeform 77">
                <a:extLst>
                  <a:ext uri="{FF2B5EF4-FFF2-40B4-BE49-F238E27FC236}">
                    <a16:creationId xmlns:a16="http://schemas.microsoft.com/office/drawing/2014/main" id="{6A8E7D6D-3C0A-4CA1-AF05-332ECAF9B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4" y="2445"/>
                <a:ext cx="322" cy="330"/>
              </a:xfrm>
              <a:custGeom>
                <a:avLst/>
                <a:gdLst/>
                <a:ahLst/>
                <a:cxnLst>
                  <a:cxn ang="0">
                    <a:pos x="125" y="141"/>
                  </a:cxn>
                  <a:cxn ang="0">
                    <a:pos x="107" y="151"/>
                  </a:cxn>
                  <a:cxn ang="0">
                    <a:pos x="92" y="162"/>
                  </a:cxn>
                  <a:cxn ang="0">
                    <a:pos x="75" y="153"/>
                  </a:cxn>
                  <a:cxn ang="0">
                    <a:pos x="74" y="153"/>
                  </a:cxn>
                  <a:cxn ang="0">
                    <a:pos x="72" y="153"/>
                  </a:cxn>
                  <a:cxn ang="0">
                    <a:pos x="68" y="153"/>
                  </a:cxn>
                  <a:cxn ang="0">
                    <a:pos x="68" y="158"/>
                  </a:cxn>
                  <a:cxn ang="0">
                    <a:pos x="65" y="162"/>
                  </a:cxn>
                  <a:cxn ang="0">
                    <a:pos x="54" y="144"/>
                  </a:cxn>
                  <a:cxn ang="0">
                    <a:pos x="50" y="133"/>
                  </a:cxn>
                  <a:cxn ang="0">
                    <a:pos x="36" y="117"/>
                  </a:cxn>
                  <a:cxn ang="0">
                    <a:pos x="34" y="100"/>
                  </a:cxn>
                  <a:cxn ang="0">
                    <a:pos x="21" y="77"/>
                  </a:cxn>
                  <a:cxn ang="0">
                    <a:pos x="15" y="64"/>
                  </a:cxn>
                  <a:cxn ang="0">
                    <a:pos x="1" y="41"/>
                  </a:cxn>
                  <a:cxn ang="0">
                    <a:pos x="12" y="32"/>
                  </a:cxn>
                  <a:cxn ang="0">
                    <a:pos x="24" y="24"/>
                  </a:cxn>
                  <a:cxn ang="0">
                    <a:pos x="27" y="18"/>
                  </a:cxn>
                  <a:cxn ang="0">
                    <a:pos x="24" y="7"/>
                  </a:cxn>
                  <a:cxn ang="0">
                    <a:pos x="47" y="4"/>
                  </a:cxn>
                  <a:cxn ang="0">
                    <a:pos x="59" y="11"/>
                  </a:cxn>
                  <a:cxn ang="0">
                    <a:pos x="80" y="32"/>
                  </a:cxn>
                  <a:cxn ang="0">
                    <a:pos x="101" y="35"/>
                  </a:cxn>
                  <a:cxn ang="0">
                    <a:pos x="109" y="39"/>
                  </a:cxn>
                  <a:cxn ang="0">
                    <a:pos x="116" y="50"/>
                  </a:cxn>
                  <a:cxn ang="0">
                    <a:pos x="122" y="60"/>
                  </a:cxn>
                  <a:cxn ang="0">
                    <a:pos x="124" y="71"/>
                  </a:cxn>
                  <a:cxn ang="0">
                    <a:pos x="130" y="80"/>
                  </a:cxn>
                  <a:cxn ang="0">
                    <a:pos x="136" y="92"/>
                  </a:cxn>
                  <a:cxn ang="0">
                    <a:pos x="163" y="99"/>
                  </a:cxn>
                  <a:cxn ang="0">
                    <a:pos x="165" y="113"/>
                  </a:cxn>
                  <a:cxn ang="0">
                    <a:pos x="150" y="131"/>
                  </a:cxn>
                </a:cxnLst>
                <a:rect l="0" t="0" r="r" b="b"/>
                <a:pathLst>
                  <a:path w="166" h="170">
                    <a:moveTo>
                      <a:pt x="138" y="136"/>
                    </a:moveTo>
                    <a:cubicBezTo>
                      <a:pt x="133" y="137"/>
                      <a:pt x="130" y="139"/>
                      <a:pt x="125" y="141"/>
                    </a:cubicBezTo>
                    <a:cubicBezTo>
                      <a:pt x="122" y="141"/>
                      <a:pt x="115" y="142"/>
                      <a:pt x="112" y="144"/>
                    </a:cubicBezTo>
                    <a:cubicBezTo>
                      <a:pt x="110" y="145"/>
                      <a:pt x="107" y="150"/>
                      <a:pt x="107" y="151"/>
                    </a:cubicBezTo>
                    <a:cubicBezTo>
                      <a:pt x="103" y="158"/>
                      <a:pt x="97" y="164"/>
                      <a:pt x="92" y="170"/>
                    </a:cubicBezTo>
                    <a:cubicBezTo>
                      <a:pt x="92" y="167"/>
                      <a:pt x="92" y="164"/>
                      <a:pt x="92" y="162"/>
                    </a:cubicBezTo>
                    <a:cubicBezTo>
                      <a:pt x="92" y="161"/>
                      <a:pt x="92" y="159"/>
                      <a:pt x="92" y="159"/>
                    </a:cubicBezTo>
                    <a:cubicBezTo>
                      <a:pt x="92" y="159"/>
                      <a:pt x="77" y="151"/>
                      <a:pt x="75" y="153"/>
                    </a:cubicBezTo>
                    <a:cubicBezTo>
                      <a:pt x="75" y="153"/>
                      <a:pt x="75" y="153"/>
                      <a:pt x="74" y="153"/>
                    </a:cubicBezTo>
                    <a:cubicBezTo>
                      <a:pt x="74" y="153"/>
                      <a:pt x="74" y="153"/>
                      <a:pt x="74" y="153"/>
                    </a:cubicBezTo>
                    <a:cubicBezTo>
                      <a:pt x="74" y="153"/>
                      <a:pt x="74" y="153"/>
                      <a:pt x="74" y="153"/>
                    </a:cubicBezTo>
                    <a:cubicBezTo>
                      <a:pt x="72" y="153"/>
                      <a:pt x="72" y="153"/>
                      <a:pt x="72" y="153"/>
                    </a:cubicBezTo>
                    <a:cubicBezTo>
                      <a:pt x="72" y="153"/>
                      <a:pt x="71" y="151"/>
                      <a:pt x="69" y="151"/>
                    </a:cubicBezTo>
                    <a:cubicBezTo>
                      <a:pt x="68" y="153"/>
                      <a:pt x="68" y="153"/>
                      <a:pt x="68" y="153"/>
                    </a:cubicBezTo>
                    <a:cubicBezTo>
                      <a:pt x="68" y="153"/>
                      <a:pt x="69" y="153"/>
                      <a:pt x="68" y="153"/>
                    </a:cubicBezTo>
                    <a:cubicBezTo>
                      <a:pt x="68" y="155"/>
                      <a:pt x="68" y="156"/>
                      <a:pt x="68" y="158"/>
                    </a:cubicBezTo>
                    <a:cubicBezTo>
                      <a:pt x="68" y="158"/>
                      <a:pt x="68" y="158"/>
                      <a:pt x="68" y="159"/>
                    </a:cubicBezTo>
                    <a:cubicBezTo>
                      <a:pt x="68" y="159"/>
                      <a:pt x="66" y="161"/>
                      <a:pt x="65" y="162"/>
                    </a:cubicBezTo>
                    <a:cubicBezTo>
                      <a:pt x="62" y="151"/>
                      <a:pt x="62" y="159"/>
                      <a:pt x="60" y="155"/>
                    </a:cubicBezTo>
                    <a:cubicBezTo>
                      <a:pt x="60" y="150"/>
                      <a:pt x="54" y="147"/>
                      <a:pt x="54" y="144"/>
                    </a:cubicBezTo>
                    <a:cubicBezTo>
                      <a:pt x="54" y="141"/>
                      <a:pt x="53" y="141"/>
                      <a:pt x="53" y="137"/>
                    </a:cubicBezTo>
                    <a:cubicBezTo>
                      <a:pt x="53" y="134"/>
                      <a:pt x="51" y="136"/>
                      <a:pt x="50" y="133"/>
                    </a:cubicBezTo>
                    <a:cubicBezTo>
                      <a:pt x="48" y="130"/>
                      <a:pt x="47" y="125"/>
                      <a:pt x="44" y="123"/>
                    </a:cubicBezTo>
                    <a:cubicBezTo>
                      <a:pt x="39" y="123"/>
                      <a:pt x="40" y="122"/>
                      <a:pt x="36" y="117"/>
                    </a:cubicBezTo>
                    <a:cubicBezTo>
                      <a:pt x="33" y="111"/>
                      <a:pt x="37" y="114"/>
                      <a:pt x="34" y="109"/>
                    </a:cubicBezTo>
                    <a:cubicBezTo>
                      <a:pt x="33" y="105"/>
                      <a:pt x="37" y="106"/>
                      <a:pt x="34" y="100"/>
                    </a:cubicBezTo>
                    <a:cubicBezTo>
                      <a:pt x="33" y="95"/>
                      <a:pt x="30" y="85"/>
                      <a:pt x="27" y="85"/>
                    </a:cubicBezTo>
                    <a:cubicBezTo>
                      <a:pt x="22" y="83"/>
                      <a:pt x="19" y="78"/>
                      <a:pt x="21" y="77"/>
                    </a:cubicBezTo>
                    <a:cubicBezTo>
                      <a:pt x="22" y="74"/>
                      <a:pt x="21" y="71"/>
                      <a:pt x="18" y="69"/>
                    </a:cubicBezTo>
                    <a:cubicBezTo>
                      <a:pt x="16" y="66"/>
                      <a:pt x="18" y="66"/>
                      <a:pt x="15" y="64"/>
                    </a:cubicBezTo>
                    <a:cubicBezTo>
                      <a:pt x="12" y="60"/>
                      <a:pt x="7" y="44"/>
                      <a:pt x="4" y="44"/>
                    </a:cubicBezTo>
                    <a:cubicBezTo>
                      <a:pt x="0" y="43"/>
                      <a:pt x="0" y="47"/>
                      <a:pt x="1" y="41"/>
                    </a:cubicBezTo>
                    <a:cubicBezTo>
                      <a:pt x="3" y="36"/>
                      <a:pt x="1" y="39"/>
                      <a:pt x="3" y="30"/>
                    </a:cubicBezTo>
                    <a:cubicBezTo>
                      <a:pt x="4" y="30"/>
                      <a:pt x="10" y="32"/>
                      <a:pt x="12" y="32"/>
                    </a:cubicBezTo>
                    <a:cubicBezTo>
                      <a:pt x="15" y="32"/>
                      <a:pt x="15" y="27"/>
                      <a:pt x="18" y="25"/>
                    </a:cubicBezTo>
                    <a:cubicBezTo>
                      <a:pt x="18" y="24"/>
                      <a:pt x="22" y="25"/>
                      <a:pt x="24" y="24"/>
                    </a:cubicBezTo>
                    <a:cubicBezTo>
                      <a:pt x="24" y="22"/>
                      <a:pt x="24" y="21"/>
                      <a:pt x="24" y="21"/>
                    </a:cubicBezTo>
                    <a:cubicBezTo>
                      <a:pt x="25" y="19"/>
                      <a:pt x="27" y="19"/>
                      <a:pt x="27" y="1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22" y="7"/>
                      <a:pt x="24" y="7"/>
                    </a:cubicBezTo>
                    <a:cubicBezTo>
                      <a:pt x="25" y="5"/>
                      <a:pt x="34" y="4"/>
                      <a:pt x="36" y="0"/>
                    </a:cubicBezTo>
                    <a:cubicBezTo>
                      <a:pt x="39" y="2"/>
                      <a:pt x="44" y="2"/>
                      <a:pt x="47" y="4"/>
                    </a:cubicBezTo>
                    <a:cubicBezTo>
                      <a:pt x="50" y="4"/>
                      <a:pt x="51" y="7"/>
                      <a:pt x="54" y="10"/>
                    </a:cubicBezTo>
                    <a:cubicBezTo>
                      <a:pt x="56" y="10"/>
                      <a:pt x="57" y="11"/>
                      <a:pt x="59" y="11"/>
                    </a:cubicBezTo>
                    <a:cubicBezTo>
                      <a:pt x="62" y="15"/>
                      <a:pt x="65" y="16"/>
                      <a:pt x="66" y="19"/>
                    </a:cubicBezTo>
                    <a:cubicBezTo>
                      <a:pt x="69" y="21"/>
                      <a:pt x="78" y="32"/>
                      <a:pt x="80" y="32"/>
                    </a:cubicBezTo>
                    <a:cubicBezTo>
                      <a:pt x="81" y="33"/>
                      <a:pt x="94" y="33"/>
                      <a:pt x="95" y="33"/>
                    </a:cubicBezTo>
                    <a:cubicBezTo>
                      <a:pt x="95" y="33"/>
                      <a:pt x="101" y="33"/>
                      <a:pt x="101" y="35"/>
                    </a:cubicBezTo>
                    <a:cubicBezTo>
                      <a:pt x="103" y="35"/>
                      <a:pt x="103" y="38"/>
                      <a:pt x="103" y="38"/>
                    </a:cubicBezTo>
                    <a:cubicBezTo>
                      <a:pt x="104" y="39"/>
                      <a:pt x="109" y="39"/>
                      <a:pt x="109" y="39"/>
                    </a:cubicBezTo>
                    <a:cubicBezTo>
                      <a:pt x="112" y="44"/>
                      <a:pt x="113" y="46"/>
                      <a:pt x="113" y="47"/>
                    </a:cubicBezTo>
                    <a:cubicBezTo>
                      <a:pt x="113" y="49"/>
                      <a:pt x="116" y="47"/>
                      <a:pt x="116" y="50"/>
                    </a:cubicBezTo>
                    <a:cubicBezTo>
                      <a:pt x="116" y="53"/>
                      <a:pt x="122" y="57"/>
                      <a:pt x="122" y="58"/>
                    </a:cubicBezTo>
                    <a:cubicBezTo>
                      <a:pt x="124" y="60"/>
                      <a:pt x="121" y="57"/>
                      <a:pt x="122" y="60"/>
                    </a:cubicBezTo>
                    <a:cubicBezTo>
                      <a:pt x="124" y="63"/>
                      <a:pt x="121" y="64"/>
                      <a:pt x="122" y="67"/>
                    </a:cubicBezTo>
                    <a:cubicBezTo>
                      <a:pt x="124" y="69"/>
                      <a:pt x="122" y="69"/>
                      <a:pt x="124" y="71"/>
                    </a:cubicBezTo>
                    <a:cubicBezTo>
                      <a:pt x="127" y="72"/>
                      <a:pt x="125" y="75"/>
                      <a:pt x="128" y="78"/>
                    </a:cubicBezTo>
                    <a:cubicBezTo>
                      <a:pt x="128" y="80"/>
                      <a:pt x="130" y="80"/>
                      <a:pt x="130" y="80"/>
                    </a:cubicBezTo>
                    <a:cubicBezTo>
                      <a:pt x="130" y="83"/>
                      <a:pt x="130" y="83"/>
                      <a:pt x="133" y="85"/>
                    </a:cubicBezTo>
                    <a:cubicBezTo>
                      <a:pt x="136" y="88"/>
                      <a:pt x="136" y="88"/>
                      <a:pt x="136" y="92"/>
                    </a:cubicBezTo>
                    <a:cubicBezTo>
                      <a:pt x="138" y="95"/>
                      <a:pt x="136" y="95"/>
                      <a:pt x="145" y="97"/>
                    </a:cubicBezTo>
                    <a:cubicBezTo>
                      <a:pt x="154" y="99"/>
                      <a:pt x="162" y="103"/>
                      <a:pt x="163" y="99"/>
                    </a:cubicBezTo>
                    <a:cubicBezTo>
                      <a:pt x="163" y="100"/>
                      <a:pt x="166" y="105"/>
                      <a:pt x="166" y="106"/>
                    </a:cubicBezTo>
                    <a:cubicBezTo>
                      <a:pt x="166" y="108"/>
                      <a:pt x="165" y="111"/>
                      <a:pt x="165" y="113"/>
                    </a:cubicBezTo>
                    <a:cubicBezTo>
                      <a:pt x="165" y="114"/>
                      <a:pt x="162" y="125"/>
                      <a:pt x="162" y="127"/>
                    </a:cubicBezTo>
                    <a:cubicBezTo>
                      <a:pt x="160" y="128"/>
                      <a:pt x="153" y="130"/>
                      <a:pt x="150" y="131"/>
                    </a:cubicBezTo>
                    <a:cubicBezTo>
                      <a:pt x="145" y="133"/>
                      <a:pt x="142" y="134"/>
                      <a:pt x="138" y="136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9" name="Freeform 78">
                <a:extLst>
                  <a:ext uri="{FF2B5EF4-FFF2-40B4-BE49-F238E27FC236}">
                    <a16:creationId xmlns:a16="http://schemas.microsoft.com/office/drawing/2014/main" id="{71F8BB17-5DFA-4DA3-A59A-81C3431453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6" y="2338"/>
                <a:ext cx="151" cy="173"/>
              </a:xfrm>
              <a:custGeom>
                <a:avLst/>
                <a:gdLst/>
                <a:ahLst/>
                <a:cxnLst>
                  <a:cxn ang="0">
                    <a:pos x="48" y="3"/>
                  </a:cxn>
                  <a:cxn ang="0">
                    <a:pos x="52" y="14"/>
                  </a:cxn>
                  <a:cxn ang="0">
                    <a:pos x="61" y="17"/>
                  </a:cxn>
                  <a:cxn ang="0">
                    <a:pos x="58" y="22"/>
                  </a:cxn>
                  <a:cxn ang="0">
                    <a:pos x="54" y="34"/>
                  </a:cxn>
                  <a:cxn ang="0">
                    <a:pos x="60" y="45"/>
                  </a:cxn>
                  <a:cxn ang="0">
                    <a:pos x="70" y="56"/>
                  </a:cxn>
                  <a:cxn ang="0">
                    <a:pos x="72" y="68"/>
                  </a:cxn>
                  <a:cxn ang="0">
                    <a:pos x="75" y="75"/>
                  </a:cxn>
                  <a:cxn ang="0">
                    <a:pos x="78" y="79"/>
                  </a:cxn>
                  <a:cxn ang="0">
                    <a:pos x="73" y="79"/>
                  </a:cxn>
                  <a:cxn ang="0">
                    <a:pos x="67" y="79"/>
                  </a:cxn>
                  <a:cxn ang="0">
                    <a:pos x="63" y="89"/>
                  </a:cxn>
                  <a:cxn ang="0">
                    <a:pos x="48" y="87"/>
                  </a:cxn>
                  <a:cxn ang="0">
                    <a:pos x="34" y="75"/>
                  </a:cxn>
                  <a:cxn ang="0">
                    <a:pos x="26" y="67"/>
                  </a:cxn>
                  <a:cxn ang="0">
                    <a:pos x="22" y="65"/>
                  </a:cxn>
                  <a:cxn ang="0">
                    <a:pos x="14" y="59"/>
                  </a:cxn>
                  <a:cxn ang="0">
                    <a:pos x="3" y="56"/>
                  </a:cxn>
                  <a:cxn ang="0">
                    <a:pos x="5" y="56"/>
                  </a:cxn>
                  <a:cxn ang="0">
                    <a:pos x="2" y="54"/>
                  </a:cxn>
                  <a:cxn ang="0">
                    <a:pos x="2" y="53"/>
                  </a:cxn>
                  <a:cxn ang="0">
                    <a:pos x="3" y="53"/>
                  </a:cxn>
                  <a:cxn ang="0">
                    <a:pos x="3" y="51"/>
                  </a:cxn>
                  <a:cxn ang="0">
                    <a:pos x="0" y="43"/>
                  </a:cxn>
                  <a:cxn ang="0">
                    <a:pos x="11" y="37"/>
                  </a:cxn>
                  <a:cxn ang="0">
                    <a:pos x="19" y="33"/>
                  </a:cxn>
                  <a:cxn ang="0">
                    <a:pos x="20" y="28"/>
                  </a:cxn>
                  <a:cxn ang="0">
                    <a:pos x="20" y="28"/>
                  </a:cxn>
                  <a:cxn ang="0">
                    <a:pos x="20" y="26"/>
                  </a:cxn>
                  <a:cxn ang="0">
                    <a:pos x="20" y="23"/>
                  </a:cxn>
                  <a:cxn ang="0">
                    <a:pos x="22" y="17"/>
                  </a:cxn>
                  <a:cxn ang="0">
                    <a:pos x="20" y="11"/>
                  </a:cxn>
                  <a:cxn ang="0">
                    <a:pos x="25" y="9"/>
                  </a:cxn>
                  <a:cxn ang="0">
                    <a:pos x="29" y="3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34" y="2"/>
                  </a:cxn>
                  <a:cxn ang="0">
                    <a:pos x="34" y="0"/>
                  </a:cxn>
                  <a:cxn ang="0">
                    <a:pos x="35" y="0"/>
                  </a:cxn>
                  <a:cxn ang="0">
                    <a:pos x="38" y="2"/>
                  </a:cxn>
                  <a:cxn ang="0">
                    <a:pos x="43" y="2"/>
                  </a:cxn>
                  <a:cxn ang="0">
                    <a:pos x="44" y="5"/>
                  </a:cxn>
                  <a:cxn ang="0">
                    <a:pos x="46" y="3"/>
                  </a:cxn>
                  <a:cxn ang="0">
                    <a:pos x="48" y="3"/>
                  </a:cxn>
                </a:cxnLst>
                <a:rect l="0" t="0" r="r" b="b"/>
                <a:pathLst>
                  <a:path w="78" h="89">
                    <a:moveTo>
                      <a:pt x="48" y="3"/>
                    </a:moveTo>
                    <a:cubicBezTo>
                      <a:pt x="49" y="8"/>
                      <a:pt x="52" y="11"/>
                      <a:pt x="52" y="14"/>
                    </a:cubicBezTo>
                    <a:cubicBezTo>
                      <a:pt x="52" y="17"/>
                      <a:pt x="60" y="16"/>
                      <a:pt x="61" y="17"/>
                    </a:cubicBezTo>
                    <a:cubicBezTo>
                      <a:pt x="61" y="19"/>
                      <a:pt x="57" y="17"/>
                      <a:pt x="58" y="22"/>
                    </a:cubicBezTo>
                    <a:cubicBezTo>
                      <a:pt x="61" y="26"/>
                      <a:pt x="54" y="28"/>
                      <a:pt x="54" y="34"/>
                    </a:cubicBezTo>
                    <a:cubicBezTo>
                      <a:pt x="52" y="40"/>
                      <a:pt x="58" y="39"/>
                      <a:pt x="60" y="45"/>
                    </a:cubicBezTo>
                    <a:cubicBezTo>
                      <a:pt x="60" y="50"/>
                      <a:pt x="67" y="51"/>
                      <a:pt x="70" y="56"/>
                    </a:cubicBezTo>
                    <a:cubicBezTo>
                      <a:pt x="73" y="62"/>
                      <a:pt x="70" y="65"/>
                      <a:pt x="72" y="68"/>
                    </a:cubicBezTo>
                    <a:cubicBezTo>
                      <a:pt x="73" y="71"/>
                      <a:pt x="73" y="75"/>
                      <a:pt x="75" y="75"/>
                    </a:cubicBezTo>
                    <a:cubicBezTo>
                      <a:pt x="76" y="76"/>
                      <a:pt x="78" y="76"/>
                      <a:pt x="78" y="79"/>
                    </a:cubicBezTo>
                    <a:cubicBezTo>
                      <a:pt x="76" y="81"/>
                      <a:pt x="72" y="76"/>
                      <a:pt x="73" y="79"/>
                    </a:cubicBezTo>
                    <a:cubicBezTo>
                      <a:pt x="72" y="79"/>
                      <a:pt x="69" y="78"/>
                      <a:pt x="67" y="79"/>
                    </a:cubicBezTo>
                    <a:cubicBezTo>
                      <a:pt x="66" y="81"/>
                      <a:pt x="64" y="87"/>
                      <a:pt x="63" y="89"/>
                    </a:cubicBezTo>
                    <a:cubicBezTo>
                      <a:pt x="61" y="89"/>
                      <a:pt x="49" y="89"/>
                      <a:pt x="48" y="87"/>
                    </a:cubicBezTo>
                    <a:cubicBezTo>
                      <a:pt x="46" y="87"/>
                      <a:pt x="37" y="76"/>
                      <a:pt x="34" y="75"/>
                    </a:cubicBezTo>
                    <a:cubicBezTo>
                      <a:pt x="32" y="71"/>
                      <a:pt x="29" y="70"/>
                      <a:pt x="26" y="67"/>
                    </a:cubicBezTo>
                    <a:cubicBezTo>
                      <a:pt x="25" y="67"/>
                      <a:pt x="23" y="65"/>
                      <a:pt x="22" y="65"/>
                    </a:cubicBezTo>
                    <a:cubicBezTo>
                      <a:pt x="19" y="62"/>
                      <a:pt x="17" y="59"/>
                      <a:pt x="14" y="59"/>
                    </a:cubicBezTo>
                    <a:cubicBezTo>
                      <a:pt x="11" y="57"/>
                      <a:pt x="7" y="57"/>
                      <a:pt x="3" y="56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3"/>
                      <a:pt x="3" y="54"/>
                      <a:pt x="2" y="54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3" y="53"/>
                      <a:pt x="3" y="53"/>
                      <a:pt x="3" y="51"/>
                    </a:cubicBezTo>
                    <a:cubicBezTo>
                      <a:pt x="2" y="50"/>
                      <a:pt x="2" y="47"/>
                      <a:pt x="0" y="43"/>
                    </a:cubicBezTo>
                    <a:cubicBezTo>
                      <a:pt x="3" y="40"/>
                      <a:pt x="8" y="39"/>
                      <a:pt x="11" y="37"/>
                    </a:cubicBezTo>
                    <a:cubicBezTo>
                      <a:pt x="13" y="36"/>
                      <a:pt x="16" y="34"/>
                      <a:pt x="19" y="33"/>
                    </a:cubicBezTo>
                    <a:cubicBezTo>
                      <a:pt x="19" y="31"/>
                      <a:pt x="20" y="30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6"/>
                    </a:cubicBezTo>
                    <a:cubicBezTo>
                      <a:pt x="20" y="26"/>
                      <a:pt x="20" y="25"/>
                      <a:pt x="20" y="23"/>
                    </a:cubicBezTo>
                    <a:cubicBezTo>
                      <a:pt x="20" y="22"/>
                      <a:pt x="22" y="19"/>
                      <a:pt x="22" y="17"/>
                    </a:cubicBezTo>
                    <a:cubicBezTo>
                      <a:pt x="20" y="16"/>
                      <a:pt x="20" y="14"/>
                      <a:pt x="20" y="11"/>
                    </a:cubicBezTo>
                    <a:cubicBezTo>
                      <a:pt x="22" y="9"/>
                      <a:pt x="23" y="9"/>
                      <a:pt x="25" y="9"/>
                    </a:cubicBezTo>
                    <a:cubicBezTo>
                      <a:pt x="26" y="8"/>
                      <a:pt x="28" y="5"/>
                      <a:pt x="29" y="3"/>
                    </a:cubicBezTo>
                    <a:cubicBezTo>
                      <a:pt x="31" y="3"/>
                      <a:pt x="31" y="2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2"/>
                      <a:pt x="34" y="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7" y="0"/>
                      <a:pt x="37" y="2"/>
                      <a:pt x="38" y="2"/>
                    </a:cubicBezTo>
                    <a:cubicBezTo>
                      <a:pt x="41" y="3"/>
                      <a:pt x="41" y="0"/>
                      <a:pt x="43" y="2"/>
                    </a:cubicBezTo>
                    <a:cubicBezTo>
                      <a:pt x="44" y="2"/>
                      <a:pt x="43" y="3"/>
                      <a:pt x="44" y="5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8" y="3"/>
                      <a:pt x="48" y="3"/>
                      <a:pt x="48" y="3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0" name="Freeform 79">
                <a:extLst>
                  <a:ext uri="{FF2B5EF4-FFF2-40B4-BE49-F238E27FC236}">
                    <a16:creationId xmlns:a16="http://schemas.microsoft.com/office/drawing/2014/main" id="{6B44EEA6-E736-458E-B3FD-59403B37DA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8" y="2490"/>
                <a:ext cx="27" cy="33"/>
              </a:xfrm>
              <a:custGeom>
                <a:avLst/>
                <a:gdLst/>
                <a:ahLst/>
                <a:cxnLst>
                  <a:cxn ang="0">
                    <a:pos x="14" y="17"/>
                  </a:cxn>
                  <a:cxn ang="0">
                    <a:pos x="8" y="15"/>
                  </a:cxn>
                  <a:cxn ang="0">
                    <a:pos x="6" y="12"/>
                  </a:cxn>
                  <a:cxn ang="0">
                    <a:pos x="0" y="10"/>
                  </a:cxn>
                  <a:cxn ang="0">
                    <a:pos x="5" y="1"/>
                  </a:cxn>
                  <a:cxn ang="0">
                    <a:pos x="11" y="1"/>
                  </a:cxn>
                  <a:cxn ang="0">
                    <a:pos x="9" y="6"/>
                  </a:cxn>
                  <a:cxn ang="0">
                    <a:pos x="12" y="9"/>
                  </a:cxn>
                  <a:cxn ang="0">
                    <a:pos x="14" y="17"/>
                  </a:cxn>
                </a:cxnLst>
                <a:rect l="0" t="0" r="r" b="b"/>
                <a:pathLst>
                  <a:path w="14" h="17">
                    <a:moveTo>
                      <a:pt x="14" y="17"/>
                    </a:moveTo>
                    <a:cubicBezTo>
                      <a:pt x="14" y="17"/>
                      <a:pt x="9" y="17"/>
                      <a:pt x="8" y="15"/>
                    </a:cubicBezTo>
                    <a:cubicBezTo>
                      <a:pt x="8" y="15"/>
                      <a:pt x="8" y="12"/>
                      <a:pt x="6" y="12"/>
                    </a:cubicBezTo>
                    <a:cubicBezTo>
                      <a:pt x="6" y="10"/>
                      <a:pt x="0" y="10"/>
                      <a:pt x="0" y="10"/>
                    </a:cubicBezTo>
                    <a:cubicBezTo>
                      <a:pt x="1" y="9"/>
                      <a:pt x="3" y="3"/>
                      <a:pt x="5" y="1"/>
                    </a:cubicBezTo>
                    <a:cubicBezTo>
                      <a:pt x="6" y="0"/>
                      <a:pt x="9" y="1"/>
                      <a:pt x="11" y="1"/>
                    </a:cubicBezTo>
                    <a:cubicBezTo>
                      <a:pt x="14" y="9"/>
                      <a:pt x="11" y="3"/>
                      <a:pt x="9" y="6"/>
                    </a:cubicBezTo>
                    <a:cubicBezTo>
                      <a:pt x="8" y="9"/>
                      <a:pt x="12" y="6"/>
                      <a:pt x="12" y="9"/>
                    </a:cubicBezTo>
                    <a:cubicBezTo>
                      <a:pt x="12" y="13"/>
                      <a:pt x="14" y="10"/>
                      <a:pt x="14" y="17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1" name="Freeform 80">
                <a:extLst>
                  <a:ext uri="{FF2B5EF4-FFF2-40B4-BE49-F238E27FC236}">
                    <a16:creationId xmlns:a16="http://schemas.microsoft.com/office/drawing/2014/main" id="{D6F1DF7B-7F2A-4005-965F-F934E3D1F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8" y="2588"/>
                <a:ext cx="124" cy="167"/>
              </a:xfrm>
              <a:custGeom>
                <a:avLst/>
                <a:gdLst/>
                <a:ahLst/>
                <a:cxnLst>
                  <a:cxn ang="0">
                    <a:pos x="1" y="62"/>
                  </a:cxn>
                  <a:cxn ang="0">
                    <a:pos x="0" y="67"/>
                  </a:cxn>
                  <a:cxn ang="0">
                    <a:pos x="6" y="78"/>
                  </a:cxn>
                  <a:cxn ang="0">
                    <a:pos x="8" y="82"/>
                  </a:cxn>
                  <a:cxn ang="0">
                    <a:pos x="11" y="86"/>
                  </a:cxn>
                  <a:cxn ang="0">
                    <a:pos x="14" y="86"/>
                  </a:cxn>
                  <a:cxn ang="0">
                    <a:pos x="23" y="82"/>
                  </a:cxn>
                  <a:cxn ang="0">
                    <a:pos x="32" y="73"/>
                  </a:cxn>
                  <a:cxn ang="0">
                    <a:pos x="44" y="64"/>
                  </a:cxn>
                  <a:cxn ang="0">
                    <a:pos x="47" y="51"/>
                  </a:cxn>
                  <a:cxn ang="0">
                    <a:pos x="54" y="45"/>
                  </a:cxn>
                  <a:cxn ang="0">
                    <a:pos x="63" y="34"/>
                  </a:cxn>
                  <a:cxn ang="0">
                    <a:pos x="61" y="26"/>
                  </a:cxn>
                  <a:cxn ang="0">
                    <a:pos x="54" y="15"/>
                  </a:cxn>
                  <a:cxn ang="0">
                    <a:pos x="46" y="14"/>
                  </a:cxn>
                  <a:cxn ang="0">
                    <a:pos x="37" y="1"/>
                  </a:cxn>
                  <a:cxn ang="0">
                    <a:pos x="34" y="3"/>
                  </a:cxn>
                  <a:cxn ang="0">
                    <a:pos x="32" y="6"/>
                  </a:cxn>
                  <a:cxn ang="0">
                    <a:pos x="32" y="9"/>
                  </a:cxn>
                  <a:cxn ang="0">
                    <a:pos x="32" y="11"/>
                  </a:cxn>
                  <a:cxn ang="0">
                    <a:pos x="29" y="12"/>
                  </a:cxn>
                  <a:cxn ang="0">
                    <a:pos x="29" y="17"/>
                  </a:cxn>
                  <a:cxn ang="0">
                    <a:pos x="28" y="25"/>
                  </a:cxn>
                  <a:cxn ang="0">
                    <a:pos x="31" y="32"/>
                  </a:cxn>
                  <a:cxn ang="0">
                    <a:pos x="29" y="39"/>
                  </a:cxn>
                  <a:cxn ang="0">
                    <a:pos x="26" y="53"/>
                  </a:cxn>
                  <a:cxn ang="0">
                    <a:pos x="14" y="57"/>
                  </a:cxn>
                  <a:cxn ang="0">
                    <a:pos x="1" y="62"/>
                  </a:cxn>
                </a:cxnLst>
                <a:rect l="0" t="0" r="r" b="b"/>
                <a:pathLst>
                  <a:path w="64" h="86">
                    <a:moveTo>
                      <a:pt x="1" y="62"/>
                    </a:moveTo>
                    <a:cubicBezTo>
                      <a:pt x="1" y="64"/>
                      <a:pt x="0" y="65"/>
                      <a:pt x="0" y="67"/>
                    </a:cubicBezTo>
                    <a:cubicBezTo>
                      <a:pt x="1" y="70"/>
                      <a:pt x="5" y="75"/>
                      <a:pt x="6" y="78"/>
                    </a:cubicBezTo>
                    <a:cubicBezTo>
                      <a:pt x="8" y="79"/>
                      <a:pt x="6" y="79"/>
                      <a:pt x="8" y="82"/>
                    </a:cubicBezTo>
                    <a:cubicBezTo>
                      <a:pt x="8" y="84"/>
                      <a:pt x="9" y="86"/>
                      <a:pt x="11" y="86"/>
                    </a:cubicBezTo>
                    <a:cubicBezTo>
                      <a:pt x="11" y="86"/>
                      <a:pt x="12" y="86"/>
                      <a:pt x="14" y="86"/>
                    </a:cubicBezTo>
                    <a:cubicBezTo>
                      <a:pt x="15" y="86"/>
                      <a:pt x="17" y="82"/>
                      <a:pt x="23" y="82"/>
                    </a:cubicBezTo>
                    <a:cubicBezTo>
                      <a:pt x="29" y="84"/>
                      <a:pt x="26" y="73"/>
                      <a:pt x="32" y="73"/>
                    </a:cubicBezTo>
                    <a:cubicBezTo>
                      <a:pt x="41" y="73"/>
                      <a:pt x="35" y="65"/>
                      <a:pt x="44" y="64"/>
                    </a:cubicBezTo>
                    <a:cubicBezTo>
                      <a:pt x="52" y="62"/>
                      <a:pt x="44" y="61"/>
                      <a:pt x="47" y="51"/>
                    </a:cubicBezTo>
                    <a:cubicBezTo>
                      <a:pt x="52" y="40"/>
                      <a:pt x="50" y="54"/>
                      <a:pt x="54" y="45"/>
                    </a:cubicBezTo>
                    <a:cubicBezTo>
                      <a:pt x="57" y="39"/>
                      <a:pt x="60" y="42"/>
                      <a:pt x="63" y="34"/>
                    </a:cubicBezTo>
                    <a:cubicBezTo>
                      <a:pt x="64" y="28"/>
                      <a:pt x="64" y="28"/>
                      <a:pt x="61" y="26"/>
                    </a:cubicBezTo>
                    <a:cubicBezTo>
                      <a:pt x="60" y="25"/>
                      <a:pt x="57" y="15"/>
                      <a:pt x="54" y="15"/>
                    </a:cubicBezTo>
                    <a:cubicBezTo>
                      <a:pt x="50" y="17"/>
                      <a:pt x="52" y="14"/>
                      <a:pt x="46" y="14"/>
                    </a:cubicBezTo>
                    <a:cubicBezTo>
                      <a:pt x="41" y="14"/>
                      <a:pt x="37" y="6"/>
                      <a:pt x="37" y="1"/>
                    </a:cubicBezTo>
                    <a:cubicBezTo>
                      <a:pt x="34" y="3"/>
                      <a:pt x="35" y="6"/>
                      <a:pt x="34" y="3"/>
                    </a:cubicBezTo>
                    <a:cubicBezTo>
                      <a:pt x="32" y="0"/>
                      <a:pt x="32" y="3"/>
                      <a:pt x="32" y="6"/>
                    </a:cubicBezTo>
                    <a:cubicBezTo>
                      <a:pt x="32" y="9"/>
                      <a:pt x="31" y="9"/>
                      <a:pt x="32" y="9"/>
                    </a:cubicBezTo>
                    <a:cubicBezTo>
                      <a:pt x="34" y="9"/>
                      <a:pt x="35" y="11"/>
                      <a:pt x="32" y="11"/>
                    </a:cubicBezTo>
                    <a:cubicBezTo>
                      <a:pt x="31" y="12"/>
                      <a:pt x="29" y="12"/>
                      <a:pt x="29" y="12"/>
                    </a:cubicBezTo>
                    <a:cubicBezTo>
                      <a:pt x="31" y="14"/>
                      <a:pt x="31" y="12"/>
                      <a:pt x="29" y="17"/>
                    </a:cubicBezTo>
                    <a:cubicBezTo>
                      <a:pt x="26" y="21"/>
                      <a:pt x="28" y="23"/>
                      <a:pt x="28" y="25"/>
                    </a:cubicBezTo>
                    <a:cubicBezTo>
                      <a:pt x="28" y="26"/>
                      <a:pt x="31" y="31"/>
                      <a:pt x="31" y="32"/>
                    </a:cubicBezTo>
                    <a:cubicBezTo>
                      <a:pt x="31" y="34"/>
                      <a:pt x="29" y="37"/>
                      <a:pt x="29" y="39"/>
                    </a:cubicBezTo>
                    <a:cubicBezTo>
                      <a:pt x="29" y="40"/>
                      <a:pt x="26" y="51"/>
                      <a:pt x="26" y="53"/>
                    </a:cubicBezTo>
                    <a:cubicBezTo>
                      <a:pt x="24" y="54"/>
                      <a:pt x="17" y="56"/>
                      <a:pt x="14" y="57"/>
                    </a:cubicBezTo>
                    <a:cubicBezTo>
                      <a:pt x="9" y="59"/>
                      <a:pt x="6" y="61"/>
                      <a:pt x="1" y="6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2" name="Freeform 81">
                <a:extLst>
                  <a:ext uri="{FF2B5EF4-FFF2-40B4-BE49-F238E27FC236}">
                    <a16:creationId xmlns:a16="http://schemas.microsoft.com/office/drawing/2014/main" id="{5BC32000-C479-4193-89C3-0C5DFFC28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2" y="2709"/>
                <a:ext cx="167" cy="126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75" y="5"/>
                  </a:cxn>
                  <a:cxn ang="0">
                    <a:pos x="81" y="16"/>
                  </a:cxn>
                  <a:cxn ang="0">
                    <a:pos x="83" y="20"/>
                  </a:cxn>
                  <a:cxn ang="0">
                    <a:pos x="86" y="23"/>
                  </a:cxn>
                  <a:cxn ang="0">
                    <a:pos x="77" y="36"/>
                  </a:cxn>
                  <a:cxn ang="0">
                    <a:pos x="69" y="39"/>
                  </a:cxn>
                  <a:cxn ang="0">
                    <a:pos x="61" y="42"/>
                  </a:cxn>
                  <a:cxn ang="0">
                    <a:pos x="46" y="50"/>
                  </a:cxn>
                  <a:cxn ang="0">
                    <a:pos x="31" y="56"/>
                  </a:cxn>
                  <a:cxn ang="0">
                    <a:pos x="23" y="61"/>
                  </a:cxn>
                  <a:cxn ang="0">
                    <a:pos x="19" y="62"/>
                  </a:cxn>
                  <a:cxn ang="0">
                    <a:pos x="16" y="64"/>
                  </a:cxn>
                  <a:cxn ang="0">
                    <a:pos x="13" y="64"/>
                  </a:cxn>
                  <a:cxn ang="0">
                    <a:pos x="8" y="62"/>
                  </a:cxn>
                  <a:cxn ang="0">
                    <a:pos x="7" y="56"/>
                  </a:cxn>
                  <a:cxn ang="0">
                    <a:pos x="5" y="47"/>
                  </a:cxn>
                  <a:cxn ang="0">
                    <a:pos x="4" y="40"/>
                  </a:cxn>
                  <a:cxn ang="0">
                    <a:pos x="2" y="37"/>
                  </a:cxn>
                  <a:cxn ang="0">
                    <a:pos x="2" y="33"/>
                  </a:cxn>
                  <a:cxn ang="0">
                    <a:pos x="4" y="26"/>
                  </a:cxn>
                  <a:cxn ang="0">
                    <a:pos x="7" y="23"/>
                  </a:cxn>
                  <a:cxn ang="0">
                    <a:pos x="7" y="22"/>
                  </a:cxn>
                  <a:cxn ang="0">
                    <a:pos x="7" y="17"/>
                  </a:cxn>
                  <a:cxn ang="0">
                    <a:pos x="7" y="17"/>
                  </a:cxn>
                  <a:cxn ang="0">
                    <a:pos x="8" y="16"/>
                  </a:cxn>
                  <a:cxn ang="0">
                    <a:pos x="11" y="17"/>
                  </a:cxn>
                  <a:cxn ang="0">
                    <a:pos x="13" y="17"/>
                  </a:cxn>
                  <a:cxn ang="0">
                    <a:pos x="13" y="17"/>
                  </a:cxn>
                  <a:cxn ang="0">
                    <a:pos x="13" y="17"/>
                  </a:cxn>
                  <a:cxn ang="0">
                    <a:pos x="14" y="17"/>
                  </a:cxn>
                  <a:cxn ang="0">
                    <a:pos x="31" y="23"/>
                  </a:cxn>
                  <a:cxn ang="0">
                    <a:pos x="31" y="26"/>
                  </a:cxn>
                  <a:cxn ang="0">
                    <a:pos x="31" y="34"/>
                  </a:cxn>
                  <a:cxn ang="0">
                    <a:pos x="46" y="16"/>
                  </a:cxn>
                  <a:cxn ang="0">
                    <a:pos x="51" y="8"/>
                  </a:cxn>
                  <a:cxn ang="0">
                    <a:pos x="65" y="5"/>
                  </a:cxn>
                  <a:cxn ang="0">
                    <a:pos x="77" y="0"/>
                  </a:cxn>
                </a:cxnLst>
                <a:rect l="0" t="0" r="r" b="b"/>
                <a:pathLst>
                  <a:path w="86" h="65">
                    <a:moveTo>
                      <a:pt x="77" y="0"/>
                    </a:moveTo>
                    <a:cubicBezTo>
                      <a:pt x="77" y="2"/>
                      <a:pt x="75" y="3"/>
                      <a:pt x="75" y="5"/>
                    </a:cubicBezTo>
                    <a:cubicBezTo>
                      <a:pt x="77" y="8"/>
                      <a:pt x="80" y="12"/>
                      <a:pt x="81" y="16"/>
                    </a:cubicBezTo>
                    <a:cubicBezTo>
                      <a:pt x="83" y="17"/>
                      <a:pt x="81" y="17"/>
                      <a:pt x="83" y="20"/>
                    </a:cubicBezTo>
                    <a:cubicBezTo>
                      <a:pt x="83" y="22"/>
                      <a:pt x="84" y="23"/>
                      <a:pt x="86" y="23"/>
                    </a:cubicBezTo>
                    <a:cubicBezTo>
                      <a:pt x="74" y="30"/>
                      <a:pt x="83" y="34"/>
                      <a:pt x="77" y="36"/>
                    </a:cubicBezTo>
                    <a:cubicBezTo>
                      <a:pt x="74" y="36"/>
                      <a:pt x="77" y="37"/>
                      <a:pt x="69" y="39"/>
                    </a:cubicBezTo>
                    <a:cubicBezTo>
                      <a:pt x="63" y="40"/>
                      <a:pt x="63" y="43"/>
                      <a:pt x="61" y="42"/>
                    </a:cubicBezTo>
                    <a:cubicBezTo>
                      <a:pt x="54" y="42"/>
                      <a:pt x="52" y="53"/>
                      <a:pt x="46" y="50"/>
                    </a:cubicBezTo>
                    <a:cubicBezTo>
                      <a:pt x="42" y="48"/>
                      <a:pt x="40" y="57"/>
                      <a:pt x="31" y="56"/>
                    </a:cubicBezTo>
                    <a:cubicBezTo>
                      <a:pt x="25" y="56"/>
                      <a:pt x="26" y="61"/>
                      <a:pt x="23" y="61"/>
                    </a:cubicBezTo>
                    <a:cubicBezTo>
                      <a:pt x="20" y="61"/>
                      <a:pt x="23" y="64"/>
                      <a:pt x="19" y="62"/>
                    </a:cubicBezTo>
                    <a:cubicBezTo>
                      <a:pt x="16" y="62"/>
                      <a:pt x="17" y="64"/>
                      <a:pt x="16" y="64"/>
                    </a:cubicBezTo>
                    <a:cubicBezTo>
                      <a:pt x="14" y="64"/>
                      <a:pt x="14" y="65"/>
                      <a:pt x="13" y="64"/>
                    </a:cubicBezTo>
                    <a:cubicBezTo>
                      <a:pt x="10" y="62"/>
                      <a:pt x="10" y="65"/>
                      <a:pt x="8" y="62"/>
                    </a:cubicBezTo>
                    <a:cubicBezTo>
                      <a:pt x="8" y="57"/>
                      <a:pt x="7" y="59"/>
                      <a:pt x="7" y="56"/>
                    </a:cubicBezTo>
                    <a:cubicBezTo>
                      <a:pt x="8" y="53"/>
                      <a:pt x="5" y="51"/>
                      <a:pt x="5" y="47"/>
                    </a:cubicBezTo>
                    <a:cubicBezTo>
                      <a:pt x="5" y="43"/>
                      <a:pt x="4" y="43"/>
                      <a:pt x="4" y="40"/>
                    </a:cubicBezTo>
                    <a:cubicBezTo>
                      <a:pt x="4" y="39"/>
                      <a:pt x="0" y="39"/>
                      <a:pt x="2" y="37"/>
                    </a:cubicBezTo>
                    <a:cubicBezTo>
                      <a:pt x="5" y="36"/>
                      <a:pt x="2" y="36"/>
                      <a:pt x="2" y="33"/>
                    </a:cubicBezTo>
                    <a:cubicBezTo>
                      <a:pt x="4" y="31"/>
                      <a:pt x="4" y="30"/>
                      <a:pt x="4" y="26"/>
                    </a:cubicBezTo>
                    <a:cubicBezTo>
                      <a:pt x="5" y="25"/>
                      <a:pt x="7" y="23"/>
                      <a:pt x="7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0"/>
                      <a:pt x="7" y="19"/>
                      <a:pt x="7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0" y="16"/>
                      <a:pt x="11" y="17"/>
                      <a:pt x="11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6" y="16"/>
                      <a:pt x="31" y="23"/>
                      <a:pt x="31" y="23"/>
                    </a:cubicBezTo>
                    <a:cubicBezTo>
                      <a:pt x="31" y="23"/>
                      <a:pt x="31" y="25"/>
                      <a:pt x="31" y="26"/>
                    </a:cubicBezTo>
                    <a:cubicBezTo>
                      <a:pt x="31" y="28"/>
                      <a:pt x="31" y="31"/>
                      <a:pt x="31" y="34"/>
                    </a:cubicBezTo>
                    <a:cubicBezTo>
                      <a:pt x="36" y="28"/>
                      <a:pt x="42" y="22"/>
                      <a:pt x="46" y="16"/>
                    </a:cubicBezTo>
                    <a:cubicBezTo>
                      <a:pt x="46" y="14"/>
                      <a:pt x="49" y="9"/>
                      <a:pt x="51" y="8"/>
                    </a:cubicBezTo>
                    <a:cubicBezTo>
                      <a:pt x="54" y="6"/>
                      <a:pt x="61" y="5"/>
                      <a:pt x="65" y="5"/>
                    </a:cubicBezTo>
                    <a:cubicBezTo>
                      <a:pt x="69" y="3"/>
                      <a:pt x="72" y="2"/>
                      <a:pt x="77" y="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3" name="Freeform 82">
                <a:extLst>
                  <a:ext uri="{FF2B5EF4-FFF2-40B4-BE49-F238E27FC236}">
                    <a16:creationId xmlns:a16="http://schemas.microsoft.com/office/drawing/2014/main" id="{42472EE1-8219-462C-B406-2A21DB972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8" y="2427"/>
                <a:ext cx="252" cy="272"/>
              </a:xfrm>
              <a:custGeom>
                <a:avLst/>
                <a:gdLst/>
                <a:ahLst/>
                <a:cxnLst>
                  <a:cxn ang="0">
                    <a:pos x="119" y="140"/>
                  </a:cxn>
                  <a:cxn ang="0">
                    <a:pos x="119" y="135"/>
                  </a:cxn>
                  <a:cxn ang="0">
                    <a:pos x="129" y="135"/>
                  </a:cxn>
                  <a:cxn ang="0">
                    <a:pos x="129" y="115"/>
                  </a:cxn>
                  <a:cxn ang="0">
                    <a:pos x="129" y="39"/>
                  </a:cxn>
                  <a:cxn ang="0">
                    <a:pos x="127" y="28"/>
                  </a:cxn>
                  <a:cxn ang="0">
                    <a:pos x="129" y="18"/>
                  </a:cxn>
                  <a:cxn ang="0">
                    <a:pos x="129" y="16"/>
                  </a:cxn>
                  <a:cxn ang="0">
                    <a:pos x="124" y="11"/>
                  </a:cxn>
                  <a:cxn ang="0">
                    <a:pos x="116" y="10"/>
                  </a:cxn>
                  <a:cxn ang="0">
                    <a:pos x="109" y="4"/>
                  </a:cxn>
                  <a:cxn ang="0">
                    <a:pos x="100" y="4"/>
                  </a:cxn>
                  <a:cxn ang="0">
                    <a:pos x="89" y="10"/>
                  </a:cxn>
                  <a:cxn ang="0">
                    <a:pos x="87" y="25"/>
                  </a:cxn>
                  <a:cxn ang="0">
                    <a:pos x="77" y="27"/>
                  </a:cxn>
                  <a:cxn ang="0">
                    <a:pos x="61" y="21"/>
                  </a:cxn>
                  <a:cxn ang="0">
                    <a:pos x="52" y="13"/>
                  </a:cxn>
                  <a:cxn ang="0">
                    <a:pos x="43" y="5"/>
                  </a:cxn>
                  <a:cxn ang="0">
                    <a:pos x="31" y="4"/>
                  </a:cxn>
                  <a:cxn ang="0">
                    <a:pos x="22" y="0"/>
                  </a:cxn>
                  <a:cxn ang="0">
                    <a:pos x="20" y="8"/>
                  </a:cxn>
                  <a:cxn ang="0">
                    <a:pos x="11" y="14"/>
                  </a:cxn>
                  <a:cxn ang="0">
                    <a:pos x="5" y="30"/>
                  </a:cxn>
                  <a:cxn ang="0">
                    <a:pos x="8" y="53"/>
                  </a:cxn>
                  <a:cxn ang="0">
                    <a:pos x="8" y="64"/>
                  </a:cxn>
                  <a:cxn ang="0">
                    <a:pos x="6" y="76"/>
                  </a:cxn>
                  <a:cxn ang="0">
                    <a:pos x="9" y="87"/>
                  </a:cxn>
                  <a:cxn ang="0">
                    <a:pos x="19" y="90"/>
                  </a:cxn>
                  <a:cxn ang="0">
                    <a:pos x="25" y="100"/>
                  </a:cxn>
                  <a:cxn ang="0">
                    <a:pos x="40" y="106"/>
                  </a:cxn>
                  <a:cxn ang="0">
                    <a:pos x="48" y="104"/>
                  </a:cxn>
                  <a:cxn ang="0">
                    <a:pos x="57" y="100"/>
                  </a:cxn>
                  <a:cxn ang="0">
                    <a:pos x="119" y="140"/>
                  </a:cxn>
                </a:cxnLst>
                <a:rect l="0" t="0" r="r" b="b"/>
                <a:pathLst>
                  <a:path w="130" h="140">
                    <a:moveTo>
                      <a:pt x="119" y="140"/>
                    </a:moveTo>
                    <a:cubicBezTo>
                      <a:pt x="119" y="135"/>
                      <a:pt x="119" y="135"/>
                      <a:pt x="119" y="135"/>
                    </a:cubicBezTo>
                    <a:cubicBezTo>
                      <a:pt x="129" y="135"/>
                      <a:pt x="129" y="135"/>
                      <a:pt x="129" y="135"/>
                    </a:cubicBezTo>
                    <a:cubicBezTo>
                      <a:pt x="129" y="115"/>
                      <a:pt x="129" y="115"/>
                      <a:pt x="129" y="115"/>
                    </a:cubicBezTo>
                    <a:cubicBezTo>
                      <a:pt x="129" y="39"/>
                      <a:pt x="129" y="39"/>
                      <a:pt x="129" y="39"/>
                    </a:cubicBezTo>
                    <a:cubicBezTo>
                      <a:pt x="129" y="36"/>
                      <a:pt x="124" y="35"/>
                      <a:pt x="127" y="28"/>
                    </a:cubicBezTo>
                    <a:cubicBezTo>
                      <a:pt x="130" y="24"/>
                      <a:pt x="125" y="21"/>
                      <a:pt x="129" y="18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29" y="14"/>
                      <a:pt x="129" y="11"/>
                      <a:pt x="124" y="11"/>
                    </a:cubicBezTo>
                    <a:cubicBezTo>
                      <a:pt x="119" y="11"/>
                      <a:pt x="121" y="11"/>
                      <a:pt x="116" y="10"/>
                    </a:cubicBezTo>
                    <a:cubicBezTo>
                      <a:pt x="112" y="10"/>
                      <a:pt x="116" y="7"/>
                      <a:pt x="109" y="4"/>
                    </a:cubicBezTo>
                    <a:cubicBezTo>
                      <a:pt x="103" y="0"/>
                      <a:pt x="101" y="2"/>
                      <a:pt x="100" y="4"/>
                    </a:cubicBezTo>
                    <a:cubicBezTo>
                      <a:pt x="98" y="5"/>
                      <a:pt x="96" y="2"/>
                      <a:pt x="89" y="10"/>
                    </a:cubicBezTo>
                    <a:cubicBezTo>
                      <a:pt x="86" y="14"/>
                      <a:pt x="92" y="21"/>
                      <a:pt x="87" y="25"/>
                    </a:cubicBezTo>
                    <a:cubicBezTo>
                      <a:pt x="83" y="32"/>
                      <a:pt x="80" y="32"/>
                      <a:pt x="77" y="27"/>
                    </a:cubicBezTo>
                    <a:cubicBezTo>
                      <a:pt x="74" y="24"/>
                      <a:pt x="67" y="21"/>
                      <a:pt x="61" y="21"/>
                    </a:cubicBezTo>
                    <a:cubicBezTo>
                      <a:pt x="57" y="19"/>
                      <a:pt x="54" y="19"/>
                      <a:pt x="52" y="13"/>
                    </a:cubicBezTo>
                    <a:cubicBezTo>
                      <a:pt x="51" y="5"/>
                      <a:pt x="46" y="8"/>
                      <a:pt x="43" y="5"/>
                    </a:cubicBezTo>
                    <a:cubicBezTo>
                      <a:pt x="41" y="4"/>
                      <a:pt x="35" y="2"/>
                      <a:pt x="31" y="4"/>
                    </a:cubicBezTo>
                    <a:cubicBezTo>
                      <a:pt x="28" y="4"/>
                      <a:pt x="23" y="0"/>
                      <a:pt x="22" y="0"/>
                    </a:cubicBezTo>
                    <a:cubicBezTo>
                      <a:pt x="19" y="5"/>
                      <a:pt x="23" y="7"/>
                      <a:pt x="20" y="8"/>
                    </a:cubicBezTo>
                    <a:cubicBezTo>
                      <a:pt x="17" y="10"/>
                      <a:pt x="15" y="11"/>
                      <a:pt x="11" y="14"/>
                    </a:cubicBezTo>
                    <a:cubicBezTo>
                      <a:pt x="6" y="19"/>
                      <a:pt x="15" y="24"/>
                      <a:pt x="5" y="30"/>
                    </a:cubicBezTo>
                    <a:cubicBezTo>
                      <a:pt x="9" y="44"/>
                      <a:pt x="6" y="47"/>
                      <a:pt x="8" y="53"/>
                    </a:cubicBezTo>
                    <a:cubicBezTo>
                      <a:pt x="9" y="58"/>
                      <a:pt x="6" y="59"/>
                      <a:pt x="8" y="64"/>
                    </a:cubicBezTo>
                    <a:cubicBezTo>
                      <a:pt x="9" y="72"/>
                      <a:pt x="0" y="69"/>
                      <a:pt x="6" y="76"/>
                    </a:cubicBezTo>
                    <a:cubicBezTo>
                      <a:pt x="11" y="84"/>
                      <a:pt x="8" y="83"/>
                      <a:pt x="9" y="87"/>
                    </a:cubicBezTo>
                    <a:cubicBezTo>
                      <a:pt x="12" y="92"/>
                      <a:pt x="12" y="87"/>
                      <a:pt x="19" y="90"/>
                    </a:cubicBezTo>
                    <a:cubicBezTo>
                      <a:pt x="23" y="94"/>
                      <a:pt x="22" y="94"/>
                      <a:pt x="25" y="100"/>
                    </a:cubicBezTo>
                    <a:cubicBezTo>
                      <a:pt x="28" y="103"/>
                      <a:pt x="37" y="101"/>
                      <a:pt x="40" y="106"/>
                    </a:cubicBezTo>
                    <a:cubicBezTo>
                      <a:pt x="43" y="111"/>
                      <a:pt x="41" y="109"/>
                      <a:pt x="48" y="104"/>
                    </a:cubicBezTo>
                    <a:cubicBezTo>
                      <a:pt x="51" y="103"/>
                      <a:pt x="55" y="100"/>
                      <a:pt x="57" y="100"/>
                    </a:cubicBezTo>
                    <a:cubicBezTo>
                      <a:pt x="78" y="112"/>
                      <a:pt x="119" y="140"/>
                      <a:pt x="119" y="14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4" name="Freeform 83">
                <a:extLst>
                  <a:ext uri="{FF2B5EF4-FFF2-40B4-BE49-F238E27FC236}">
                    <a16:creationId xmlns:a16="http://schemas.microsoft.com/office/drawing/2014/main" id="{9439AB5C-B06C-4254-A592-586417003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4" y="2631"/>
                <a:ext cx="260" cy="380"/>
              </a:xfrm>
              <a:custGeom>
                <a:avLst/>
                <a:gdLst/>
                <a:ahLst/>
                <a:cxnLst>
                  <a:cxn ang="0">
                    <a:pos x="47" y="179"/>
                  </a:cxn>
                  <a:cxn ang="0">
                    <a:pos x="55" y="185"/>
                  </a:cxn>
                  <a:cxn ang="0">
                    <a:pos x="61" y="183"/>
                  </a:cxn>
                  <a:cxn ang="0">
                    <a:pos x="67" y="186"/>
                  </a:cxn>
                  <a:cxn ang="0">
                    <a:pos x="73" y="194"/>
                  </a:cxn>
                  <a:cxn ang="0">
                    <a:pos x="79" y="191"/>
                  </a:cxn>
                  <a:cxn ang="0">
                    <a:pos x="82" y="193"/>
                  </a:cxn>
                  <a:cxn ang="0">
                    <a:pos x="91" y="189"/>
                  </a:cxn>
                  <a:cxn ang="0">
                    <a:pos x="93" y="191"/>
                  </a:cxn>
                  <a:cxn ang="0">
                    <a:pos x="97" y="186"/>
                  </a:cxn>
                  <a:cxn ang="0">
                    <a:pos x="103" y="180"/>
                  </a:cxn>
                  <a:cxn ang="0">
                    <a:pos x="110" y="180"/>
                  </a:cxn>
                  <a:cxn ang="0">
                    <a:pos x="113" y="183"/>
                  </a:cxn>
                  <a:cxn ang="0">
                    <a:pos x="111" y="175"/>
                  </a:cxn>
                  <a:cxn ang="0">
                    <a:pos x="105" y="166"/>
                  </a:cxn>
                  <a:cxn ang="0">
                    <a:pos x="99" y="157"/>
                  </a:cxn>
                  <a:cxn ang="0">
                    <a:pos x="91" y="149"/>
                  </a:cxn>
                  <a:cxn ang="0">
                    <a:pos x="96" y="146"/>
                  </a:cxn>
                  <a:cxn ang="0">
                    <a:pos x="100" y="130"/>
                  </a:cxn>
                  <a:cxn ang="0">
                    <a:pos x="100" y="123"/>
                  </a:cxn>
                  <a:cxn ang="0">
                    <a:pos x="105" y="123"/>
                  </a:cxn>
                  <a:cxn ang="0">
                    <a:pos x="108" y="110"/>
                  </a:cxn>
                  <a:cxn ang="0">
                    <a:pos x="116" y="102"/>
                  </a:cxn>
                  <a:cxn ang="0">
                    <a:pos x="119" y="87"/>
                  </a:cxn>
                  <a:cxn ang="0">
                    <a:pos x="117" y="79"/>
                  </a:cxn>
                  <a:cxn ang="0">
                    <a:pos x="122" y="62"/>
                  </a:cxn>
                  <a:cxn ang="0">
                    <a:pos x="126" y="57"/>
                  </a:cxn>
                  <a:cxn ang="0">
                    <a:pos x="134" y="49"/>
                  </a:cxn>
                  <a:cxn ang="0">
                    <a:pos x="131" y="48"/>
                  </a:cxn>
                  <a:cxn ang="0">
                    <a:pos x="126" y="43"/>
                  </a:cxn>
                  <a:cxn ang="0">
                    <a:pos x="123" y="28"/>
                  </a:cxn>
                  <a:cxn ang="0">
                    <a:pos x="123" y="20"/>
                  </a:cxn>
                  <a:cxn ang="0">
                    <a:pos x="122" y="10"/>
                  </a:cxn>
                  <a:cxn ang="0">
                    <a:pos x="119" y="7"/>
                  </a:cxn>
                  <a:cxn ang="0">
                    <a:pos x="114" y="3"/>
                  </a:cxn>
                  <a:cxn ang="0">
                    <a:pos x="111" y="0"/>
                  </a:cxn>
                  <a:cxn ang="0">
                    <a:pos x="105" y="4"/>
                  </a:cxn>
                  <a:cxn ang="0">
                    <a:pos x="99" y="10"/>
                  </a:cxn>
                  <a:cxn ang="0">
                    <a:pos x="91" y="10"/>
                  </a:cxn>
                  <a:cxn ang="0">
                    <a:pos x="77" y="10"/>
                  </a:cxn>
                  <a:cxn ang="0">
                    <a:pos x="77" y="9"/>
                  </a:cxn>
                  <a:cxn ang="0">
                    <a:pos x="76" y="10"/>
                  </a:cxn>
                  <a:cxn ang="0">
                    <a:pos x="27" y="10"/>
                  </a:cxn>
                  <a:cxn ang="0">
                    <a:pos x="27" y="31"/>
                  </a:cxn>
                  <a:cxn ang="0">
                    <a:pos x="18" y="31"/>
                  </a:cxn>
                  <a:cxn ang="0">
                    <a:pos x="18" y="35"/>
                  </a:cxn>
                  <a:cxn ang="0">
                    <a:pos x="18" y="71"/>
                  </a:cxn>
                  <a:cxn ang="0">
                    <a:pos x="16" y="73"/>
                  </a:cxn>
                  <a:cxn ang="0">
                    <a:pos x="10" y="77"/>
                  </a:cxn>
                  <a:cxn ang="0">
                    <a:pos x="9" y="82"/>
                  </a:cxn>
                  <a:cxn ang="0">
                    <a:pos x="6" y="87"/>
                  </a:cxn>
                  <a:cxn ang="0">
                    <a:pos x="4" y="95"/>
                  </a:cxn>
                  <a:cxn ang="0">
                    <a:pos x="1" y="104"/>
                  </a:cxn>
                  <a:cxn ang="0">
                    <a:pos x="6" y="105"/>
                  </a:cxn>
                  <a:cxn ang="0">
                    <a:pos x="7" y="113"/>
                  </a:cxn>
                  <a:cxn ang="0">
                    <a:pos x="10" y="121"/>
                  </a:cxn>
                  <a:cxn ang="0">
                    <a:pos x="15" y="137"/>
                  </a:cxn>
                  <a:cxn ang="0">
                    <a:pos x="19" y="144"/>
                  </a:cxn>
                  <a:cxn ang="0">
                    <a:pos x="27" y="149"/>
                  </a:cxn>
                  <a:cxn ang="0">
                    <a:pos x="32" y="157"/>
                  </a:cxn>
                  <a:cxn ang="0">
                    <a:pos x="38" y="165"/>
                  </a:cxn>
                  <a:cxn ang="0">
                    <a:pos x="42" y="171"/>
                  </a:cxn>
                  <a:cxn ang="0">
                    <a:pos x="47" y="179"/>
                  </a:cxn>
                </a:cxnLst>
                <a:rect l="0" t="0" r="r" b="b"/>
                <a:pathLst>
                  <a:path w="134" h="196">
                    <a:moveTo>
                      <a:pt x="47" y="179"/>
                    </a:moveTo>
                    <a:cubicBezTo>
                      <a:pt x="50" y="183"/>
                      <a:pt x="53" y="188"/>
                      <a:pt x="55" y="185"/>
                    </a:cubicBezTo>
                    <a:cubicBezTo>
                      <a:pt x="58" y="182"/>
                      <a:pt x="59" y="188"/>
                      <a:pt x="61" y="183"/>
                    </a:cubicBezTo>
                    <a:cubicBezTo>
                      <a:pt x="64" y="180"/>
                      <a:pt x="65" y="182"/>
                      <a:pt x="67" y="186"/>
                    </a:cubicBezTo>
                    <a:cubicBezTo>
                      <a:pt x="70" y="191"/>
                      <a:pt x="70" y="188"/>
                      <a:pt x="73" y="194"/>
                    </a:cubicBezTo>
                    <a:cubicBezTo>
                      <a:pt x="76" y="186"/>
                      <a:pt x="77" y="194"/>
                      <a:pt x="79" y="191"/>
                    </a:cubicBezTo>
                    <a:cubicBezTo>
                      <a:pt x="81" y="189"/>
                      <a:pt x="81" y="191"/>
                      <a:pt x="82" y="193"/>
                    </a:cubicBezTo>
                    <a:cubicBezTo>
                      <a:pt x="84" y="196"/>
                      <a:pt x="87" y="189"/>
                      <a:pt x="91" y="189"/>
                    </a:cubicBezTo>
                    <a:cubicBezTo>
                      <a:pt x="93" y="191"/>
                      <a:pt x="90" y="191"/>
                      <a:pt x="93" y="191"/>
                    </a:cubicBezTo>
                    <a:cubicBezTo>
                      <a:pt x="96" y="191"/>
                      <a:pt x="96" y="189"/>
                      <a:pt x="97" y="186"/>
                    </a:cubicBezTo>
                    <a:cubicBezTo>
                      <a:pt x="99" y="185"/>
                      <a:pt x="100" y="182"/>
                      <a:pt x="103" y="180"/>
                    </a:cubicBezTo>
                    <a:cubicBezTo>
                      <a:pt x="106" y="180"/>
                      <a:pt x="110" y="179"/>
                      <a:pt x="110" y="180"/>
                    </a:cubicBezTo>
                    <a:cubicBezTo>
                      <a:pt x="108" y="183"/>
                      <a:pt x="111" y="183"/>
                      <a:pt x="113" y="183"/>
                    </a:cubicBezTo>
                    <a:cubicBezTo>
                      <a:pt x="111" y="177"/>
                      <a:pt x="114" y="175"/>
                      <a:pt x="111" y="175"/>
                    </a:cubicBezTo>
                    <a:cubicBezTo>
                      <a:pt x="106" y="174"/>
                      <a:pt x="106" y="174"/>
                      <a:pt x="105" y="166"/>
                    </a:cubicBezTo>
                    <a:cubicBezTo>
                      <a:pt x="103" y="158"/>
                      <a:pt x="102" y="161"/>
                      <a:pt x="99" y="157"/>
                    </a:cubicBezTo>
                    <a:cubicBezTo>
                      <a:pt x="96" y="151"/>
                      <a:pt x="87" y="152"/>
                      <a:pt x="91" y="149"/>
                    </a:cubicBezTo>
                    <a:cubicBezTo>
                      <a:pt x="93" y="147"/>
                      <a:pt x="88" y="143"/>
                      <a:pt x="96" y="146"/>
                    </a:cubicBezTo>
                    <a:cubicBezTo>
                      <a:pt x="102" y="147"/>
                      <a:pt x="97" y="137"/>
                      <a:pt x="100" y="130"/>
                    </a:cubicBezTo>
                    <a:cubicBezTo>
                      <a:pt x="102" y="126"/>
                      <a:pt x="99" y="127"/>
                      <a:pt x="100" y="123"/>
                    </a:cubicBezTo>
                    <a:cubicBezTo>
                      <a:pt x="103" y="118"/>
                      <a:pt x="103" y="124"/>
                      <a:pt x="105" y="123"/>
                    </a:cubicBezTo>
                    <a:cubicBezTo>
                      <a:pt x="106" y="121"/>
                      <a:pt x="105" y="113"/>
                      <a:pt x="108" y="110"/>
                    </a:cubicBezTo>
                    <a:cubicBezTo>
                      <a:pt x="111" y="109"/>
                      <a:pt x="110" y="102"/>
                      <a:pt x="116" y="102"/>
                    </a:cubicBezTo>
                    <a:cubicBezTo>
                      <a:pt x="114" y="98"/>
                      <a:pt x="117" y="96"/>
                      <a:pt x="119" y="87"/>
                    </a:cubicBezTo>
                    <a:cubicBezTo>
                      <a:pt x="119" y="84"/>
                      <a:pt x="116" y="81"/>
                      <a:pt x="117" y="79"/>
                    </a:cubicBezTo>
                    <a:cubicBezTo>
                      <a:pt x="119" y="76"/>
                      <a:pt x="122" y="71"/>
                      <a:pt x="122" y="62"/>
                    </a:cubicBezTo>
                    <a:cubicBezTo>
                      <a:pt x="120" y="56"/>
                      <a:pt x="123" y="63"/>
                      <a:pt x="126" y="57"/>
                    </a:cubicBezTo>
                    <a:cubicBezTo>
                      <a:pt x="128" y="54"/>
                      <a:pt x="131" y="59"/>
                      <a:pt x="134" y="49"/>
                    </a:cubicBezTo>
                    <a:cubicBezTo>
                      <a:pt x="134" y="48"/>
                      <a:pt x="132" y="46"/>
                      <a:pt x="131" y="48"/>
                    </a:cubicBezTo>
                    <a:cubicBezTo>
                      <a:pt x="129" y="48"/>
                      <a:pt x="129" y="43"/>
                      <a:pt x="126" y="43"/>
                    </a:cubicBezTo>
                    <a:cubicBezTo>
                      <a:pt x="125" y="45"/>
                      <a:pt x="122" y="29"/>
                      <a:pt x="123" y="28"/>
                    </a:cubicBezTo>
                    <a:cubicBezTo>
                      <a:pt x="125" y="23"/>
                      <a:pt x="120" y="20"/>
                      <a:pt x="123" y="20"/>
                    </a:cubicBezTo>
                    <a:cubicBezTo>
                      <a:pt x="126" y="21"/>
                      <a:pt x="122" y="18"/>
                      <a:pt x="122" y="10"/>
                    </a:cubicBezTo>
                    <a:cubicBezTo>
                      <a:pt x="120" y="9"/>
                      <a:pt x="120" y="7"/>
                      <a:pt x="119" y="7"/>
                    </a:cubicBezTo>
                    <a:cubicBezTo>
                      <a:pt x="116" y="7"/>
                      <a:pt x="117" y="3"/>
                      <a:pt x="114" y="3"/>
                    </a:cubicBezTo>
                    <a:cubicBezTo>
                      <a:pt x="113" y="3"/>
                      <a:pt x="111" y="1"/>
                      <a:pt x="111" y="0"/>
                    </a:cubicBezTo>
                    <a:cubicBezTo>
                      <a:pt x="108" y="4"/>
                      <a:pt x="106" y="0"/>
                      <a:pt x="105" y="4"/>
                    </a:cubicBezTo>
                    <a:cubicBezTo>
                      <a:pt x="103" y="9"/>
                      <a:pt x="100" y="7"/>
                      <a:pt x="99" y="10"/>
                    </a:cubicBezTo>
                    <a:cubicBezTo>
                      <a:pt x="97" y="14"/>
                      <a:pt x="94" y="15"/>
                      <a:pt x="91" y="10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18" y="71"/>
                      <a:pt x="21" y="74"/>
                      <a:pt x="16" y="73"/>
                    </a:cubicBezTo>
                    <a:cubicBezTo>
                      <a:pt x="13" y="73"/>
                      <a:pt x="10" y="73"/>
                      <a:pt x="10" y="77"/>
                    </a:cubicBezTo>
                    <a:cubicBezTo>
                      <a:pt x="10" y="82"/>
                      <a:pt x="7" y="79"/>
                      <a:pt x="9" y="82"/>
                    </a:cubicBezTo>
                    <a:cubicBezTo>
                      <a:pt x="9" y="87"/>
                      <a:pt x="4" y="82"/>
                      <a:pt x="6" y="87"/>
                    </a:cubicBezTo>
                    <a:cubicBezTo>
                      <a:pt x="9" y="91"/>
                      <a:pt x="1" y="90"/>
                      <a:pt x="4" y="95"/>
                    </a:cubicBezTo>
                    <a:cubicBezTo>
                      <a:pt x="7" y="99"/>
                      <a:pt x="0" y="99"/>
                      <a:pt x="1" y="104"/>
                    </a:cubicBezTo>
                    <a:cubicBezTo>
                      <a:pt x="3" y="105"/>
                      <a:pt x="6" y="101"/>
                      <a:pt x="6" y="105"/>
                    </a:cubicBezTo>
                    <a:cubicBezTo>
                      <a:pt x="6" y="110"/>
                      <a:pt x="7" y="109"/>
                      <a:pt x="7" y="113"/>
                    </a:cubicBezTo>
                    <a:cubicBezTo>
                      <a:pt x="7" y="118"/>
                      <a:pt x="12" y="115"/>
                      <a:pt x="10" y="121"/>
                    </a:cubicBezTo>
                    <a:cubicBezTo>
                      <a:pt x="13" y="126"/>
                      <a:pt x="18" y="130"/>
                      <a:pt x="15" y="137"/>
                    </a:cubicBezTo>
                    <a:cubicBezTo>
                      <a:pt x="13" y="147"/>
                      <a:pt x="23" y="141"/>
                      <a:pt x="19" y="144"/>
                    </a:cubicBezTo>
                    <a:cubicBezTo>
                      <a:pt x="18" y="149"/>
                      <a:pt x="24" y="146"/>
                      <a:pt x="27" y="149"/>
                    </a:cubicBezTo>
                    <a:cubicBezTo>
                      <a:pt x="30" y="154"/>
                      <a:pt x="26" y="152"/>
                      <a:pt x="32" y="157"/>
                    </a:cubicBezTo>
                    <a:cubicBezTo>
                      <a:pt x="36" y="161"/>
                      <a:pt x="38" y="161"/>
                      <a:pt x="38" y="165"/>
                    </a:cubicBezTo>
                    <a:cubicBezTo>
                      <a:pt x="36" y="168"/>
                      <a:pt x="38" y="168"/>
                      <a:pt x="42" y="171"/>
                    </a:cubicBezTo>
                    <a:cubicBezTo>
                      <a:pt x="45" y="171"/>
                      <a:pt x="44" y="175"/>
                      <a:pt x="47" y="179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5" name="Freeform 84">
                <a:extLst>
                  <a:ext uri="{FF2B5EF4-FFF2-40B4-BE49-F238E27FC236}">
                    <a16:creationId xmlns:a16="http://schemas.microsoft.com/office/drawing/2014/main" id="{F57BA855-A4B9-407E-AD5D-9568BF759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7" y="2375"/>
                <a:ext cx="37" cy="23"/>
              </a:xfrm>
              <a:custGeom>
                <a:avLst/>
                <a:gdLst/>
                <a:ahLst/>
                <a:cxnLst>
                  <a:cxn ang="0">
                    <a:pos x="2" y="9"/>
                  </a:cxn>
                  <a:cxn ang="0">
                    <a:pos x="0" y="6"/>
                  </a:cxn>
                  <a:cxn ang="0">
                    <a:pos x="5" y="6"/>
                  </a:cxn>
                  <a:cxn ang="0">
                    <a:pos x="8" y="3"/>
                  </a:cxn>
                  <a:cxn ang="0">
                    <a:pos x="17" y="0"/>
                  </a:cxn>
                  <a:cxn ang="0">
                    <a:pos x="17" y="1"/>
                  </a:cxn>
                  <a:cxn ang="0">
                    <a:pos x="14" y="6"/>
                  </a:cxn>
                  <a:cxn ang="0">
                    <a:pos x="11" y="7"/>
                  </a:cxn>
                  <a:cxn ang="0">
                    <a:pos x="6" y="10"/>
                  </a:cxn>
                  <a:cxn ang="0">
                    <a:pos x="5" y="10"/>
                  </a:cxn>
                  <a:cxn ang="0">
                    <a:pos x="2" y="9"/>
                  </a:cxn>
                </a:cxnLst>
                <a:rect l="0" t="0" r="r" b="b"/>
                <a:pathLst>
                  <a:path w="19" h="12">
                    <a:moveTo>
                      <a:pt x="2" y="9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2" y="7"/>
                      <a:pt x="2" y="4"/>
                      <a:pt x="5" y="6"/>
                    </a:cubicBezTo>
                    <a:cubicBezTo>
                      <a:pt x="6" y="6"/>
                      <a:pt x="3" y="3"/>
                      <a:pt x="8" y="3"/>
                    </a:cubicBezTo>
                    <a:cubicBezTo>
                      <a:pt x="12" y="4"/>
                      <a:pt x="15" y="1"/>
                      <a:pt x="17" y="0"/>
                    </a:cubicBezTo>
                    <a:cubicBezTo>
                      <a:pt x="19" y="0"/>
                      <a:pt x="19" y="0"/>
                      <a:pt x="17" y="1"/>
                    </a:cubicBezTo>
                    <a:cubicBezTo>
                      <a:pt x="14" y="4"/>
                      <a:pt x="12" y="4"/>
                      <a:pt x="14" y="6"/>
                    </a:cubicBezTo>
                    <a:cubicBezTo>
                      <a:pt x="15" y="7"/>
                      <a:pt x="12" y="6"/>
                      <a:pt x="11" y="7"/>
                    </a:cubicBezTo>
                    <a:cubicBezTo>
                      <a:pt x="9" y="10"/>
                      <a:pt x="6" y="10"/>
                      <a:pt x="6" y="10"/>
                    </a:cubicBezTo>
                    <a:cubicBezTo>
                      <a:pt x="6" y="12"/>
                      <a:pt x="6" y="10"/>
                      <a:pt x="5" y="10"/>
                    </a:cubicBezTo>
                    <a:cubicBezTo>
                      <a:pt x="3" y="10"/>
                      <a:pt x="2" y="10"/>
                      <a:pt x="2" y="9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6" name="Freeform 85">
                <a:extLst>
                  <a:ext uri="{FF2B5EF4-FFF2-40B4-BE49-F238E27FC236}">
                    <a16:creationId xmlns:a16="http://schemas.microsoft.com/office/drawing/2014/main" id="{9638C7AC-679C-4ACF-ADFD-051C20F45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0" y="2365"/>
                <a:ext cx="5" cy="6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3" y="3"/>
                  </a:cxn>
                  <a:cxn ang="0">
                    <a:pos x="1" y="2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0"/>
                      <a:pt x="3" y="3"/>
                      <a:pt x="3" y="3"/>
                    </a:cubicBezTo>
                    <a:cubicBezTo>
                      <a:pt x="1" y="3"/>
                      <a:pt x="0" y="2"/>
                      <a:pt x="1" y="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7" name="Freeform 86">
                <a:extLst>
                  <a:ext uri="{FF2B5EF4-FFF2-40B4-BE49-F238E27FC236}">
                    <a16:creationId xmlns:a16="http://schemas.microsoft.com/office/drawing/2014/main" id="{15A5DC72-6014-42C0-947A-0190303EB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9" y="2340"/>
                <a:ext cx="318" cy="373"/>
              </a:xfrm>
              <a:custGeom>
                <a:avLst/>
                <a:gdLst/>
                <a:ahLst/>
                <a:cxnLst>
                  <a:cxn ang="0">
                    <a:pos x="0" y="102"/>
                  </a:cxn>
                  <a:cxn ang="0">
                    <a:pos x="0" y="106"/>
                  </a:cxn>
                  <a:cxn ang="0">
                    <a:pos x="32" y="129"/>
                  </a:cxn>
                  <a:cxn ang="0">
                    <a:pos x="77" y="168"/>
                  </a:cxn>
                  <a:cxn ang="0">
                    <a:pos x="80" y="173"/>
                  </a:cxn>
                  <a:cxn ang="0">
                    <a:pos x="85" y="178"/>
                  </a:cxn>
                  <a:cxn ang="0">
                    <a:pos x="91" y="181"/>
                  </a:cxn>
                  <a:cxn ang="0">
                    <a:pos x="94" y="188"/>
                  </a:cxn>
                  <a:cxn ang="0">
                    <a:pos x="102" y="188"/>
                  </a:cxn>
                  <a:cxn ang="0">
                    <a:pos x="129" y="171"/>
                  </a:cxn>
                  <a:cxn ang="0">
                    <a:pos x="164" y="145"/>
                  </a:cxn>
                  <a:cxn ang="0">
                    <a:pos x="158" y="136"/>
                  </a:cxn>
                  <a:cxn ang="0">
                    <a:pos x="148" y="133"/>
                  </a:cxn>
                  <a:cxn ang="0">
                    <a:pos x="145" y="122"/>
                  </a:cxn>
                  <a:cxn ang="0">
                    <a:pos x="147" y="109"/>
                  </a:cxn>
                  <a:cxn ang="0">
                    <a:pos x="147" y="98"/>
                  </a:cxn>
                  <a:cxn ang="0">
                    <a:pos x="144" y="75"/>
                  </a:cxn>
                  <a:cxn ang="0">
                    <a:pos x="133" y="49"/>
                  </a:cxn>
                  <a:cxn ang="0">
                    <a:pos x="127" y="36"/>
                  </a:cxn>
                  <a:cxn ang="0">
                    <a:pos x="133" y="28"/>
                  </a:cxn>
                  <a:cxn ang="0">
                    <a:pos x="135" y="18"/>
                  </a:cxn>
                  <a:cxn ang="0">
                    <a:pos x="133" y="10"/>
                  </a:cxn>
                  <a:cxn ang="0">
                    <a:pos x="136" y="4"/>
                  </a:cxn>
                  <a:cxn ang="0">
                    <a:pos x="132" y="5"/>
                  </a:cxn>
                  <a:cxn ang="0">
                    <a:pos x="127" y="2"/>
                  </a:cxn>
                  <a:cxn ang="0">
                    <a:pos x="123" y="4"/>
                  </a:cxn>
                  <a:cxn ang="0">
                    <a:pos x="115" y="5"/>
                  </a:cxn>
                  <a:cxn ang="0">
                    <a:pos x="109" y="7"/>
                  </a:cxn>
                  <a:cxn ang="0">
                    <a:pos x="98" y="5"/>
                  </a:cxn>
                  <a:cxn ang="0">
                    <a:pos x="91" y="7"/>
                  </a:cxn>
                  <a:cxn ang="0">
                    <a:pos x="83" y="8"/>
                  </a:cxn>
                  <a:cxn ang="0">
                    <a:pos x="70" y="14"/>
                  </a:cxn>
                  <a:cxn ang="0">
                    <a:pos x="65" y="16"/>
                  </a:cxn>
                  <a:cxn ang="0">
                    <a:pos x="59" y="19"/>
                  </a:cxn>
                  <a:cxn ang="0">
                    <a:pos x="51" y="24"/>
                  </a:cxn>
                  <a:cxn ang="0">
                    <a:pos x="59" y="50"/>
                  </a:cxn>
                  <a:cxn ang="0">
                    <a:pos x="59" y="55"/>
                  </a:cxn>
                  <a:cxn ang="0">
                    <a:pos x="45" y="58"/>
                  </a:cxn>
                  <a:cxn ang="0">
                    <a:pos x="38" y="63"/>
                  </a:cxn>
                  <a:cxn ang="0">
                    <a:pos x="36" y="70"/>
                  </a:cxn>
                  <a:cxn ang="0">
                    <a:pos x="27" y="77"/>
                  </a:cxn>
                  <a:cxn ang="0">
                    <a:pos x="7" y="86"/>
                  </a:cxn>
                  <a:cxn ang="0">
                    <a:pos x="0" y="91"/>
                  </a:cxn>
                  <a:cxn ang="0">
                    <a:pos x="0" y="102"/>
                  </a:cxn>
                </a:cxnLst>
                <a:rect l="0" t="0" r="r" b="b"/>
                <a:pathLst>
                  <a:path w="164" h="192">
                    <a:moveTo>
                      <a:pt x="0" y="102"/>
                    </a:moveTo>
                    <a:cubicBezTo>
                      <a:pt x="0" y="106"/>
                      <a:pt x="0" y="106"/>
                      <a:pt x="0" y="106"/>
                    </a:cubicBezTo>
                    <a:cubicBezTo>
                      <a:pt x="32" y="129"/>
                      <a:pt x="32" y="129"/>
                      <a:pt x="32" y="129"/>
                    </a:cubicBezTo>
                    <a:cubicBezTo>
                      <a:pt x="32" y="129"/>
                      <a:pt x="76" y="167"/>
                      <a:pt x="77" y="168"/>
                    </a:cubicBezTo>
                    <a:cubicBezTo>
                      <a:pt x="80" y="171"/>
                      <a:pt x="77" y="171"/>
                      <a:pt x="80" y="173"/>
                    </a:cubicBezTo>
                    <a:cubicBezTo>
                      <a:pt x="83" y="175"/>
                      <a:pt x="82" y="179"/>
                      <a:pt x="85" y="178"/>
                    </a:cubicBezTo>
                    <a:cubicBezTo>
                      <a:pt x="89" y="178"/>
                      <a:pt x="86" y="181"/>
                      <a:pt x="91" y="181"/>
                    </a:cubicBezTo>
                    <a:cubicBezTo>
                      <a:pt x="95" y="181"/>
                      <a:pt x="95" y="185"/>
                      <a:pt x="94" y="188"/>
                    </a:cubicBezTo>
                    <a:cubicBezTo>
                      <a:pt x="92" y="190"/>
                      <a:pt x="94" y="192"/>
                      <a:pt x="102" y="188"/>
                    </a:cubicBezTo>
                    <a:cubicBezTo>
                      <a:pt x="123" y="188"/>
                      <a:pt x="120" y="178"/>
                      <a:pt x="129" y="171"/>
                    </a:cubicBezTo>
                    <a:cubicBezTo>
                      <a:pt x="138" y="164"/>
                      <a:pt x="159" y="148"/>
                      <a:pt x="164" y="145"/>
                    </a:cubicBezTo>
                    <a:cubicBezTo>
                      <a:pt x="161" y="139"/>
                      <a:pt x="162" y="139"/>
                      <a:pt x="158" y="136"/>
                    </a:cubicBezTo>
                    <a:cubicBezTo>
                      <a:pt x="152" y="133"/>
                      <a:pt x="152" y="137"/>
                      <a:pt x="148" y="133"/>
                    </a:cubicBezTo>
                    <a:cubicBezTo>
                      <a:pt x="147" y="128"/>
                      <a:pt x="150" y="129"/>
                      <a:pt x="145" y="122"/>
                    </a:cubicBezTo>
                    <a:cubicBezTo>
                      <a:pt x="139" y="114"/>
                      <a:pt x="148" y="117"/>
                      <a:pt x="147" y="109"/>
                    </a:cubicBezTo>
                    <a:cubicBezTo>
                      <a:pt x="145" y="105"/>
                      <a:pt x="148" y="103"/>
                      <a:pt x="147" y="98"/>
                    </a:cubicBezTo>
                    <a:cubicBezTo>
                      <a:pt x="145" y="92"/>
                      <a:pt x="148" y="89"/>
                      <a:pt x="144" y="75"/>
                    </a:cubicBezTo>
                    <a:cubicBezTo>
                      <a:pt x="141" y="47"/>
                      <a:pt x="136" y="58"/>
                      <a:pt x="133" y="49"/>
                    </a:cubicBezTo>
                    <a:cubicBezTo>
                      <a:pt x="133" y="46"/>
                      <a:pt x="127" y="39"/>
                      <a:pt x="127" y="36"/>
                    </a:cubicBezTo>
                    <a:cubicBezTo>
                      <a:pt x="129" y="33"/>
                      <a:pt x="133" y="30"/>
                      <a:pt x="133" y="28"/>
                    </a:cubicBezTo>
                    <a:cubicBezTo>
                      <a:pt x="133" y="22"/>
                      <a:pt x="136" y="25"/>
                      <a:pt x="135" y="18"/>
                    </a:cubicBezTo>
                    <a:cubicBezTo>
                      <a:pt x="133" y="13"/>
                      <a:pt x="135" y="10"/>
                      <a:pt x="133" y="10"/>
                    </a:cubicBezTo>
                    <a:cubicBezTo>
                      <a:pt x="132" y="8"/>
                      <a:pt x="136" y="7"/>
                      <a:pt x="136" y="4"/>
                    </a:cubicBezTo>
                    <a:cubicBezTo>
                      <a:pt x="135" y="4"/>
                      <a:pt x="133" y="4"/>
                      <a:pt x="132" y="5"/>
                    </a:cubicBezTo>
                    <a:cubicBezTo>
                      <a:pt x="130" y="7"/>
                      <a:pt x="130" y="4"/>
                      <a:pt x="127" y="2"/>
                    </a:cubicBezTo>
                    <a:cubicBezTo>
                      <a:pt x="124" y="0"/>
                      <a:pt x="126" y="5"/>
                      <a:pt x="123" y="4"/>
                    </a:cubicBezTo>
                    <a:cubicBezTo>
                      <a:pt x="118" y="2"/>
                      <a:pt x="120" y="4"/>
                      <a:pt x="115" y="5"/>
                    </a:cubicBezTo>
                    <a:cubicBezTo>
                      <a:pt x="111" y="5"/>
                      <a:pt x="112" y="8"/>
                      <a:pt x="109" y="7"/>
                    </a:cubicBezTo>
                    <a:cubicBezTo>
                      <a:pt x="108" y="4"/>
                      <a:pt x="102" y="4"/>
                      <a:pt x="98" y="5"/>
                    </a:cubicBezTo>
                    <a:cubicBezTo>
                      <a:pt x="94" y="7"/>
                      <a:pt x="92" y="4"/>
                      <a:pt x="91" y="7"/>
                    </a:cubicBezTo>
                    <a:cubicBezTo>
                      <a:pt x="89" y="8"/>
                      <a:pt x="88" y="8"/>
                      <a:pt x="83" y="8"/>
                    </a:cubicBezTo>
                    <a:cubicBezTo>
                      <a:pt x="77" y="8"/>
                      <a:pt x="70" y="11"/>
                      <a:pt x="70" y="14"/>
                    </a:cubicBezTo>
                    <a:cubicBezTo>
                      <a:pt x="68" y="19"/>
                      <a:pt x="67" y="14"/>
                      <a:pt x="65" y="16"/>
                    </a:cubicBezTo>
                    <a:cubicBezTo>
                      <a:pt x="62" y="19"/>
                      <a:pt x="62" y="14"/>
                      <a:pt x="59" y="19"/>
                    </a:cubicBezTo>
                    <a:cubicBezTo>
                      <a:pt x="58" y="21"/>
                      <a:pt x="54" y="25"/>
                      <a:pt x="51" y="24"/>
                    </a:cubicBezTo>
                    <a:cubicBezTo>
                      <a:pt x="58" y="27"/>
                      <a:pt x="53" y="47"/>
                      <a:pt x="59" y="50"/>
                    </a:cubicBezTo>
                    <a:cubicBezTo>
                      <a:pt x="62" y="52"/>
                      <a:pt x="59" y="52"/>
                      <a:pt x="59" y="55"/>
                    </a:cubicBezTo>
                    <a:cubicBezTo>
                      <a:pt x="59" y="58"/>
                      <a:pt x="48" y="53"/>
                      <a:pt x="45" y="58"/>
                    </a:cubicBezTo>
                    <a:cubicBezTo>
                      <a:pt x="42" y="61"/>
                      <a:pt x="36" y="58"/>
                      <a:pt x="38" y="63"/>
                    </a:cubicBezTo>
                    <a:cubicBezTo>
                      <a:pt x="41" y="67"/>
                      <a:pt x="42" y="67"/>
                      <a:pt x="36" y="70"/>
                    </a:cubicBezTo>
                    <a:cubicBezTo>
                      <a:pt x="30" y="72"/>
                      <a:pt x="30" y="72"/>
                      <a:pt x="27" y="77"/>
                    </a:cubicBezTo>
                    <a:cubicBezTo>
                      <a:pt x="27" y="78"/>
                      <a:pt x="9" y="83"/>
                      <a:pt x="7" y="86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102"/>
                      <a:pt x="0" y="102"/>
                      <a:pt x="0" y="102"/>
                    </a:cubicBezTo>
                    <a:close/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8" name="Freeform 87">
                <a:extLst>
                  <a:ext uri="{FF2B5EF4-FFF2-40B4-BE49-F238E27FC236}">
                    <a16:creationId xmlns:a16="http://schemas.microsoft.com/office/drawing/2014/main" id="{0B717A54-94E8-4323-80A6-BF448F8DD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5" y="2338"/>
                <a:ext cx="68" cy="148"/>
              </a:xfrm>
              <a:custGeom>
                <a:avLst/>
                <a:gdLst/>
                <a:ahLst/>
                <a:cxnLst>
                  <a:cxn ang="0">
                    <a:pos x="9" y="5"/>
                  </a:cxn>
                  <a:cxn ang="0">
                    <a:pos x="6" y="11"/>
                  </a:cxn>
                  <a:cxn ang="0">
                    <a:pos x="8" y="19"/>
                  </a:cxn>
                  <a:cxn ang="0">
                    <a:pos x="6" y="30"/>
                  </a:cxn>
                  <a:cxn ang="0">
                    <a:pos x="0" y="37"/>
                  </a:cxn>
                  <a:cxn ang="0">
                    <a:pos x="6" y="50"/>
                  </a:cxn>
                  <a:cxn ang="0">
                    <a:pos x="17" y="76"/>
                  </a:cxn>
                  <a:cxn ang="0">
                    <a:pos x="23" y="61"/>
                  </a:cxn>
                  <a:cxn ang="0">
                    <a:pos x="32" y="54"/>
                  </a:cxn>
                  <a:cxn ang="0">
                    <a:pos x="34" y="47"/>
                  </a:cxn>
                  <a:cxn ang="0">
                    <a:pos x="29" y="42"/>
                  </a:cxn>
                  <a:cxn ang="0">
                    <a:pos x="28" y="40"/>
                  </a:cxn>
                  <a:cxn ang="0">
                    <a:pos x="21" y="36"/>
                  </a:cxn>
                  <a:cxn ang="0">
                    <a:pos x="29" y="23"/>
                  </a:cxn>
                  <a:cxn ang="0">
                    <a:pos x="26" y="17"/>
                  </a:cxn>
                  <a:cxn ang="0">
                    <a:pos x="25" y="11"/>
                  </a:cxn>
                  <a:cxn ang="0">
                    <a:pos x="29" y="5"/>
                  </a:cxn>
                  <a:cxn ang="0">
                    <a:pos x="23" y="8"/>
                  </a:cxn>
                  <a:cxn ang="0">
                    <a:pos x="20" y="2"/>
                  </a:cxn>
                  <a:cxn ang="0">
                    <a:pos x="11" y="5"/>
                  </a:cxn>
                  <a:cxn ang="0">
                    <a:pos x="9" y="5"/>
                  </a:cxn>
                </a:cxnLst>
                <a:rect l="0" t="0" r="r" b="b"/>
                <a:pathLst>
                  <a:path w="35" h="76">
                    <a:moveTo>
                      <a:pt x="9" y="5"/>
                    </a:moveTo>
                    <a:cubicBezTo>
                      <a:pt x="9" y="8"/>
                      <a:pt x="5" y="9"/>
                      <a:pt x="6" y="11"/>
                    </a:cubicBezTo>
                    <a:cubicBezTo>
                      <a:pt x="8" y="11"/>
                      <a:pt x="6" y="14"/>
                      <a:pt x="8" y="19"/>
                    </a:cubicBezTo>
                    <a:cubicBezTo>
                      <a:pt x="9" y="26"/>
                      <a:pt x="6" y="23"/>
                      <a:pt x="6" y="30"/>
                    </a:cubicBezTo>
                    <a:cubicBezTo>
                      <a:pt x="6" y="31"/>
                      <a:pt x="2" y="34"/>
                      <a:pt x="0" y="37"/>
                    </a:cubicBezTo>
                    <a:cubicBezTo>
                      <a:pt x="0" y="40"/>
                      <a:pt x="6" y="47"/>
                      <a:pt x="6" y="50"/>
                    </a:cubicBezTo>
                    <a:cubicBezTo>
                      <a:pt x="9" y="59"/>
                      <a:pt x="14" y="48"/>
                      <a:pt x="17" y="76"/>
                    </a:cubicBezTo>
                    <a:cubicBezTo>
                      <a:pt x="28" y="70"/>
                      <a:pt x="18" y="65"/>
                      <a:pt x="23" y="61"/>
                    </a:cubicBezTo>
                    <a:cubicBezTo>
                      <a:pt x="28" y="57"/>
                      <a:pt x="29" y="56"/>
                      <a:pt x="32" y="54"/>
                    </a:cubicBezTo>
                    <a:cubicBezTo>
                      <a:pt x="35" y="53"/>
                      <a:pt x="31" y="51"/>
                      <a:pt x="34" y="47"/>
                    </a:cubicBezTo>
                    <a:cubicBezTo>
                      <a:pt x="31" y="45"/>
                      <a:pt x="31" y="45"/>
                      <a:pt x="29" y="42"/>
                    </a:cubicBezTo>
                    <a:cubicBezTo>
                      <a:pt x="29" y="39"/>
                      <a:pt x="28" y="42"/>
                      <a:pt x="28" y="40"/>
                    </a:cubicBezTo>
                    <a:cubicBezTo>
                      <a:pt x="26" y="40"/>
                      <a:pt x="21" y="40"/>
                      <a:pt x="21" y="36"/>
                    </a:cubicBezTo>
                    <a:cubicBezTo>
                      <a:pt x="20" y="33"/>
                      <a:pt x="32" y="26"/>
                      <a:pt x="29" y="23"/>
                    </a:cubicBezTo>
                    <a:cubicBezTo>
                      <a:pt x="28" y="20"/>
                      <a:pt x="31" y="20"/>
                      <a:pt x="26" y="17"/>
                    </a:cubicBezTo>
                    <a:cubicBezTo>
                      <a:pt x="23" y="16"/>
                      <a:pt x="23" y="12"/>
                      <a:pt x="25" y="11"/>
                    </a:cubicBezTo>
                    <a:cubicBezTo>
                      <a:pt x="28" y="9"/>
                      <a:pt x="31" y="6"/>
                      <a:pt x="29" y="5"/>
                    </a:cubicBezTo>
                    <a:cubicBezTo>
                      <a:pt x="28" y="2"/>
                      <a:pt x="25" y="8"/>
                      <a:pt x="23" y="8"/>
                    </a:cubicBezTo>
                    <a:cubicBezTo>
                      <a:pt x="21" y="6"/>
                      <a:pt x="25" y="3"/>
                      <a:pt x="20" y="2"/>
                    </a:cubicBezTo>
                    <a:cubicBezTo>
                      <a:pt x="14" y="0"/>
                      <a:pt x="12" y="5"/>
                      <a:pt x="11" y="5"/>
                    </a:cubicBezTo>
                    <a:cubicBezTo>
                      <a:pt x="11" y="5"/>
                      <a:pt x="11" y="5"/>
                      <a:pt x="9" y="5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9" name="Freeform 88">
                <a:extLst>
                  <a:ext uri="{FF2B5EF4-FFF2-40B4-BE49-F238E27FC236}">
                    <a16:creationId xmlns:a16="http://schemas.microsoft.com/office/drawing/2014/main" id="{C59E04A7-4D84-425C-90FA-70F3CC118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9" y="2455"/>
                <a:ext cx="176" cy="207"/>
              </a:xfrm>
              <a:custGeom>
                <a:avLst/>
                <a:gdLst/>
                <a:ahLst/>
                <a:cxnLst>
                  <a:cxn ang="0">
                    <a:pos x="82" y="24"/>
                  </a:cxn>
                  <a:cxn ang="0">
                    <a:pos x="77" y="41"/>
                  </a:cxn>
                  <a:cxn ang="0">
                    <a:pos x="70" y="36"/>
                  </a:cxn>
                  <a:cxn ang="0">
                    <a:pos x="67" y="27"/>
                  </a:cxn>
                  <a:cxn ang="0">
                    <a:pos x="64" y="19"/>
                  </a:cxn>
                  <a:cxn ang="0">
                    <a:pos x="64" y="27"/>
                  </a:cxn>
                  <a:cxn ang="0">
                    <a:pos x="71" y="44"/>
                  </a:cxn>
                  <a:cxn ang="0">
                    <a:pos x="74" y="52"/>
                  </a:cxn>
                  <a:cxn ang="0">
                    <a:pos x="83" y="74"/>
                  </a:cxn>
                  <a:cxn ang="0">
                    <a:pos x="88" y="82"/>
                  </a:cxn>
                  <a:cxn ang="0">
                    <a:pos x="88" y="91"/>
                  </a:cxn>
                  <a:cxn ang="0">
                    <a:pos x="82" y="96"/>
                  </a:cxn>
                  <a:cxn ang="0">
                    <a:pos x="76" y="102"/>
                  </a:cxn>
                  <a:cxn ang="0">
                    <a:pos x="68" y="102"/>
                  </a:cxn>
                  <a:cxn ang="0">
                    <a:pos x="54" y="102"/>
                  </a:cxn>
                  <a:cxn ang="0">
                    <a:pos x="54" y="100"/>
                  </a:cxn>
                  <a:cxn ang="0">
                    <a:pos x="53" y="102"/>
                  </a:cxn>
                  <a:cxn ang="0">
                    <a:pos x="4" y="102"/>
                  </a:cxn>
                  <a:cxn ang="0">
                    <a:pos x="4" y="25"/>
                  </a:cxn>
                  <a:cxn ang="0">
                    <a:pos x="3" y="14"/>
                  </a:cxn>
                  <a:cxn ang="0">
                    <a:pos x="4" y="3"/>
                  </a:cxn>
                  <a:cxn ang="0">
                    <a:pos x="16" y="3"/>
                  </a:cxn>
                  <a:cxn ang="0">
                    <a:pos x="24" y="6"/>
                  </a:cxn>
                  <a:cxn ang="0">
                    <a:pos x="30" y="8"/>
                  </a:cxn>
                  <a:cxn ang="0">
                    <a:pos x="39" y="9"/>
                  </a:cxn>
                  <a:cxn ang="0">
                    <a:pos x="45" y="5"/>
                  </a:cxn>
                  <a:cxn ang="0">
                    <a:pos x="50" y="2"/>
                  </a:cxn>
                  <a:cxn ang="0">
                    <a:pos x="56" y="3"/>
                  </a:cxn>
                  <a:cxn ang="0">
                    <a:pos x="59" y="3"/>
                  </a:cxn>
                  <a:cxn ang="0">
                    <a:pos x="61" y="5"/>
                  </a:cxn>
                  <a:cxn ang="0">
                    <a:pos x="57" y="3"/>
                  </a:cxn>
                  <a:cxn ang="0">
                    <a:pos x="57" y="5"/>
                  </a:cxn>
                  <a:cxn ang="0">
                    <a:pos x="59" y="6"/>
                  </a:cxn>
                  <a:cxn ang="0">
                    <a:pos x="61" y="6"/>
                  </a:cxn>
                  <a:cxn ang="0">
                    <a:pos x="62" y="6"/>
                  </a:cxn>
                  <a:cxn ang="0">
                    <a:pos x="68" y="6"/>
                  </a:cxn>
                  <a:cxn ang="0">
                    <a:pos x="76" y="5"/>
                  </a:cxn>
                  <a:cxn ang="0">
                    <a:pos x="77" y="6"/>
                  </a:cxn>
                  <a:cxn ang="0">
                    <a:pos x="82" y="24"/>
                  </a:cxn>
                </a:cxnLst>
                <a:rect l="0" t="0" r="r" b="b"/>
                <a:pathLst>
                  <a:path w="91" h="107">
                    <a:moveTo>
                      <a:pt x="82" y="24"/>
                    </a:moveTo>
                    <a:cubicBezTo>
                      <a:pt x="77" y="38"/>
                      <a:pt x="79" y="38"/>
                      <a:pt x="77" y="41"/>
                    </a:cubicBezTo>
                    <a:cubicBezTo>
                      <a:pt x="76" y="44"/>
                      <a:pt x="74" y="41"/>
                      <a:pt x="70" y="36"/>
                    </a:cubicBezTo>
                    <a:cubicBezTo>
                      <a:pt x="67" y="33"/>
                      <a:pt x="70" y="30"/>
                      <a:pt x="67" y="27"/>
                    </a:cubicBezTo>
                    <a:cubicBezTo>
                      <a:pt x="62" y="22"/>
                      <a:pt x="65" y="20"/>
                      <a:pt x="64" y="19"/>
                    </a:cubicBezTo>
                    <a:cubicBezTo>
                      <a:pt x="59" y="25"/>
                      <a:pt x="64" y="22"/>
                      <a:pt x="64" y="27"/>
                    </a:cubicBezTo>
                    <a:cubicBezTo>
                      <a:pt x="64" y="33"/>
                      <a:pt x="71" y="39"/>
                      <a:pt x="71" y="44"/>
                    </a:cubicBezTo>
                    <a:cubicBezTo>
                      <a:pt x="71" y="47"/>
                      <a:pt x="74" y="49"/>
                      <a:pt x="74" y="52"/>
                    </a:cubicBezTo>
                    <a:cubicBezTo>
                      <a:pt x="73" y="56"/>
                      <a:pt x="79" y="63"/>
                      <a:pt x="83" y="74"/>
                    </a:cubicBezTo>
                    <a:cubicBezTo>
                      <a:pt x="86" y="82"/>
                      <a:pt x="91" y="82"/>
                      <a:pt x="88" y="82"/>
                    </a:cubicBezTo>
                    <a:cubicBezTo>
                      <a:pt x="85" y="82"/>
                      <a:pt x="86" y="88"/>
                      <a:pt x="88" y="91"/>
                    </a:cubicBezTo>
                    <a:cubicBezTo>
                      <a:pt x="85" y="96"/>
                      <a:pt x="83" y="91"/>
                      <a:pt x="82" y="96"/>
                    </a:cubicBezTo>
                    <a:cubicBezTo>
                      <a:pt x="80" y="100"/>
                      <a:pt x="77" y="99"/>
                      <a:pt x="76" y="102"/>
                    </a:cubicBezTo>
                    <a:cubicBezTo>
                      <a:pt x="74" y="105"/>
                      <a:pt x="71" y="107"/>
                      <a:pt x="68" y="102"/>
                    </a:cubicBezTo>
                    <a:cubicBezTo>
                      <a:pt x="54" y="102"/>
                      <a:pt x="54" y="102"/>
                      <a:pt x="54" y="102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4" y="102"/>
                      <a:pt x="4" y="102"/>
                      <a:pt x="4" y="102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2"/>
                      <a:pt x="0" y="20"/>
                      <a:pt x="3" y="14"/>
                    </a:cubicBezTo>
                    <a:cubicBezTo>
                      <a:pt x="6" y="9"/>
                      <a:pt x="1" y="6"/>
                      <a:pt x="4" y="3"/>
                    </a:cubicBezTo>
                    <a:cubicBezTo>
                      <a:pt x="6" y="3"/>
                      <a:pt x="7" y="0"/>
                      <a:pt x="16" y="3"/>
                    </a:cubicBezTo>
                    <a:cubicBezTo>
                      <a:pt x="27" y="5"/>
                      <a:pt x="22" y="6"/>
                      <a:pt x="24" y="6"/>
                    </a:cubicBezTo>
                    <a:cubicBezTo>
                      <a:pt x="27" y="5"/>
                      <a:pt x="27" y="8"/>
                      <a:pt x="30" y="8"/>
                    </a:cubicBezTo>
                    <a:cubicBezTo>
                      <a:pt x="32" y="6"/>
                      <a:pt x="36" y="13"/>
                      <a:pt x="39" y="9"/>
                    </a:cubicBezTo>
                    <a:cubicBezTo>
                      <a:pt x="45" y="3"/>
                      <a:pt x="44" y="6"/>
                      <a:pt x="45" y="5"/>
                    </a:cubicBezTo>
                    <a:cubicBezTo>
                      <a:pt x="47" y="2"/>
                      <a:pt x="47" y="3"/>
                      <a:pt x="50" y="2"/>
                    </a:cubicBezTo>
                    <a:cubicBezTo>
                      <a:pt x="53" y="0"/>
                      <a:pt x="54" y="5"/>
                      <a:pt x="56" y="3"/>
                    </a:cubicBezTo>
                    <a:cubicBezTo>
                      <a:pt x="57" y="2"/>
                      <a:pt x="57" y="2"/>
                      <a:pt x="59" y="3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59" y="5"/>
                      <a:pt x="57" y="3"/>
                      <a:pt x="57" y="3"/>
                    </a:cubicBezTo>
                    <a:cubicBezTo>
                      <a:pt x="57" y="5"/>
                      <a:pt x="56" y="5"/>
                      <a:pt x="57" y="5"/>
                    </a:cubicBezTo>
                    <a:cubicBezTo>
                      <a:pt x="57" y="6"/>
                      <a:pt x="59" y="5"/>
                      <a:pt x="59" y="6"/>
                    </a:cubicBezTo>
                    <a:cubicBezTo>
                      <a:pt x="61" y="8"/>
                      <a:pt x="62" y="6"/>
                      <a:pt x="61" y="6"/>
                    </a:cubicBezTo>
                    <a:cubicBezTo>
                      <a:pt x="61" y="5"/>
                      <a:pt x="61" y="5"/>
                      <a:pt x="62" y="6"/>
                    </a:cubicBezTo>
                    <a:cubicBezTo>
                      <a:pt x="65" y="9"/>
                      <a:pt x="67" y="5"/>
                      <a:pt x="68" y="6"/>
                    </a:cubicBezTo>
                    <a:cubicBezTo>
                      <a:pt x="70" y="8"/>
                      <a:pt x="68" y="8"/>
                      <a:pt x="76" y="5"/>
                    </a:cubicBezTo>
                    <a:cubicBezTo>
                      <a:pt x="76" y="5"/>
                      <a:pt x="76" y="6"/>
                      <a:pt x="77" y="6"/>
                    </a:cubicBezTo>
                    <a:cubicBezTo>
                      <a:pt x="79" y="11"/>
                      <a:pt x="80" y="17"/>
                      <a:pt x="82" y="24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0" name="Freeform 89">
                <a:extLst>
                  <a:ext uri="{FF2B5EF4-FFF2-40B4-BE49-F238E27FC236}">
                    <a16:creationId xmlns:a16="http://schemas.microsoft.com/office/drawing/2014/main" id="{996DD97F-9CDB-4CCE-8117-24C0D0A05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" y="2338"/>
                <a:ext cx="103" cy="105"/>
              </a:xfrm>
              <a:custGeom>
                <a:avLst/>
                <a:gdLst/>
                <a:ahLst/>
                <a:cxnLst>
                  <a:cxn ang="0">
                    <a:pos x="2" y="29"/>
                  </a:cxn>
                  <a:cxn ang="0">
                    <a:pos x="5" y="29"/>
                  </a:cxn>
                  <a:cxn ang="0">
                    <a:pos x="5" y="29"/>
                  </a:cxn>
                  <a:cxn ang="0">
                    <a:pos x="5" y="31"/>
                  </a:cxn>
                  <a:cxn ang="0">
                    <a:pos x="8" y="34"/>
                  </a:cxn>
                  <a:cxn ang="0">
                    <a:pos x="5" y="37"/>
                  </a:cxn>
                  <a:cxn ang="0">
                    <a:pos x="6" y="39"/>
                  </a:cxn>
                  <a:cxn ang="0">
                    <a:pos x="3" y="39"/>
                  </a:cxn>
                  <a:cxn ang="0">
                    <a:pos x="2" y="40"/>
                  </a:cxn>
                  <a:cxn ang="0">
                    <a:pos x="3" y="40"/>
                  </a:cxn>
                  <a:cxn ang="0">
                    <a:pos x="0" y="45"/>
                  </a:cxn>
                  <a:cxn ang="0">
                    <a:pos x="0" y="45"/>
                  </a:cxn>
                  <a:cxn ang="0">
                    <a:pos x="0" y="45"/>
                  </a:cxn>
                  <a:cxn ang="0">
                    <a:pos x="0" y="48"/>
                  </a:cxn>
                  <a:cxn ang="0">
                    <a:pos x="0" y="49"/>
                  </a:cxn>
                  <a:cxn ang="0">
                    <a:pos x="2" y="49"/>
                  </a:cxn>
                  <a:cxn ang="0">
                    <a:pos x="3" y="52"/>
                  </a:cxn>
                  <a:cxn ang="0">
                    <a:pos x="9" y="54"/>
                  </a:cxn>
                  <a:cxn ang="0">
                    <a:pos x="18" y="48"/>
                  </a:cxn>
                  <a:cxn ang="0">
                    <a:pos x="24" y="43"/>
                  </a:cxn>
                  <a:cxn ang="0">
                    <a:pos x="35" y="37"/>
                  </a:cxn>
                  <a:cxn ang="0">
                    <a:pos x="43" y="32"/>
                  </a:cxn>
                  <a:cxn ang="0">
                    <a:pos x="44" y="28"/>
                  </a:cxn>
                  <a:cxn ang="0">
                    <a:pos x="44" y="28"/>
                  </a:cxn>
                  <a:cxn ang="0">
                    <a:pos x="44" y="26"/>
                  </a:cxn>
                  <a:cxn ang="0">
                    <a:pos x="44" y="23"/>
                  </a:cxn>
                  <a:cxn ang="0">
                    <a:pos x="46" y="17"/>
                  </a:cxn>
                  <a:cxn ang="0">
                    <a:pos x="44" y="11"/>
                  </a:cxn>
                  <a:cxn ang="0">
                    <a:pos x="49" y="9"/>
                  </a:cxn>
                  <a:cxn ang="0">
                    <a:pos x="53" y="3"/>
                  </a:cxn>
                  <a:cxn ang="0">
                    <a:pos x="53" y="2"/>
                  </a:cxn>
                  <a:cxn ang="0">
                    <a:pos x="52" y="2"/>
                  </a:cxn>
                  <a:cxn ang="0">
                    <a:pos x="47" y="3"/>
                  </a:cxn>
                  <a:cxn ang="0">
                    <a:pos x="41" y="3"/>
                  </a:cxn>
                  <a:cxn ang="0">
                    <a:pos x="27" y="8"/>
                  </a:cxn>
                  <a:cxn ang="0">
                    <a:pos x="21" y="5"/>
                  </a:cxn>
                  <a:cxn ang="0">
                    <a:pos x="14" y="8"/>
                  </a:cxn>
                  <a:cxn ang="0">
                    <a:pos x="12" y="8"/>
                  </a:cxn>
                  <a:cxn ang="0">
                    <a:pos x="8" y="6"/>
                  </a:cxn>
                  <a:cxn ang="0">
                    <a:pos x="8" y="11"/>
                  </a:cxn>
                  <a:cxn ang="0">
                    <a:pos x="8" y="12"/>
                  </a:cxn>
                  <a:cxn ang="0">
                    <a:pos x="6" y="12"/>
                  </a:cxn>
                  <a:cxn ang="0">
                    <a:pos x="3" y="17"/>
                  </a:cxn>
                  <a:cxn ang="0">
                    <a:pos x="2" y="15"/>
                  </a:cxn>
                  <a:cxn ang="0">
                    <a:pos x="2" y="22"/>
                  </a:cxn>
                  <a:cxn ang="0">
                    <a:pos x="2" y="29"/>
                  </a:cxn>
                </a:cxnLst>
                <a:rect l="0" t="0" r="r" b="b"/>
                <a:pathLst>
                  <a:path w="53" h="54">
                    <a:moveTo>
                      <a:pt x="2" y="29"/>
                    </a:moveTo>
                    <a:cubicBezTo>
                      <a:pt x="3" y="29"/>
                      <a:pt x="3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1"/>
                      <a:pt x="5" y="31"/>
                      <a:pt x="5" y="31"/>
                    </a:cubicBezTo>
                    <a:cubicBezTo>
                      <a:pt x="6" y="31"/>
                      <a:pt x="8" y="32"/>
                      <a:pt x="8" y="34"/>
                    </a:cubicBezTo>
                    <a:cubicBezTo>
                      <a:pt x="8" y="36"/>
                      <a:pt x="5" y="36"/>
                      <a:pt x="5" y="37"/>
                    </a:cubicBezTo>
                    <a:cubicBezTo>
                      <a:pt x="5" y="37"/>
                      <a:pt x="6" y="37"/>
                      <a:pt x="6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3" y="39"/>
                      <a:pt x="3" y="39"/>
                      <a:pt x="2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3" y="42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8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1"/>
                      <a:pt x="0" y="49"/>
                      <a:pt x="2" y="49"/>
                    </a:cubicBezTo>
                    <a:cubicBezTo>
                      <a:pt x="3" y="51"/>
                      <a:pt x="3" y="51"/>
                      <a:pt x="3" y="52"/>
                    </a:cubicBezTo>
                    <a:cubicBezTo>
                      <a:pt x="5" y="52"/>
                      <a:pt x="8" y="54"/>
                      <a:pt x="9" y="54"/>
                    </a:cubicBezTo>
                    <a:cubicBezTo>
                      <a:pt x="11" y="54"/>
                      <a:pt x="15" y="49"/>
                      <a:pt x="18" y="48"/>
                    </a:cubicBezTo>
                    <a:cubicBezTo>
                      <a:pt x="20" y="46"/>
                      <a:pt x="23" y="45"/>
                      <a:pt x="24" y="43"/>
                    </a:cubicBezTo>
                    <a:cubicBezTo>
                      <a:pt x="27" y="40"/>
                      <a:pt x="32" y="39"/>
                      <a:pt x="35" y="37"/>
                    </a:cubicBezTo>
                    <a:cubicBezTo>
                      <a:pt x="37" y="36"/>
                      <a:pt x="40" y="34"/>
                      <a:pt x="43" y="32"/>
                    </a:cubicBezTo>
                    <a:cubicBezTo>
                      <a:pt x="43" y="31"/>
                      <a:pt x="44" y="29"/>
                      <a:pt x="44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4" y="28"/>
                      <a:pt x="44" y="26"/>
                    </a:cubicBezTo>
                    <a:cubicBezTo>
                      <a:pt x="44" y="26"/>
                      <a:pt x="44" y="25"/>
                      <a:pt x="44" y="23"/>
                    </a:cubicBezTo>
                    <a:cubicBezTo>
                      <a:pt x="44" y="22"/>
                      <a:pt x="46" y="19"/>
                      <a:pt x="46" y="17"/>
                    </a:cubicBezTo>
                    <a:cubicBezTo>
                      <a:pt x="44" y="15"/>
                      <a:pt x="44" y="14"/>
                      <a:pt x="44" y="11"/>
                    </a:cubicBezTo>
                    <a:cubicBezTo>
                      <a:pt x="46" y="9"/>
                      <a:pt x="47" y="9"/>
                      <a:pt x="49" y="9"/>
                    </a:cubicBezTo>
                    <a:cubicBezTo>
                      <a:pt x="50" y="8"/>
                      <a:pt x="52" y="5"/>
                      <a:pt x="53" y="3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3" y="2"/>
                      <a:pt x="52" y="0"/>
                      <a:pt x="52" y="2"/>
                    </a:cubicBezTo>
                    <a:cubicBezTo>
                      <a:pt x="50" y="3"/>
                      <a:pt x="49" y="3"/>
                      <a:pt x="47" y="3"/>
                    </a:cubicBezTo>
                    <a:cubicBezTo>
                      <a:pt x="44" y="3"/>
                      <a:pt x="43" y="3"/>
                      <a:pt x="41" y="3"/>
                    </a:cubicBezTo>
                    <a:cubicBezTo>
                      <a:pt x="37" y="5"/>
                      <a:pt x="34" y="8"/>
                      <a:pt x="27" y="8"/>
                    </a:cubicBezTo>
                    <a:cubicBezTo>
                      <a:pt x="24" y="8"/>
                      <a:pt x="24" y="6"/>
                      <a:pt x="21" y="5"/>
                    </a:cubicBezTo>
                    <a:cubicBezTo>
                      <a:pt x="18" y="5"/>
                      <a:pt x="17" y="8"/>
                      <a:pt x="14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8" y="6"/>
                      <a:pt x="8" y="6"/>
                    </a:cubicBezTo>
                    <a:cubicBezTo>
                      <a:pt x="8" y="6"/>
                      <a:pt x="6" y="9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7"/>
                      <a:pt x="3" y="17"/>
                    </a:cubicBezTo>
                    <a:cubicBezTo>
                      <a:pt x="3" y="17"/>
                      <a:pt x="3" y="15"/>
                      <a:pt x="2" y="15"/>
                    </a:cubicBezTo>
                    <a:cubicBezTo>
                      <a:pt x="2" y="17"/>
                      <a:pt x="0" y="19"/>
                      <a:pt x="2" y="22"/>
                    </a:cubicBezTo>
                    <a:cubicBezTo>
                      <a:pt x="3" y="23"/>
                      <a:pt x="2" y="25"/>
                      <a:pt x="2" y="29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1" name="Freeform 90">
                <a:extLst>
                  <a:ext uri="{FF2B5EF4-FFF2-40B4-BE49-F238E27FC236}">
                    <a16:creationId xmlns:a16="http://schemas.microsoft.com/office/drawing/2014/main" id="{BF69382B-9B8C-49CC-9984-C8FDA9B62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0" y="2394"/>
                <a:ext cx="23" cy="33"/>
              </a:xfrm>
              <a:custGeom>
                <a:avLst/>
                <a:gdLst/>
                <a:ahLst/>
                <a:cxnLst>
                  <a:cxn ang="0">
                    <a:pos x="5" y="16"/>
                  </a:cxn>
                  <a:cxn ang="0">
                    <a:pos x="3" y="16"/>
                  </a:cxn>
                  <a:cxn ang="0">
                    <a:pos x="3" y="17"/>
                  </a:cxn>
                  <a:cxn ang="0">
                    <a:pos x="0" y="17"/>
                  </a:cxn>
                  <a:cxn ang="0">
                    <a:pos x="3" y="11"/>
                  </a:cxn>
                  <a:cxn ang="0">
                    <a:pos x="5" y="6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9" y="0"/>
                  </a:cxn>
                  <a:cxn ang="0">
                    <a:pos x="9" y="2"/>
                  </a:cxn>
                  <a:cxn ang="0">
                    <a:pos x="12" y="5"/>
                  </a:cxn>
                  <a:cxn ang="0">
                    <a:pos x="9" y="8"/>
                  </a:cxn>
                  <a:cxn ang="0">
                    <a:pos x="11" y="10"/>
                  </a:cxn>
                  <a:cxn ang="0">
                    <a:pos x="8" y="10"/>
                  </a:cxn>
                  <a:cxn ang="0">
                    <a:pos x="6" y="11"/>
                  </a:cxn>
                  <a:cxn ang="0">
                    <a:pos x="8" y="11"/>
                  </a:cxn>
                  <a:cxn ang="0">
                    <a:pos x="5" y="16"/>
                  </a:cxn>
                </a:cxnLst>
                <a:rect l="0" t="0" r="r" b="b"/>
                <a:pathLst>
                  <a:path w="12" h="17">
                    <a:moveTo>
                      <a:pt x="5" y="16"/>
                    </a:moveTo>
                    <a:cubicBezTo>
                      <a:pt x="3" y="16"/>
                      <a:pt x="3" y="14"/>
                      <a:pt x="3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2" y="17"/>
                      <a:pt x="0" y="17"/>
                    </a:cubicBezTo>
                    <a:cubicBezTo>
                      <a:pt x="2" y="13"/>
                      <a:pt x="2" y="14"/>
                      <a:pt x="3" y="11"/>
                    </a:cubicBezTo>
                    <a:cubicBezTo>
                      <a:pt x="3" y="6"/>
                      <a:pt x="5" y="10"/>
                      <a:pt x="5" y="6"/>
                    </a:cubicBezTo>
                    <a:cubicBezTo>
                      <a:pt x="3" y="2"/>
                      <a:pt x="8" y="3"/>
                      <a:pt x="6" y="0"/>
                    </a:cubicBezTo>
                    <a:cubicBezTo>
                      <a:pt x="8" y="0"/>
                      <a:pt x="8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1" y="2"/>
                      <a:pt x="9" y="2"/>
                      <a:pt x="9" y="2"/>
                    </a:cubicBezTo>
                    <a:cubicBezTo>
                      <a:pt x="11" y="2"/>
                      <a:pt x="12" y="3"/>
                      <a:pt x="12" y="5"/>
                    </a:cubicBezTo>
                    <a:cubicBezTo>
                      <a:pt x="12" y="6"/>
                      <a:pt x="9" y="6"/>
                      <a:pt x="9" y="8"/>
                    </a:cubicBezTo>
                    <a:cubicBezTo>
                      <a:pt x="9" y="8"/>
                      <a:pt x="11" y="8"/>
                      <a:pt x="11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6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3"/>
                      <a:pt x="5" y="16"/>
                      <a:pt x="5" y="16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2" name="Freeform 91">
                <a:extLst>
                  <a:ext uri="{FF2B5EF4-FFF2-40B4-BE49-F238E27FC236}">
                    <a16:creationId xmlns:a16="http://schemas.microsoft.com/office/drawing/2014/main" id="{6027D696-DCFC-449D-B814-2D18B424E7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8" y="2422"/>
                <a:ext cx="68" cy="85"/>
              </a:xfrm>
              <a:custGeom>
                <a:avLst/>
                <a:gdLst/>
                <a:ahLst/>
                <a:cxnLst>
                  <a:cxn ang="0">
                    <a:pos x="6" y="7"/>
                  </a:cxn>
                  <a:cxn ang="0">
                    <a:pos x="5" y="10"/>
                  </a:cxn>
                  <a:cxn ang="0">
                    <a:pos x="5" y="11"/>
                  </a:cxn>
                  <a:cxn ang="0">
                    <a:pos x="5" y="19"/>
                  </a:cxn>
                  <a:cxn ang="0">
                    <a:pos x="5" y="24"/>
                  </a:cxn>
                  <a:cxn ang="0">
                    <a:pos x="2" y="34"/>
                  </a:cxn>
                  <a:cxn ang="0">
                    <a:pos x="0" y="40"/>
                  </a:cxn>
                  <a:cxn ang="0">
                    <a:pos x="0" y="42"/>
                  </a:cxn>
                  <a:cxn ang="0">
                    <a:pos x="9" y="44"/>
                  </a:cxn>
                  <a:cxn ang="0">
                    <a:pos x="15" y="37"/>
                  </a:cxn>
                  <a:cxn ang="0">
                    <a:pos x="21" y="36"/>
                  </a:cxn>
                  <a:cxn ang="0">
                    <a:pos x="21" y="33"/>
                  </a:cxn>
                  <a:cxn ang="0">
                    <a:pos x="24" y="30"/>
                  </a:cxn>
                  <a:cxn ang="0">
                    <a:pos x="17" y="20"/>
                  </a:cxn>
                  <a:cxn ang="0">
                    <a:pos x="21" y="19"/>
                  </a:cxn>
                  <a:cxn ang="0">
                    <a:pos x="33" y="13"/>
                  </a:cxn>
                  <a:cxn ang="0">
                    <a:pos x="35" y="13"/>
                  </a:cxn>
                  <a:cxn ang="0">
                    <a:pos x="32" y="11"/>
                  </a:cxn>
                  <a:cxn ang="0">
                    <a:pos x="32" y="10"/>
                  </a:cxn>
                  <a:cxn ang="0">
                    <a:pos x="33" y="10"/>
                  </a:cxn>
                  <a:cxn ang="0">
                    <a:pos x="33" y="8"/>
                  </a:cxn>
                  <a:cxn ang="0">
                    <a:pos x="30" y="0"/>
                  </a:cxn>
                  <a:cxn ang="0">
                    <a:pos x="24" y="5"/>
                  </a:cxn>
                  <a:cxn ang="0">
                    <a:pos x="15" y="11"/>
                  </a:cxn>
                  <a:cxn ang="0">
                    <a:pos x="9" y="10"/>
                  </a:cxn>
                  <a:cxn ang="0">
                    <a:pos x="8" y="7"/>
                  </a:cxn>
                  <a:cxn ang="0">
                    <a:pos x="6" y="7"/>
                  </a:cxn>
                </a:cxnLst>
                <a:rect l="0" t="0" r="r" b="b"/>
                <a:pathLst>
                  <a:path w="35" h="44">
                    <a:moveTo>
                      <a:pt x="6" y="7"/>
                    </a:moveTo>
                    <a:cubicBezTo>
                      <a:pt x="5" y="7"/>
                      <a:pt x="5" y="8"/>
                      <a:pt x="5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3"/>
                      <a:pt x="6" y="17"/>
                      <a:pt x="5" y="19"/>
                    </a:cubicBezTo>
                    <a:cubicBezTo>
                      <a:pt x="5" y="20"/>
                      <a:pt x="5" y="22"/>
                      <a:pt x="5" y="24"/>
                    </a:cubicBezTo>
                    <a:cubicBezTo>
                      <a:pt x="5" y="25"/>
                      <a:pt x="2" y="30"/>
                      <a:pt x="2" y="34"/>
                    </a:cubicBezTo>
                    <a:cubicBezTo>
                      <a:pt x="2" y="36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2"/>
                    </a:cubicBezTo>
                    <a:cubicBezTo>
                      <a:pt x="2" y="42"/>
                      <a:pt x="8" y="44"/>
                      <a:pt x="9" y="44"/>
                    </a:cubicBezTo>
                    <a:cubicBezTo>
                      <a:pt x="12" y="44"/>
                      <a:pt x="12" y="39"/>
                      <a:pt x="15" y="37"/>
                    </a:cubicBezTo>
                    <a:cubicBezTo>
                      <a:pt x="15" y="36"/>
                      <a:pt x="20" y="37"/>
                      <a:pt x="21" y="36"/>
                    </a:cubicBezTo>
                    <a:cubicBezTo>
                      <a:pt x="21" y="34"/>
                      <a:pt x="21" y="33"/>
                      <a:pt x="21" y="33"/>
                    </a:cubicBezTo>
                    <a:cubicBezTo>
                      <a:pt x="23" y="31"/>
                      <a:pt x="24" y="31"/>
                      <a:pt x="24" y="3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20" y="19"/>
                      <a:pt x="21" y="19"/>
                    </a:cubicBezTo>
                    <a:cubicBezTo>
                      <a:pt x="23" y="17"/>
                      <a:pt x="32" y="16"/>
                      <a:pt x="33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0"/>
                      <a:pt x="33" y="11"/>
                      <a:pt x="32" y="11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8"/>
                    </a:cubicBezTo>
                    <a:cubicBezTo>
                      <a:pt x="32" y="7"/>
                      <a:pt x="32" y="4"/>
                      <a:pt x="30" y="0"/>
                    </a:cubicBezTo>
                    <a:cubicBezTo>
                      <a:pt x="29" y="2"/>
                      <a:pt x="26" y="4"/>
                      <a:pt x="24" y="5"/>
                    </a:cubicBezTo>
                    <a:cubicBezTo>
                      <a:pt x="21" y="7"/>
                      <a:pt x="17" y="11"/>
                      <a:pt x="15" y="11"/>
                    </a:cubicBezTo>
                    <a:cubicBezTo>
                      <a:pt x="14" y="11"/>
                      <a:pt x="11" y="10"/>
                      <a:pt x="9" y="10"/>
                    </a:cubicBezTo>
                    <a:cubicBezTo>
                      <a:pt x="9" y="8"/>
                      <a:pt x="9" y="8"/>
                      <a:pt x="8" y="7"/>
                    </a:cubicBezTo>
                    <a:cubicBezTo>
                      <a:pt x="6" y="7"/>
                      <a:pt x="6" y="8"/>
                      <a:pt x="6" y="7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3" name="Freeform 92">
                <a:extLst>
                  <a:ext uri="{FF2B5EF4-FFF2-40B4-BE49-F238E27FC236}">
                    <a16:creationId xmlns:a16="http://schemas.microsoft.com/office/drawing/2014/main" id="{3C9F8E56-4764-43C3-A4F2-096750E7A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3" y="2841"/>
                <a:ext cx="165" cy="263"/>
              </a:xfrm>
              <a:custGeom>
                <a:avLst/>
                <a:gdLst/>
                <a:ahLst/>
                <a:cxnLst>
                  <a:cxn ang="0">
                    <a:pos x="5" y="136"/>
                  </a:cxn>
                  <a:cxn ang="0">
                    <a:pos x="0" y="126"/>
                  </a:cxn>
                  <a:cxn ang="0">
                    <a:pos x="0" y="92"/>
                  </a:cxn>
                  <a:cxn ang="0">
                    <a:pos x="8" y="81"/>
                  </a:cxn>
                  <a:cxn ang="0">
                    <a:pos x="12" y="78"/>
                  </a:cxn>
                  <a:cxn ang="0">
                    <a:pos x="18" y="73"/>
                  </a:cxn>
                  <a:cxn ang="0">
                    <a:pos x="33" y="69"/>
                  </a:cxn>
                  <a:cxn ang="0">
                    <a:pos x="49" y="48"/>
                  </a:cxn>
                  <a:cxn ang="0">
                    <a:pos x="53" y="41"/>
                  </a:cxn>
                  <a:cxn ang="0">
                    <a:pos x="38" y="38"/>
                  </a:cxn>
                  <a:cxn ang="0">
                    <a:pos x="23" y="30"/>
                  </a:cxn>
                  <a:cxn ang="0">
                    <a:pos x="18" y="25"/>
                  </a:cxn>
                  <a:cxn ang="0">
                    <a:pos x="15" y="20"/>
                  </a:cxn>
                  <a:cxn ang="0">
                    <a:pos x="15" y="13"/>
                  </a:cxn>
                  <a:cxn ang="0">
                    <a:pos x="18" y="6"/>
                  </a:cxn>
                  <a:cxn ang="0">
                    <a:pos x="27" y="17"/>
                  </a:cxn>
                  <a:cxn ang="0">
                    <a:pos x="41" y="14"/>
                  </a:cxn>
                  <a:cxn ang="0">
                    <a:pos x="53" y="11"/>
                  </a:cxn>
                  <a:cxn ang="0">
                    <a:pos x="62" y="8"/>
                  </a:cxn>
                  <a:cxn ang="0">
                    <a:pos x="79" y="3"/>
                  </a:cxn>
                  <a:cxn ang="0">
                    <a:pos x="80" y="16"/>
                  </a:cxn>
                  <a:cxn ang="0">
                    <a:pos x="77" y="24"/>
                  </a:cxn>
                  <a:cxn ang="0">
                    <a:pos x="68" y="48"/>
                  </a:cxn>
                  <a:cxn ang="0">
                    <a:pos x="35" y="98"/>
                  </a:cxn>
                  <a:cxn ang="0">
                    <a:pos x="12" y="122"/>
                  </a:cxn>
                  <a:cxn ang="0">
                    <a:pos x="5" y="136"/>
                  </a:cxn>
                </a:cxnLst>
                <a:rect l="0" t="0" r="r" b="b"/>
                <a:pathLst>
                  <a:path w="85" h="136">
                    <a:moveTo>
                      <a:pt x="5" y="136"/>
                    </a:moveTo>
                    <a:cubicBezTo>
                      <a:pt x="3" y="131"/>
                      <a:pt x="0" y="133"/>
                      <a:pt x="0" y="126"/>
                    </a:cubicBezTo>
                    <a:cubicBezTo>
                      <a:pt x="0" y="119"/>
                      <a:pt x="0" y="92"/>
                      <a:pt x="0" y="92"/>
                    </a:cubicBezTo>
                    <a:cubicBezTo>
                      <a:pt x="0" y="92"/>
                      <a:pt x="5" y="84"/>
                      <a:pt x="8" y="81"/>
                    </a:cubicBezTo>
                    <a:cubicBezTo>
                      <a:pt x="9" y="78"/>
                      <a:pt x="9" y="78"/>
                      <a:pt x="12" y="78"/>
                    </a:cubicBezTo>
                    <a:cubicBezTo>
                      <a:pt x="18" y="78"/>
                      <a:pt x="11" y="77"/>
                      <a:pt x="18" y="73"/>
                    </a:cubicBezTo>
                    <a:cubicBezTo>
                      <a:pt x="27" y="69"/>
                      <a:pt x="27" y="77"/>
                      <a:pt x="33" y="69"/>
                    </a:cubicBezTo>
                    <a:cubicBezTo>
                      <a:pt x="39" y="61"/>
                      <a:pt x="42" y="56"/>
                      <a:pt x="49" y="48"/>
                    </a:cubicBezTo>
                    <a:cubicBezTo>
                      <a:pt x="56" y="41"/>
                      <a:pt x="56" y="41"/>
                      <a:pt x="53" y="41"/>
                    </a:cubicBezTo>
                    <a:cubicBezTo>
                      <a:pt x="52" y="41"/>
                      <a:pt x="49" y="42"/>
                      <a:pt x="38" y="38"/>
                    </a:cubicBezTo>
                    <a:cubicBezTo>
                      <a:pt x="27" y="33"/>
                      <a:pt x="26" y="34"/>
                      <a:pt x="23" y="30"/>
                    </a:cubicBezTo>
                    <a:cubicBezTo>
                      <a:pt x="20" y="27"/>
                      <a:pt x="18" y="28"/>
                      <a:pt x="18" y="25"/>
                    </a:cubicBezTo>
                    <a:cubicBezTo>
                      <a:pt x="17" y="22"/>
                      <a:pt x="17" y="24"/>
                      <a:pt x="15" y="20"/>
                    </a:cubicBezTo>
                    <a:cubicBezTo>
                      <a:pt x="14" y="16"/>
                      <a:pt x="12" y="16"/>
                      <a:pt x="15" y="13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1" y="11"/>
                      <a:pt x="20" y="14"/>
                      <a:pt x="27" y="17"/>
                    </a:cubicBezTo>
                    <a:cubicBezTo>
                      <a:pt x="32" y="20"/>
                      <a:pt x="33" y="11"/>
                      <a:pt x="41" y="14"/>
                    </a:cubicBezTo>
                    <a:cubicBezTo>
                      <a:pt x="47" y="17"/>
                      <a:pt x="45" y="10"/>
                      <a:pt x="53" y="11"/>
                    </a:cubicBezTo>
                    <a:cubicBezTo>
                      <a:pt x="61" y="11"/>
                      <a:pt x="52" y="8"/>
                      <a:pt x="62" y="8"/>
                    </a:cubicBezTo>
                    <a:cubicBezTo>
                      <a:pt x="73" y="10"/>
                      <a:pt x="74" y="0"/>
                      <a:pt x="79" y="3"/>
                    </a:cubicBezTo>
                    <a:cubicBezTo>
                      <a:pt x="83" y="5"/>
                      <a:pt x="76" y="8"/>
                      <a:pt x="80" y="16"/>
                    </a:cubicBezTo>
                    <a:cubicBezTo>
                      <a:pt x="85" y="22"/>
                      <a:pt x="79" y="13"/>
                      <a:pt x="77" y="24"/>
                    </a:cubicBezTo>
                    <a:cubicBezTo>
                      <a:pt x="77" y="30"/>
                      <a:pt x="73" y="34"/>
                      <a:pt x="68" y="48"/>
                    </a:cubicBezTo>
                    <a:cubicBezTo>
                      <a:pt x="59" y="72"/>
                      <a:pt x="47" y="89"/>
                      <a:pt x="35" y="98"/>
                    </a:cubicBezTo>
                    <a:cubicBezTo>
                      <a:pt x="21" y="109"/>
                      <a:pt x="21" y="111"/>
                      <a:pt x="12" y="122"/>
                    </a:cubicBezTo>
                    <a:cubicBezTo>
                      <a:pt x="5" y="131"/>
                      <a:pt x="9" y="130"/>
                      <a:pt x="5" y="136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4" name="Freeform 93">
                <a:extLst>
                  <a:ext uri="{FF2B5EF4-FFF2-40B4-BE49-F238E27FC236}">
                    <a16:creationId xmlns:a16="http://schemas.microsoft.com/office/drawing/2014/main" id="{4F1113E2-80EA-4498-BC72-F36DE32DF1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3" y="2784"/>
                <a:ext cx="238" cy="227"/>
              </a:xfrm>
              <a:custGeom>
                <a:avLst/>
                <a:gdLst/>
                <a:ahLst/>
                <a:cxnLst>
                  <a:cxn ang="0">
                    <a:pos x="26" y="104"/>
                  </a:cxn>
                  <a:cxn ang="0">
                    <a:pos x="38" y="109"/>
                  </a:cxn>
                  <a:cxn ang="0">
                    <a:pos x="49" y="114"/>
                  </a:cxn>
                  <a:cxn ang="0">
                    <a:pos x="53" y="115"/>
                  </a:cxn>
                  <a:cxn ang="0">
                    <a:pos x="61" y="109"/>
                  </a:cxn>
                  <a:cxn ang="0">
                    <a:pos x="67" y="109"/>
                  </a:cxn>
                  <a:cxn ang="0">
                    <a:pos x="75" y="110"/>
                  </a:cxn>
                  <a:cxn ang="0">
                    <a:pos x="79" y="107"/>
                  </a:cxn>
                  <a:cxn ang="0">
                    <a:pos x="85" y="103"/>
                  </a:cxn>
                  <a:cxn ang="0">
                    <a:pos x="101" y="98"/>
                  </a:cxn>
                  <a:cxn ang="0">
                    <a:pos x="116" y="78"/>
                  </a:cxn>
                  <a:cxn ang="0">
                    <a:pos x="120" y="70"/>
                  </a:cxn>
                  <a:cxn ang="0">
                    <a:pos x="105" y="67"/>
                  </a:cxn>
                  <a:cxn ang="0">
                    <a:pos x="90" y="59"/>
                  </a:cxn>
                  <a:cxn ang="0">
                    <a:pos x="85" y="54"/>
                  </a:cxn>
                  <a:cxn ang="0">
                    <a:pos x="82" y="50"/>
                  </a:cxn>
                  <a:cxn ang="0">
                    <a:pos x="82" y="42"/>
                  </a:cxn>
                  <a:cxn ang="0">
                    <a:pos x="73" y="40"/>
                  </a:cxn>
                  <a:cxn ang="0">
                    <a:pos x="78" y="26"/>
                  </a:cxn>
                  <a:cxn ang="0">
                    <a:pos x="72" y="17"/>
                  </a:cxn>
                  <a:cxn ang="0">
                    <a:pos x="64" y="9"/>
                  </a:cxn>
                  <a:cxn ang="0">
                    <a:pos x="56" y="6"/>
                  </a:cxn>
                  <a:cxn ang="0">
                    <a:pos x="52" y="6"/>
                  </a:cxn>
                  <a:cxn ang="0">
                    <a:pos x="44" y="3"/>
                  </a:cxn>
                  <a:cxn ang="0">
                    <a:pos x="38" y="7"/>
                  </a:cxn>
                  <a:cxn ang="0">
                    <a:pos x="32" y="7"/>
                  </a:cxn>
                  <a:cxn ang="0">
                    <a:pos x="29" y="23"/>
                  </a:cxn>
                  <a:cxn ang="0">
                    <a:pos x="21" y="31"/>
                  </a:cxn>
                  <a:cxn ang="0">
                    <a:pos x="18" y="43"/>
                  </a:cxn>
                  <a:cxn ang="0">
                    <a:pos x="14" y="43"/>
                  </a:cxn>
                  <a:cxn ang="0">
                    <a:pos x="14" y="51"/>
                  </a:cxn>
                  <a:cxn ang="0">
                    <a:pos x="9" y="67"/>
                  </a:cxn>
                  <a:cxn ang="0">
                    <a:pos x="5" y="70"/>
                  </a:cxn>
                  <a:cxn ang="0">
                    <a:pos x="12" y="78"/>
                  </a:cxn>
                  <a:cxn ang="0">
                    <a:pos x="18" y="87"/>
                  </a:cxn>
                  <a:cxn ang="0">
                    <a:pos x="24" y="96"/>
                  </a:cxn>
                  <a:cxn ang="0">
                    <a:pos x="26" y="104"/>
                  </a:cxn>
                </a:cxnLst>
                <a:rect l="0" t="0" r="r" b="b"/>
                <a:pathLst>
                  <a:path w="123" h="117">
                    <a:moveTo>
                      <a:pt x="26" y="104"/>
                    </a:moveTo>
                    <a:cubicBezTo>
                      <a:pt x="31" y="109"/>
                      <a:pt x="31" y="101"/>
                      <a:pt x="38" y="109"/>
                    </a:cubicBezTo>
                    <a:cubicBezTo>
                      <a:pt x="46" y="117"/>
                      <a:pt x="46" y="112"/>
                      <a:pt x="49" y="114"/>
                    </a:cubicBezTo>
                    <a:cubicBezTo>
                      <a:pt x="52" y="115"/>
                      <a:pt x="53" y="114"/>
                      <a:pt x="53" y="115"/>
                    </a:cubicBezTo>
                    <a:cubicBezTo>
                      <a:pt x="56" y="117"/>
                      <a:pt x="55" y="112"/>
                      <a:pt x="61" y="109"/>
                    </a:cubicBezTo>
                    <a:cubicBezTo>
                      <a:pt x="66" y="106"/>
                      <a:pt x="66" y="107"/>
                      <a:pt x="67" y="109"/>
                    </a:cubicBezTo>
                    <a:cubicBezTo>
                      <a:pt x="69" y="110"/>
                      <a:pt x="72" y="110"/>
                      <a:pt x="75" y="110"/>
                    </a:cubicBezTo>
                    <a:cubicBezTo>
                      <a:pt x="76" y="107"/>
                      <a:pt x="76" y="107"/>
                      <a:pt x="79" y="107"/>
                    </a:cubicBezTo>
                    <a:cubicBezTo>
                      <a:pt x="85" y="107"/>
                      <a:pt x="78" y="106"/>
                      <a:pt x="85" y="103"/>
                    </a:cubicBezTo>
                    <a:cubicBezTo>
                      <a:pt x="94" y="98"/>
                      <a:pt x="94" y="106"/>
                      <a:pt x="101" y="98"/>
                    </a:cubicBezTo>
                    <a:cubicBezTo>
                      <a:pt x="107" y="90"/>
                      <a:pt x="110" y="85"/>
                      <a:pt x="116" y="78"/>
                    </a:cubicBezTo>
                    <a:cubicBezTo>
                      <a:pt x="123" y="70"/>
                      <a:pt x="123" y="70"/>
                      <a:pt x="120" y="70"/>
                    </a:cubicBezTo>
                    <a:cubicBezTo>
                      <a:pt x="119" y="70"/>
                      <a:pt x="116" y="71"/>
                      <a:pt x="105" y="67"/>
                    </a:cubicBezTo>
                    <a:cubicBezTo>
                      <a:pt x="94" y="62"/>
                      <a:pt x="93" y="64"/>
                      <a:pt x="90" y="59"/>
                    </a:cubicBezTo>
                    <a:cubicBezTo>
                      <a:pt x="87" y="56"/>
                      <a:pt x="85" y="57"/>
                      <a:pt x="85" y="54"/>
                    </a:cubicBezTo>
                    <a:cubicBezTo>
                      <a:pt x="84" y="51"/>
                      <a:pt x="84" y="53"/>
                      <a:pt x="82" y="50"/>
                    </a:cubicBezTo>
                    <a:cubicBezTo>
                      <a:pt x="81" y="45"/>
                      <a:pt x="79" y="45"/>
                      <a:pt x="82" y="42"/>
                    </a:cubicBezTo>
                    <a:cubicBezTo>
                      <a:pt x="81" y="37"/>
                      <a:pt x="76" y="43"/>
                      <a:pt x="73" y="40"/>
                    </a:cubicBezTo>
                    <a:cubicBezTo>
                      <a:pt x="73" y="31"/>
                      <a:pt x="75" y="36"/>
                      <a:pt x="78" y="26"/>
                    </a:cubicBezTo>
                    <a:cubicBezTo>
                      <a:pt x="73" y="23"/>
                      <a:pt x="75" y="20"/>
                      <a:pt x="72" y="17"/>
                    </a:cubicBezTo>
                    <a:cubicBezTo>
                      <a:pt x="69" y="15"/>
                      <a:pt x="67" y="9"/>
                      <a:pt x="64" y="9"/>
                    </a:cubicBezTo>
                    <a:cubicBezTo>
                      <a:pt x="62" y="7"/>
                      <a:pt x="61" y="6"/>
                      <a:pt x="56" y="6"/>
                    </a:cubicBezTo>
                    <a:cubicBezTo>
                      <a:pt x="52" y="4"/>
                      <a:pt x="53" y="7"/>
                      <a:pt x="52" y="6"/>
                    </a:cubicBezTo>
                    <a:cubicBezTo>
                      <a:pt x="50" y="3"/>
                      <a:pt x="50" y="12"/>
                      <a:pt x="44" y="3"/>
                    </a:cubicBezTo>
                    <a:cubicBezTo>
                      <a:pt x="41" y="0"/>
                      <a:pt x="41" y="12"/>
                      <a:pt x="38" y="7"/>
                    </a:cubicBezTo>
                    <a:cubicBezTo>
                      <a:pt x="37" y="3"/>
                      <a:pt x="38" y="11"/>
                      <a:pt x="32" y="7"/>
                    </a:cubicBezTo>
                    <a:cubicBezTo>
                      <a:pt x="31" y="17"/>
                      <a:pt x="27" y="18"/>
                      <a:pt x="29" y="23"/>
                    </a:cubicBezTo>
                    <a:cubicBezTo>
                      <a:pt x="23" y="23"/>
                      <a:pt x="24" y="29"/>
                      <a:pt x="21" y="31"/>
                    </a:cubicBezTo>
                    <a:cubicBezTo>
                      <a:pt x="18" y="34"/>
                      <a:pt x="20" y="42"/>
                      <a:pt x="18" y="43"/>
                    </a:cubicBezTo>
                    <a:cubicBezTo>
                      <a:pt x="17" y="45"/>
                      <a:pt x="17" y="39"/>
                      <a:pt x="14" y="43"/>
                    </a:cubicBezTo>
                    <a:cubicBezTo>
                      <a:pt x="12" y="48"/>
                      <a:pt x="15" y="46"/>
                      <a:pt x="14" y="51"/>
                    </a:cubicBezTo>
                    <a:cubicBezTo>
                      <a:pt x="11" y="57"/>
                      <a:pt x="15" y="68"/>
                      <a:pt x="9" y="67"/>
                    </a:cubicBezTo>
                    <a:cubicBezTo>
                      <a:pt x="2" y="64"/>
                      <a:pt x="6" y="68"/>
                      <a:pt x="5" y="70"/>
                    </a:cubicBezTo>
                    <a:cubicBezTo>
                      <a:pt x="0" y="73"/>
                      <a:pt x="9" y="71"/>
                      <a:pt x="12" y="78"/>
                    </a:cubicBezTo>
                    <a:cubicBezTo>
                      <a:pt x="15" y="82"/>
                      <a:pt x="17" y="79"/>
                      <a:pt x="18" y="87"/>
                    </a:cubicBezTo>
                    <a:cubicBezTo>
                      <a:pt x="20" y="95"/>
                      <a:pt x="20" y="95"/>
                      <a:pt x="24" y="96"/>
                    </a:cubicBezTo>
                    <a:cubicBezTo>
                      <a:pt x="27" y="96"/>
                      <a:pt x="24" y="98"/>
                      <a:pt x="26" y="104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5" name="Freeform 94">
                <a:extLst>
                  <a:ext uri="{FF2B5EF4-FFF2-40B4-BE49-F238E27FC236}">
                    <a16:creationId xmlns:a16="http://schemas.microsoft.com/office/drawing/2014/main" id="{BFBE9206-666D-4AFD-A3E9-3801A2B130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7" y="2728"/>
                <a:ext cx="107" cy="113"/>
              </a:xfrm>
              <a:custGeom>
                <a:avLst/>
                <a:gdLst/>
                <a:ahLst/>
                <a:cxnLst>
                  <a:cxn ang="0">
                    <a:pos x="4" y="37"/>
                  </a:cxn>
                  <a:cxn ang="0">
                    <a:pos x="10" y="37"/>
                  </a:cxn>
                  <a:cxn ang="0">
                    <a:pos x="16" y="32"/>
                  </a:cxn>
                  <a:cxn ang="0">
                    <a:pos x="23" y="35"/>
                  </a:cxn>
                  <a:cxn ang="0">
                    <a:pos x="28" y="35"/>
                  </a:cxn>
                  <a:cxn ang="0">
                    <a:pos x="36" y="38"/>
                  </a:cxn>
                  <a:cxn ang="0">
                    <a:pos x="43" y="46"/>
                  </a:cxn>
                  <a:cxn ang="0">
                    <a:pos x="49" y="55"/>
                  </a:cxn>
                  <a:cxn ang="0">
                    <a:pos x="55" y="52"/>
                  </a:cxn>
                  <a:cxn ang="0">
                    <a:pos x="51" y="49"/>
                  </a:cxn>
                  <a:cxn ang="0">
                    <a:pos x="49" y="46"/>
                  </a:cxn>
                  <a:cxn ang="0">
                    <a:pos x="46" y="43"/>
                  </a:cxn>
                  <a:cxn ang="0">
                    <a:pos x="42" y="37"/>
                  </a:cxn>
                  <a:cxn ang="0">
                    <a:pos x="36" y="32"/>
                  </a:cxn>
                  <a:cxn ang="0">
                    <a:pos x="31" y="27"/>
                  </a:cxn>
                  <a:cxn ang="0">
                    <a:pos x="28" y="30"/>
                  </a:cxn>
                  <a:cxn ang="0">
                    <a:pos x="25" y="23"/>
                  </a:cxn>
                  <a:cxn ang="0">
                    <a:pos x="19" y="0"/>
                  </a:cxn>
                  <a:cxn ang="0">
                    <a:pos x="11" y="7"/>
                  </a:cxn>
                  <a:cxn ang="0">
                    <a:pos x="7" y="12"/>
                  </a:cxn>
                  <a:cxn ang="0">
                    <a:pos x="2" y="29"/>
                  </a:cxn>
                  <a:cxn ang="0">
                    <a:pos x="4" y="37"/>
                  </a:cxn>
                </a:cxnLst>
                <a:rect l="0" t="0" r="r" b="b"/>
                <a:pathLst>
                  <a:path w="55" h="58">
                    <a:moveTo>
                      <a:pt x="4" y="37"/>
                    </a:moveTo>
                    <a:cubicBezTo>
                      <a:pt x="10" y="40"/>
                      <a:pt x="8" y="32"/>
                      <a:pt x="10" y="37"/>
                    </a:cubicBezTo>
                    <a:cubicBezTo>
                      <a:pt x="13" y="41"/>
                      <a:pt x="13" y="29"/>
                      <a:pt x="16" y="32"/>
                    </a:cubicBezTo>
                    <a:cubicBezTo>
                      <a:pt x="22" y="41"/>
                      <a:pt x="22" y="32"/>
                      <a:pt x="23" y="35"/>
                    </a:cubicBezTo>
                    <a:cubicBezTo>
                      <a:pt x="25" y="37"/>
                      <a:pt x="23" y="34"/>
                      <a:pt x="28" y="35"/>
                    </a:cubicBezTo>
                    <a:cubicBezTo>
                      <a:pt x="33" y="35"/>
                      <a:pt x="34" y="37"/>
                      <a:pt x="36" y="38"/>
                    </a:cubicBezTo>
                    <a:cubicBezTo>
                      <a:pt x="39" y="38"/>
                      <a:pt x="40" y="44"/>
                      <a:pt x="43" y="46"/>
                    </a:cubicBezTo>
                    <a:cubicBezTo>
                      <a:pt x="46" y="49"/>
                      <a:pt x="45" y="52"/>
                      <a:pt x="49" y="55"/>
                    </a:cubicBezTo>
                    <a:cubicBezTo>
                      <a:pt x="51" y="54"/>
                      <a:pt x="51" y="58"/>
                      <a:pt x="55" y="52"/>
                    </a:cubicBezTo>
                    <a:cubicBezTo>
                      <a:pt x="54" y="50"/>
                      <a:pt x="52" y="52"/>
                      <a:pt x="51" y="49"/>
                    </a:cubicBezTo>
                    <a:cubicBezTo>
                      <a:pt x="51" y="47"/>
                      <a:pt x="51" y="49"/>
                      <a:pt x="49" y="46"/>
                    </a:cubicBezTo>
                    <a:cubicBezTo>
                      <a:pt x="46" y="40"/>
                      <a:pt x="48" y="46"/>
                      <a:pt x="46" y="43"/>
                    </a:cubicBezTo>
                    <a:cubicBezTo>
                      <a:pt x="45" y="38"/>
                      <a:pt x="45" y="44"/>
                      <a:pt x="42" y="37"/>
                    </a:cubicBezTo>
                    <a:cubicBezTo>
                      <a:pt x="37" y="30"/>
                      <a:pt x="39" y="37"/>
                      <a:pt x="36" y="32"/>
                    </a:cubicBezTo>
                    <a:cubicBezTo>
                      <a:pt x="34" y="27"/>
                      <a:pt x="34" y="35"/>
                      <a:pt x="31" y="27"/>
                    </a:cubicBezTo>
                    <a:cubicBezTo>
                      <a:pt x="28" y="21"/>
                      <a:pt x="29" y="30"/>
                      <a:pt x="28" y="30"/>
                    </a:cubicBezTo>
                    <a:cubicBezTo>
                      <a:pt x="28" y="29"/>
                      <a:pt x="28" y="27"/>
                      <a:pt x="25" y="23"/>
                    </a:cubicBezTo>
                    <a:cubicBezTo>
                      <a:pt x="23" y="18"/>
                      <a:pt x="23" y="7"/>
                      <a:pt x="19" y="0"/>
                    </a:cubicBezTo>
                    <a:cubicBezTo>
                      <a:pt x="16" y="9"/>
                      <a:pt x="13" y="4"/>
                      <a:pt x="11" y="7"/>
                    </a:cubicBezTo>
                    <a:cubicBezTo>
                      <a:pt x="8" y="13"/>
                      <a:pt x="5" y="6"/>
                      <a:pt x="7" y="12"/>
                    </a:cubicBezTo>
                    <a:cubicBezTo>
                      <a:pt x="7" y="21"/>
                      <a:pt x="4" y="26"/>
                      <a:pt x="2" y="29"/>
                    </a:cubicBezTo>
                    <a:cubicBezTo>
                      <a:pt x="0" y="30"/>
                      <a:pt x="4" y="34"/>
                      <a:pt x="4" y="37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6" name="Freeform 95">
                <a:extLst>
                  <a:ext uri="{FF2B5EF4-FFF2-40B4-BE49-F238E27FC236}">
                    <a16:creationId xmlns:a16="http://schemas.microsoft.com/office/drawing/2014/main" id="{0B100F50-6D4F-4BAD-A9C8-54D7AA10B7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4" y="2829"/>
                <a:ext cx="28" cy="41"/>
              </a:xfrm>
              <a:custGeom>
                <a:avLst/>
                <a:gdLst/>
                <a:ahLst/>
                <a:cxnLst>
                  <a:cxn ang="0">
                    <a:pos x="9" y="19"/>
                  </a:cxn>
                  <a:cxn ang="0">
                    <a:pos x="0" y="17"/>
                  </a:cxn>
                  <a:cxn ang="0">
                    <a:pos x="5" y="3"/>
                  </a:cxn>
                  <a:cxn ang="0">
                    <a:pos x="11" y="0"/>
                  </a:cxn>
                  <a:cxn ang="0">
                    <a:pos x="11" y="10"/>
                  </a:cxn>
                  <a:cxn ang="0">
                    <a:pos x="12" y="13"/>
                  </a:cxn>
                  <a:cxn ang="0">
                    <a:pos x="9" y="19"/>
                  </a:cxn>
                </a:cxnLst>
                <a:rect l="0" t="0" r="r" b="b"/>
                <a:pathLst>
                  <a:path w="14" h="21">
                    <a:moveTo>
                      <a:pt x="9" y="19"/>
                    </a:moveTo>
                    <a:cubicBezTo>
                      <a:pt x="8" y="14"/>
                      <a:pt x="3" y="21"/>
                      <a:pt x="0" y="17"/>
                    </a:cubicBezTo>
                    <a:cubicBezTo>
                      <a:pt x="0" y="8"/>
                      <a:pt x="2" y="13"/>
                      <a:pt x="5" y="3"/>
                    </a:cubicBezTo>
                    <a:cubicBezTo>
                      <a:pt x="6" y="2"/>
                      <a:pt x="6" y="6"/>
                      <a:pt x="11" y="0"/>
                    </a:cubicBezTo>
                    <a:cubicBezTo>
                      <a:pt x="12" y="5"/>
                      <a:pt x="14" y="6"/>
                      <a:pt x="11" y="10"/>
                    </a:cubicBezTo>
                    <a:cubicBezTo>
                      <a:pt x="3" y="14"/>
                      <a:pt x="9" y="11"/>
                      <a:pt x="12" y="13"/>
                    </a:cubicBezTo>
                    <a:cubicBezTo>
                      <a:pt x="9" y="19"/>
                      <a:pt x="9" y="19"/>
                      <a:pt x="9" y="19"/>
                    </a:cubicBezTo>
                    <a:close/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7" name="Freeform 96">
                <a:extLst>
                  <a:ext uri="{FF2B5EF4-FFF2-40B4-BE49-F238E27FC236}">
                    <a16:creationId xmlns:a16="http://schemas.microsoft.com/office/drawing/2014/main" id="{45DD12BF-1C39-4B5B-82F2-D25C457E3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9" y="2965"/>
                <a:ext cx="300" cy="374"/>
              </a:xfrm>
              <a:custGeom>
                <a:avLst/>
                <a:gdLst/>
                <a:ahLst/>
                <a:cxnLst>
                  <a:cxn ang="0">
                    <a:pos x="138" y="114"/>
                  </a:cxn>
                  <a:cxn ang="0">
                    <a:pos x="148" y="136"/>
                  </a:cxn>
                  <a:cxn ang="0">
                    <a:pos x="130" y="148"/>
                  </a:cxn>
                  <a:cxn ang="0">
                    <a:pos x="129" y="170"/>
                  </a:cxn>
                  <a:cxn ang="0">
                    <a:pos x="141" y="181"/>
                  </a:cxn>
                  <a:cxn ang="0">
                    <a:pos x="132" y="182"/>
                  </a:cxn>
                  <a:cxn ang="0">
                    <a:pos x="119" y="171"/>
                  </a:cxn>
                  <a:cxn ang="0">
                    <a:pos x="107" y="171"/>
                  </a:cxn>
                  <a:cxn ang="0">
                    <a:pos x="93" y="162"/>
                  </a:cxn>
                  <a:cxn ang="0">
                    <a:pos x="84" y="164"/>
                  </a:cxn>
                  <a:cxn ang="0">
                    <a:pos x="78" y="153"/>
                  </a:cxn>
                  <a:cxn ang="0">
                    <a:pos x="77" y="128"/>
                  </a:cxn>
                  <a:cxn ang="0">
                    <a:pos x="64" y="123"/>
                  </a:cxn>
                  <a:cxn ang="0">
                    <a:pos x="57" y="133"/>
                  </a:cxn>
                  <a:cxn ang="0">
                    <a:pos x="41" y="133"/>
                  </a:cxn>
                  <a:cxn ang="0">
                    <a:pos x="35" y="117"/>
                  </a:cxn>
                  <a:cxn ang="0">
                    <a:pos x="8" y="112"/>
                  </a:cxn>
                  <a:cxn ang="0">
                    <a:pos x="0" y="112"/>
                  </a:cxn>
                  <a:cxn ang="0">
                    <a:pos x="8" y="101"/>
                  </a:cxn>
                  <a:cxn ang="0">
                    <a:pos x="19" y="103"/>
                  </a:cxn>
                  <a:cxn ang="0">
                    <a:pos x="32" y="86"/>
                  </a:cxn>
                  <a:cxn ang="0">
                    <a:pos x="46" y="53"/>
                  </a:cxn>
                  <a:cxn ang="0">
                    <a:pos x="48" y="30"/>
                  </a:cxn>
                  <a:cxn ang="0">
                    <a:pos x="52" y="13"/>
                  </a:cxn>
                  <a:cxn ang="0">
                    <a:pos x="67" y="13"/>
                  </a:cxn>
                  <a:cxn ang="0">
                    <a:pos x="93" y="8"/>
                  </a:cxn>
                  <a:cxn ang="0">
                    <a:pos x="116" y="6"/>
                  </a:cxn>
                  <a:cxn ang="0">
                    <a:pos x="130" y="13"/>
                  </a:cxn>
                  <a:cxn ang="0">
                    <a:pos x="142" y="14"/>
                  </a:cxn>
                  <a:cxn ang="0">
                    <a:pos x="150" y="33"/>
                  </a:cxn>
                  <a:cxn ang="0">
                    <a:pos x="139" y="69"/>
                  </a:cxn>
                  <a:cxn ang="0">
                    <a:pos x="133" y="83"/>
                  </a:cxn>
                  <a:cxn ang="0">
                    <a:pos x="138" y="100"/>
                  </a:cxn>
                </a:cxnLst>
                <a:rect l="0" t="0" r="r" b="b"/>
                <a:pathLst>
                  <a:path w="155" h="193">
                    <a:moveTo>
                      <a:pt x="138" y="100"/>
                    </a:moveTo>
                    <a:cubicBezTo>
                      <a:pt x="136" y="106"/>
                      <a:pt x="139" y="109"/>
                      <a:pt x="138" y="114"/>
                    </a:cubicBezTo>
                    <a:cubicBezTo>
                      <a:pt x="136" y="119"/>
                      <a:pt x="144" y="125"/>
                      <a:pt x="145" y="128"/>
                    </a:cubicBezTo>
                    <a:cubicBezTo>
                      <a:pt x="145" y="133"/>
                      <a:pt x="147" y="134"/>
                      <a:pt x="148" y="136"/>
                    </a:cubicBezTo>
                    <a:cubicBezTo>
                      <a:pt x="142" y="137"/>
                      <a:pt x="133" y="136"/>
                      <a:pt x="133" y="140"/>
                    </a:cubicBezTo>
                    <a:cubicBezTo>
                      <a:pt x="133" y="147"/>
                      <a:pt x="127" y="145"/>
                      <a:pt x="130" y="148"/>
                    </a:cubicBezTo>
                    <a:cubicBezTo>
                      <a:pt x="135" y="154"/>
                      <a:pt x="129" y="153"/>
                      <a:pt x="130" y="157"/>
                    </a:cubicBezTo>
                    <a:cubicBezTo>
                      <a:pt x="133" y="161"/>
                      <a:pt x="127" y="167"/>
                      <a:pt x="129" y="170"/>
                    </a:cubicBezTo>
                    <a:cubicBezTo>
                      <a:pt x="130" y="173"/>
                      <a:pt x="132" y="176"/>
                      <a:pt x="135" y="178"/>
                    </a:cubicBezTo>
                    <a:cubicBezTo>
                      <a:pt x="139" y="179"/>
                      <a:pt x="141" y="168"/>
                      <a:pt x="141" y="181"/>
                    </a:cubicBezTo>
                    <a:cubicBezTo>
                      <a:pt x="139" y="193"/>
                      <a:pt x="139" y="184"/>
                      <a:pt x="138" y="186"/>
                    </a:cubicBezTo>
                    <a:cubicBezTo>
                      <a:pt x="135" y="189"/>
                      <a:pt x="135" y="189"/>
                      <a:pt x="132" y="182"/>
                    </a:cubicBezTo>
                    <a:cubicBezTo>
                      <a:pt x="129" y="178"/>
                      <a:pt x="127" y="176"/>
                      <a:pt x="124" y="176"/>
                    </a:cubicBezTo>
                    <a:cubicBezTo>
                      <a:pt x="122" y="176"/>
                      <a:pt x="121" y="173"/>
                      <a:pt x="119" y="171"/>
                    </a:cubicBezTo>
                    <a:cubicBezTo>
                      <a:pt x="119" y="168"/>
                      <a:pt x="118" y="167"/>
                      <a:pt x="118" y="171"/>
                    </a:cubicBezTo>
                    <a:cubicBezTo>
                      <a:pt x="116" y="175"/>
                      <a:pt x="115" y="173"/>
                      <a:pt x="107" y="171"/>
                    </a:cubicBezTo>
                    <a:cubicBezTo>
                      <a:pt x="101" y="170"/>
                      <a:pt x="109" y="162"/>
                      <a:pt x="101" y="167"/>
                    </a:cubicBezTo>
                    <a:cubicBezTo>
                      <a:pt x="95" y="170"/>
                      <a:pt x="101" y="162"/>
                      <a:pt x="93" y="162"/>
                    </a:cubicBezTo>
                    <a:cubicBezTo>
                      <a:pt x="93" y="164"/>
                      <a:pt x="93" y="164"/>
                      <a:pt x="90" y="164"/>
                    </a:cubicBezTo>
                    <a:cubicBezTo>
                      <a:pt x="89" y="162"/>
                      <a:pt x="87" y="165"/>
                      <a:pt x="84" y="164"/>
                    </a:cubicBezTo>
                    <a:cubicBezTo>
                      <a:pt x="81" y="164"/>
                      <a:pt x="83" y="167"/>
                      <a:pt x="80" y="167"/>
                    </a:cubicBezTo>
                    <a:cubicBezTo>
                      <a:pt x="77" y="165"/>
                      <a:pt x="83" y="159"/>
                      <a:pt x="78" y="153"/>
                    </a:cubicBezTo>
                    <a:cubicBezTo>
                      <a:pt x="74" y="147"/>
                      <a:pt x="78" y="140"/>
                      <a:pt x="77" y="136"/>
                    </a:cubicBezTo>
                    <a:cubicBezTo>
                      <a:pt x="75" y="131"/>
                      <a:pt x="77" y="131"/>
                      <a:pt x="77" y="128"/>
                    </a:cubicBezTo>
                    <a:cubicBezTo>
                      <a:pt x="77" y="125"/>
                      <a:pt x="64" y="129"/>
                      <a:pt x="67" y="125"/>
                    </a:cubicBezTo>
                    <a:cubicBezTo>
                      <a:pt x="67" y="123"/>
                      <a:pt x="66" y="122"/>
                      <a:pt x="64" y="123"/>
                    </a:cubicBezTo>
                    <a:cubicBezTo>
                      <a:pt x="63" y="125"/>
                      <a:pt x="58" y="122"/>
                      <a:pt x="58" y="126"/>
                    </a:cubicBezTo>
                    <a:cubicBezTo>
                      <a:pt x="58" y="131"/>
                      <a:pt x="57" y="128"/>
                      <a:pt x="57" y="133"/>
                    </a:cubicBezTo>
                    <a:cubicBezTo>
                      <a:pt x="58" y="136"/>
                      <a:pt x="54" y="134"/>
                      <a:pt x="52" y="134"/>
                    </a:cubicBezTo>
                    <a:cubicBezTo>
                      <a:pt x="51" y="133"/>
                      <a:pt x="43" y="137"/>
                      <a:pt x="41" y="133"/>
                    </a:cubicBezTo>
                    <a:cubicBezTo>
                      <a:pt x="40" y="128"/>
                      <a:pt x="38" y="129"/>
                      <a:pt x="38" y="125"/>
                    </a:cubicBezTo>
                    <a:cubicBezTo>
                      <a:pt x="38" y="122"/>
                      <a:pt x="37" y="122"/>
                      <a:pt x="35" y="117"/>
                    </a:cubicBezTo>
                    <a:cubicBezTo>
                      <a:pt x="35" y="112"/>
                      <a:pt x="35" y="112"/>
                      <a:pt x="25" y="114"/>
                    </a:cubicBezTo>
                    <a:cubicBezTo>
                      <a:pt x="12" y="114"/>
                      <a:pt x="14" y="112"/>
                      <a:pt x="8" y="112"/>
                    </a:cubicBezTo>
                    <a:cubicBezTo>
                      <a:pt x="6" y="112"/>
                      <a:pt x="6" y="112"/>
                      <a:pt x="3" y="112"/>
                    </a:cubicBezTo>
                    <a:cubicBezTo>
                      <a:pt x="2" y="114"/>
                      <a:pt x="2" y="114"/>
                      <a:pt x="0" y="112"/>
                    </a:cubicBezTo>
                    <a:cubicBezTo>
                      <a:pt x="5" y="112"/>
                      <a:pt x="2" y="106"/>
                      <a:pt x="3" y="103"/>
                    </a:cubicBezTo>
                    <a:cubicBezTo>
                      <a:pt x="6" y="101"/>
                      <a:pt x="6" y="101"/>
                      <a:pt x="8" y="101"/>
                    </a:cubicBezTo>
                    <a:cubicBezTo>
                      <a:pt x="11" y="106"/>
                      <a:pt x="14" y="97"/>
                      <a:pt x="17" y="98"/>
                    </a:cubicBezTo>
                    <a:cubicBezTo>
                      <a:pt x="20" y="100"/>
                      <a:pt x="15" y="103"/>
                      <a:pt x="19" y="103"/>
                    </a:cubicBezTo>
                    <a:cubicBezTo>
                      <a:pt x="23" y="105"/>
                      <a:pt x="26" y="95"/>
                      <a:pt x="28" y="95"/>
                    </a:cubicBezTo>
                    <a:cubicBezTo>
                      <a:pt x="31" y="95"/>
                      <a:pt x="34" y="89"/>
                      <a:pt x="32" y="86"/>
                    </a:cubicBezTo>
                    <a:cubicBezTo>
                      <a:pt x="29" y="80"/>
                      <a:pt x="37" y="67"/>
                      <a:pt x="41" y="66"/>
                    </a:cubicBezTo>
                    <a:cubicBezTo>
                      <a:pt x="46" y="62"/>
                      <a:pt x="43" y="59"/>
                      <a:pt x="46" y="53"/>
                    </a:cubicBezTo>
                    <a:cubicBezTo>
                      <a:pt x="48" y="48"/>
                      <a:pt x="45" y="50"/>
                      <a:pt x="46" y="42"/>
                    </a:cubicBezTo>
                    <a:cubicBezTo>
                      <a:pt x="48" y="34"/>
                      <a:pt x="45" y="36"/>
                      <a:pt x="48" y="30"/>
                    </a:cubicBezTo>
                    <a:cubicBezTo>
                      <a:pt x="52" y="25"/>
                      <a:pt x="52" y="24"/>
                      <a:pt x="52" y="22"/>
                    </a:cubicBezTo>
                    <a:cubicBezTo>
                      <a:pt x="51" y="17"/>
                      <a:pt x="49" y="14"/>
                      <a:pt x="52" y="13"/>
                    </a:cubicBezTo>
                    <a:cubicBezTo>
                      <a:pt x="54" y="11"/>
                      <a:pt x="54" y="3"/>
                      <a:pt x="61" y="6"/>
                    </a:cubicBezTo>
                    <a:cubicBezTo>
                      <a:pt x="67" y="10"/>
                      <a:pt x="64" y="13"/>
                      <a:pt x="67" y="13"/>
                    </a:cubicBezTo>
                    <a:cubicBezTo>
                      <a:pt x="77" y="13"/>
                      <a:pt x="81" y="19"/>
                      <a:pt x="84" y="11"/>
                    </a:cubicBezTo>
                    <a:cubicBezTo>
                      <a:pt x="87" y="3"/>
                      <a:pt x="84" y="14"/>
                      <a:pt x="93" y="8"/>
                    </a:cubicBezTo>
                    <a:cubicBezTo>
                      <a:pt x="101" y="3"/>
                      <a:pt x="101" y="10"/>
                      <a:pt x="104" y="5"/>
                    </a:cubicBezTo>
                    <a:cubicBezTo>
                      <a:pt x="107" y="0"/>
                      <a:pt x="115" y="10"/>
                      <a:pt x="116" y="6"/>
                    </a:cubicBezTo>
                    <a:cubicBezTo>
                      <a:pt x="119" y="3"/>
                      <a:pt x="119" y="6"/>
                      <a:pt x="122" y="6"/>
                    </a:cubicBezTo>
                    <a:cubicBezTo>
                      <a:pt x="125" y="11"/>
                      <a:pt x="129" y="16"/>
                      <a:pt x="130" y="13"/>
                    </a:cubicBezTo>
                    <a:cubicBezTo>
                      <a:pt x="133" y="10"/>
                      <a:pt x="135" y="16"/>
                      <a:pt x="136" y="11"/>
                    </a:cubicBezTo>
                    <a:cubicBezTo>
                      <a:pt x="139" y="8"/>
                      <a:pt x="141" y="10"/>
                      <a:pt x="142" y="14"/>
                    </a:cubicBezTo>
                    <a:cubicBezTo>
                      <a:pt x="145" y="19"/>
                      <a:pt x="145" y="16"/>
                      <a:pt x="148" y="22"/>
                    </a:cubicBezTo>
                    <a:cubicBezTo>
                      <a:pt x="148" y="30"/>
                      <a:pt x="145" y="31"/>
                      <a:pt x="150" y="33"/>
                    </a:cubicBezTo>
                    <a:cubicBezTo>
                      <a:pt x="155" y="36"/>
                      <a:pt x="148" y="39"/>
                      <a:pt x="144" y="44"/>
                    </a:cubicBezTo>
                    <a:cubicBezTo>
                      <a:pt x="139" y="48"/>
                      <a:pt x="139" y="59"/>
                      <a:pt x="139" y="69"/>
                    </a:cubicBezTo>
                    <a:cubicBezTo>
                      <a:pt x="130" y="75"/>
                      <a:pt x="138" y="75"/>
                      <a:pt x="135" y="78"/>
                    </a:cubicBezTo>
                    <a:cubicBezTo>
                      <a:pt x="132" y="80"/>
                      <a:pt x="133" y="80"/>
                      <a:pt x="133" y="83"/>
                    </a:cubicBezTo>
                    <a:cubicBezTo>
                      <a:pt x="135" y="86"/>
                      <a:pt x="136" y="86"/>
                      <a:pt x="135" y="90"/>
                    </a:cubicBezTo>
                    <a:cubicBezTo>
                      <a:pt x="135" y="95"/>
                      <a:pt x="138" y="97"/>
                      <a:pt x="138" y="10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8" name="Freeform 97">
                <a:extLst>
                  <a:ext uri="{FF2B5EF4-FFF2-40B4-BE49-F238E27FC236}">
                    <a16:creationId xmlns:a16="http://schemas.microsoft.com/office/drawing/2014/main" id="{704A7582-CA09-4A94-A96B-9A47D8AFB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0" y="2976"/>
                <a:ext cx="126" cy="185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8" y="22"/>
                  </a:cxn>
                  <a:cxn ang="0">
                    <a:pos x="6" y="41"/>
                  </a:cxn>
                  <a:cxn ang="0">
                    <a:pos x="2" y="59"/>
                  </a:cxn>
                  <a:cxn ang="0">
                    <a:pos x="29" y="78"/>
                  </a:cxn>
                  <a:cxn ang="0">
                    <a:pos x="32" y="86"/>
                  </a:cxn>
                  <a:cxn ang="0">
                    <a:pos x="44" y="95"/>
                  </a:cxn>
                  <a:cxn ang="0">
                    <a:pos x="49" y="86"/>
                  </a:cxn>
                  <a:cxn ang="0">
                    <a:pos x="52" y="78"/>
                  </a:cxn>
                  <a:cxn ang="0">
                    <a:pos x="56" y="70"/>
                  </a:cxn>
                  <a:cxn ang="0">
                    <a:pos x="62" y="66"/>
                  </a:cxn>
                  <a:cxn ang="0">
                    <a:pos x="58" y="56"/>
                  </a:cxn>
                  <a:cxn ang="0">
                    <a:pos x="58" y="22"/>
                  </a:cxn>
                  <a:cxn ang="0">
                    <a:pos x="65" y="11"/>
                  </a:cxn>
                  <a:cxn ang="0">
                    <a:pos x="58" y="10"/>
                  </a:cxn>
                  <a:cxn ang="0">
                    <a:pos x="52" y="10"/>
                  </a:cxn>
                  <a:cxn ang="0">
                    <a:pos x="44" y="16"/>
                  </a:cxn>
                  <a:cxn ang="0">
                    <a:pos x="40" y="14"/>
                  </a:cxn>
                  <a:cxn ang="0">
                    <a:pos x="29" y="10"/>
                  </a:cxn>
                  <a:cxn ang="0">
                    <a:pos x="17" y="5"/>
                  </a:cxn>
                  <a:cxn ang="0">
                    <a:pos x="14" y="2"/>
                  </a:cxn>
                  <a:cxn ang="0">
                    <a:pos x="8" y="2"/>
                  </a:cxn>
                  <a:cxn ang="0">
                    <a:pos x="2" y="8"/>
                  </a:cxn>
                </a:cxnLst>
                <a:rect l="0" t="0" r="r" b="b"/>
                <a:pathLst>
                  <a:path w="65" h="95">
                    <a:moveTo>
                      <a:pt x="2" y="8"/>
                    </a:moveTo>
                    <a:cubicBezTo>
                      <a:pt x="8" y="16"/>
                      <a:pt x="5" y="17"/>
                      <a:pt x="8" y="22"/>
                    </a:cubicBezTo>
                    <a:cubicBezTo>
                      <a:pt x="11" y="27"/>
                      <a:pt x="11" y="34"/>
                      <a:pt x="6" y="41"/>
                    </a:cubicBezTo>
                    <a:cubicBezTo>
                      <a:pt x="0" y="47"/>
                      <a:pt x="3" y="52"/>
                      <a:pt x="2" y="59"/>
                    </a:cubicBezTo>
                    <a:cubicBezTo>
                      <a:pt x="18" y="70"/>
                      <a:pt x="24" y="75"/>
                      <a:pt x="29" y="78"/>
                    </a:cubicBezTo>
                    <a:cubicBezTo>
                      <a:pt x="35" y="81"/>
                      <a:pt x="29" y="81"/>
                      <a:pt x="32" y="86"/>
                    </a:cubicBezTo>
                    <a:cubicBezTo>
                      <a:pt x="37" y="89"/>
                      <a:pt x="43" y="95"/>
                      <a:pt x="44" y="95"/>
                    </a:cubicBezTo>
                    <a:cubicBezTo>
                      <a:pt x="47" y="91"/>
                      <a:pt x="49" y="91"/>
                      <a:pt x="49" y="86"/>
                    </a:cubicBezTo>
                    <a:cubicBezTo>
                      <a:pt x="49" y="80"/>
                      <a:pt x="52" y="86"/>
                      <a:pt x="52" y="78"/>
                    </a:cubicBezTo>
                    <a:cubicBezTo>
                      <a:pt x="50" y="72"/>
                      <a:pt x="58" y="75"/>
                      <a:pt x="56" y="70"/>
                    </a:cubicBezTo>
                    <a:cubicBezTo>
                      <a:pt x="56" y="67"/>
                      <a:pt x="58" y="72"/>
                      <a:pt x="62" y="66"/>
                    </a:cubicBezTo>
                    <a:cubicBezTo>
                      <a:pt x="61" y="61"/>
                      <a:pt x="58" y="63"/>
                      <a:pt x="58" y="56"/>
                    </a:cubicBezTo>
                    <a:cubicBezTo>
                      <a:pt x="58" y="48"/>
                      <a:pt x="58" y="22"/>
                      <a:pt x="58" y="22"/>
                    </a:cubicBezTo>
                    <a:cubicBezTo>
                      <a:pt x="58" y="22"/>
                      <a:pt x="62" y="14"/>
                      <a:pt x="65" y="11"/>
                    </a:cubicBezTo>
                    <a:cubicBezTo>
                      <a:pt x="62" y="11"/>
                      <a:pt x="59" y="11"/>
                      <a:pt x="58" y="10"/>
                    </a:cubicBezTo>
                    <a:cubicBezTo>
                      <a:pt x="56" y="8"/>
                      <a:pt x="56" y="6"/>
                      <a:pt x="52" y="10"/>
                    </a:cubicBezTo>
                    <a:cubicBezTo>
                      <a:pt x="46" y="13"/>
                      <a:pt x="47" y="17"/>
                      <a:pt x="44" y="16"/>
                    </a:cubicBezTo>
                    <a:cubicBezTo>
                      <a:pt x="44" y="14"/>
                      <a:pt x="43" y="16"/>
                      <a:pt x="40" y="14"/>
                    </a:cubicBezTo>
                    <a:cubicBezTo>
                      <a:pt x="37" y="13"/>
                      <a:pt x="37" y="17"/>
                      <a:pt x="29" y="10"/>
                    </a:cubicBezTo>
                    <a:cubicBezTo>
                      <a:pt x="21" y="2"/>
                      <a:pt x="21" y="10"/>
                      <a:pt x="17" y="5"/>
                    </a:cubicBezTo>
                    <a:cubicBezTo>
                      <a:pt x="15" y="5"/>
                      <a:pt x="12" y="5"/>
                      <a:pt x="14" y="2"/>
                    </a:cubicBezTo>
                    <a:cubicBezTo>
                      <a:pt x="14" y="0"/>
                      <a:pt x="11" y="2"/>
                      <a:pt x="8" y="2"/>
                    </a:cubicBezTo>
                    <a:cubicBezTo>
                      <a:pt x="5" y="3"/>
                      <a:pt x="3" y="6"/>
                      <a:pt x="2" y="8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9" name="Freeform 98">
                <a:extLst>
                  <a:ext uri="{FF2B5EF4-FFF2-40B4-BE49-F238E27FC236}">
                    <a16:creationId xmlns:a16="http://schemas.microsoft.com/office/drawing/2014/main" id="{E9FBDD51-E1B1-4C5F-B9B4-C5CAC8D22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8" y="2992"/>
                <a:ext cx="82" cy="109"/>
              </a:xfrm>
              <a:custGeom>
                <a:avLst/>
                <a:gdLst/>
                <a:ahLst/>
                <a:cxnLst>
                  <a:cxn ang="0">
                    <a:pos x="9" y="8"/>
                  </a:cxn>
                  <a:cxn ang="0">
                    <a:pos x="11" y="19"/>
                  </a:cxn>
                  <a:cxn ang="0">
                    <a:pos x="5" y="30"/>
                  </a:cxn>
                  <a:cxn ang="0">
                    <a:pos x="0" y="55"/>
                  </a:cxn>
                  <a:cxn ang="0">
                    <a:pos x="3" y="56"/>
                  </a:cxn>
                  <a:cxn ang="0">
                    <a:pos x="6" y="52"/>
                  </a:cxn>
                  <a:cxn ang="0">
                    <a:pos x="33" y="52"/>
                  </a:cxn>
                  <a:cxn ang="0">
                    <a:pos x="38" y="33"/>
                  </a:cxn>
                  <a:cxn ang="0">
                    <a:pos x="39" y="14"/>
                  </a:cxn>
                  <a:cxn ang="0">
                    <a:pos x="33" y="0"/>
                  </a:cxn>
                  <a:cxn ang="0">
                    <a:pos x="29" y="5"/>
                  </a:cxn>
                  <a:cxn ang="0">
                    <a:pos x="27" y="3"/>
                  </a:cxn>
                  <a:cxn ang="0">
                    <a:pos x="18" y="6"/>
                  </a:cxn>
                  <a:cxn ang="0">
                    <a:pos x="15" y="5"/>
                  </a:cxn>
                  <a:cxn ang="0">
                    <a:pos x="9" y="8"/>
                  </a:cxn>
                </a:cxnLst>
                <a:rect l="0" t="0" r="r" b="b"/>
                <a:pathLst>
                  <a:path w="42" h="56">
                    <a:moveTo>
                      <a:pt x="9" y="8"/>
                    </a:moveTo>
                    <a:cubicBezTo>
                      <a:pt x="9" y="16"/>
                      <a:pt x="6" y="17"/>
                      <a:pt x="11" y="19"/>
                    </a:cubicBezTo>
                    <a:cubicBezTo>
                      <a:pt x="15" y="22"/>
                      <a:pt x="9" y="25"/>
                      <a:pt x="5" y="30"/>
                    </a:cubicBezTo>
                    <a:cubicBezTo>
                      <a:pt x="0" y="34"/>
                      <a:pt x="0" y="45"/>
                      <a:pt x="0" y="55"/>
                    </a:cubicBezTo>
                    <a:cubicBezTo>
                      <a:pt x="3" y="53"/>
                      <a:pt x="0" y="56"/>
                      <a:pt x="3" y="56"/>
                    </a:cubicBezTo>
                    <a:cubicBezTo>
                      <a:pt x="5" y="55"/>
                      <a:pt x="5" y="53"/>
                      <a:pt x="6" y="52"/>
                    </a:cubicBezTo>
                    <a:cubicBezTo>
                      <a:pt x="9" y="52"/>
                      <a:pt x="29" y="52"/>
                      <a:pt x="33" y="52"/>
                    </a:cubicBezTo>
                    <a:cubicBezTo>
                      <a:pt x="35" y="44"/>
                      <a:pt x="32" y="39"/>
                      <a:pt x="38" y="33"/>
                    </a:cubicBezTo>
                    <a:cubicBezTo>
                      <a:pt x="42" y="27"/>
                      <a:pt x="42" y="19"/>
                      <a:pt x="39" y="14"/>
                    </a:cubicBezTo>
                    <a:cubicBezTo>
                      <a:pt x="36" y="10"/>
                      <a:pt x="39" y="8"/>
                      <a:pt x="33" y="0"/>
                    </a:cubicBezTo>
                    <a:cubicBezTo>
                      <a:pt x="32" y="3"/>
                      <a:pt x="32" y="5"/>
                      <a:pt x="29" y="5"/>
                    </a:cubicBezTo>
                    <a:cubicBezTo>
                      <a:pt x="26" y="5"/>
                      <a:pt x="29" y="5"/>
                      <a:pt x="27" y="3"/>
                    </a:cubicBezTo>
                    <a:cubicBezTo>
                      <a:pt x="23" y="3"/>
                      <a:pt x="20" y="10"/>
                      <a:pt x="18" y="6"/>
                    </a:cubicBezTo>
                    <a:cubicBezTo>
                      <a:pt x="17" y="5"/>
                      <a:pt x="17" y="3"/>
                      <a:pt x="15" y="5"/>
                    </a:cubicBezTo>
                    <a:cubicBezTo>
                      <a:pt x="14" y="8"/>
                      <a:pt x="12" y="0"/>
                      <a:pt x="9" y="8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0" name="Freeform 99">
                <a:extLst>
                  <a:ext uri="{FF2B5EF4-FFF2-40B4-BE49-F238E27FC236}">
                    <a16:creationId xmlns:a16="http://schemas.microsoft.com/office/drawing/2014/main" id="{2CB90B67-592D-46A2-8B66-C8338E50D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" y="3182"/>
                <a:ext cx="198" cy="239"/>
              </a:xfrm>
              <a:custGeom>
                <a:avLst/>
                <a:gdLst/>
                <a:ahLst/>
                <a:cxnLst>
                  <a:cxn ang="0">
                    <a:pos x="95" y="117"/>
                  </a:cxn>
                  <a:cxn ang="0">
                    <a:pos x="84" y="100"/>
                  </a:cxn>
                  <a:cxn ang="0">
                    <a:pos x="84" y="73"/>
                  </a:cxn>
                  <a:cxn ang="0">
                    <a:pos x="98" y="72"/>
                  </a:cxn>
                  <a:cxn ang="0">
                    <a:pos x="99" y="65"/>
                  </a:cxn>
                  <a:cxn ang="0">
                    <a:pos x="99" y="59"/>
                  </a:cxn>
                  <a:cxn ang="0">
                    <a:pos x="99" y="50"/>
                  </a:cxn>
                  <a:cxn ang="0">
                    <a:pos x="96" y="51"/>
                  </a:cxn>
                  <a:cxn ang="0">
                    <a:pos x="90" y="51"/>
                  </a:cxn>
                  <a:cxn ang="0">
                    <a:pos x="85" y="55"/>
                  </a:cxn>
                  <a:cxn ang="0">
                    <a:pos x="84" y="41"/>
                  </a:cxn>
                  <a:cxn ang="0">
                    <a:pos x="82" y="24"/>
                  </a:cxn>
                  <a:cxn ang="0">
                    <a:pos x="82" y="16"/>
                  </a:cxn>
                  <a:cxn ang="0">
                    <a:pos x="73" y="13"/>
                  </a:cxn>
                  <a:cxn ang="0">
                    <a:pos x="70" y="11"/>
                  </a:cxn>
                  <a:cxn ang="0">
                    <a:pos x="64" y="14"/>
                  </a:cxn>
                  <a:cxn ang="0">
                    <a:pos x="63" y="20"/>
                  </a:cxn>
                  <a:cxn ang="0">
                    <a:pos x="58" y="22"/>
                  </a:cxn>
                  <a:cxn ang="0">
                    <a:pos x="47" y="20"/>
                  </a:cxn>
                  <a:cxn ang="0">
                    <a:pos x="44" y="13"/>
                  </a:cxn>
                  <a:cxn ang="0">
                    <a:pos x="41" y="5"/>
                  </a:cxn>
                  <a:cxn ang="0">
                    <a:pos x="31" y="2"/>
                  </a:cxn>
                  <a:cxn ang="0">
                    <a:pos x="14" y="0"/>
                  </a:cxn>
                  <a:cxn ang="0">
                    <a:pos x="8" y="3"/>
                  </a:cxn>
                  <a:cxn ang="0">
                    <a:pos x="14" y="28"/>
                  </a:cxn>
                  <a:cxn ang="0">
                    <a:pos x="18" y="47"/>
                  </a:cxn>
                  <a:cxn ang="0">
                    <a:pos x="14" y="67"/>
                  </a:cxn>
                  <a:cxn ang="0">
                    <a:pos x="5" y="96"/>
                  </a:cxn>
                  <a:cxn ang="0">
                    <a:pos x="2" y="114"/>
                  </a:cxn>
                  <a:cxn ang="0">
                    <a:pos x="12" y="110"/>
                  </a:cxn>
                  <a:cxn ang="0">
                    <a:pos x="22" y="115"/>
                  </a:cxn>
                  <a:cxn ang="0">
                    <a:pos x="50" y="115"/>
                  </a:cxn>
                  <a:cxn ang="0">
                    <a:pos x="58" y="117"/>
                  </a:cxn>
                  <a:cxn ang="0">
                    <a:pos x="72" y="120"/>
                  </a:cxn>
                  <a:cxn ang="0">
                    <a:pos x="76" y="120"/>
                  </a:cxn>
                  <a:cxn ang="0">
                    <a:pos x="79" y="121"/>
                  </a:cxn>
                  <a:cxn ang="0">
                    <a:pos x="95" y="117"/>
                  </a:cxn>
                </a:cxnLst>
                <a:rect l="0" t="0" r="r" b="b"/>
                <a:pathLst>
                  <a:path w="102" h="123">
                    <a:moveTo>
                      <a:pt x="95" y="117"/>
                    </a:moveTo>
                    <a:cubicBezTo>
                      <a:pt x="90" y="112"/>
                      <a:pt x="84" y="106"/>
                      <a:pt x="84" y="100"/>
                    </a:cubicBezTo>
                    <a:cubicBezTo>
                      <a:pt x="84" y="96"/>
                      <a:pt x="84" y="78"/>
                      <a:pt x="84" y="73"/>
                    </a:cubicBezTo>
                    <a:cubicBezTo>
                      <a:pt x="84" y="70"/>
                      <a:pt x="88" y="72"/>
                      <a:pt x="98" y="72"/>
                    </a:cubicBezTo>
                    <a:cubicBezTo>
                      <a:pt x="101" y="72"/>
                      <a:pt x="98" y="69"/>
                      <a:pt x="99" y="65"/>
                    </a:cubicBezTo>
                    <a:cubicBezTo>
                      <a:pt x="102" y="64"/>
                      <a:pt x="98" y="64"/>
                      <a:pt x="99" y="59"/>
                    </a:cubicBezTo>
                    <a:cubicBezTo>
                      <a:pt x="101" y="53"/>
                      <a:pt x="99" y="51"/>
                      <a:pt x="99" y="50"/>
                    </a:cubicBezTo>
                    <a:cubicBezTo>
                      <a:pt x="99" y="51"/>
                      <a:pt x="99" y="51"/>
                      <a:pt x="96" y="51"/>
                    </a:cubicBezTo>
                    <a:cubicBezTo>
                      <a:pt x="95" y="50"/>
                      <a:pt x="93" y="53"/>
                      <a:pt x="90" y="51"/>
                    </a:cubicBezTo>
                    <a:cubicBezTo>
                      <a:pt x="87" y="51"/>
                      <a:pt x="88" y="55"/>
                      <a:pt x="85" y="55"/>
                    </a:cubicBezTo>
                    <a:cubicBezTo>
                      <a:pt x="82" y="53"/>
                      <a:pt x="88" y="47"/>
                      <a:pt x="84" y="41"/>
                    </a:cubicBezTo>
                    <a:cubicBezTo>
                      <a:pt x="79" y="34"/>
                      <a:pt x="84" y="28"/>
                      <a:pt x="82" y="24"/>
                    </a:cubicBezTo>
                    <a:cubicBezTo>
                      <a:pt x="81" y="19"/>
                      <a:pt x="82" y="19"/>
                      <a:pt x="82" y="16"/>
                    </a:cubicBezTo>
                    <a:cubicBezTo>
                      <a:pt x="82" y="13"/>
                      <a:pt x="70" y="17"/>
                      <a:pt x="73" y="13"/>
                    </a:cubicBezTo>
                    <a:cubicBezTo>
                      <a:pt x="73" y="11"/>
                      <a:pt x="72" y="10"/>
                      <a:pt x="70" y="11"/>
                    </a:cubicBezTo>
                    <a:cubicBezTo>
                      <a:pt x="69" y="13"/>
                      <a:pt x="64" y="10"/>
                      <a:pt x="64" y="14"/>
                    </a:cubicBezTo>
                    <a:cubicBezTo>
                      <a:pt x="64" y="19"/>
                      <a:pt x="63" y="16"/>
                      <a:pt x="63" y="20"/>
                    </a:cubicBezTo>
                    <a:cubicBezTo>
                      <a:pt x="64" y="24"/>
                      <a:pt x="60" y="22"/>
                      <a:pt x="58" y="22"/>
                    </a:cubicBezTo>
                    <a:cubicBezTo>
                      <a:pt x="56" y="20"/>
                      <a:pt x="49" y="25"/>
                      <a:pt x="47" y="20"/>
                    </a:cubicBezTo>
                    <a:cubicBezTo>
                      <a:pt x="46" y="16"/>
                      <a:pt x="44" y="17"/>
                      <a:pt x="44" y="13"/>
                    </a:cubicBezTo>
                    <a:cubicBezTo>
                      <a:pt x="44" y="10"/>
                      <a:pt x="43" y="10"/>
                      <a:pt x="41" y="5"/>
                    </a:cubicBezTo>
                    <a:cubicBezTo>
                      <a:pt x="41" y="0"/>
                      <a:pt x="41" y="0"/>
                      <a:pt x="31" y="2"/>
                    </a:cubicBezTo>
                    <a:cubicBezTo>
                      <a:pt x="18" y="2"/>
                      <a:pt x="20" y="0"/>
                      <a:pt x="14" y="0"/>
                    </a:cubicBezTo>
                    <a:cubicBezTo>
                      <a:pt x="9" y="3"/>
                      <a:pt x="6" y="2"/>
                      <a:pt x="8" y="3"/>
                    </a:cubicBezTo>
                    <a:cubicBezTo>
                      <a:pt x="8" y="6"/>
                      <a:pt x="17" y="25"/>
                      <a:pt x="14" y="28"/>
                    </a:cubicBezTo>
                    <a:cubicBezTo>
                      <a:pt x="11" y="33"/>
                      <a:pt x="15" y="41"/>
                      <a:pt x="18" y="47"/>
                    </a:cubicBezTo>
                    <a:cubicBezTo>
                      <a:pt x="20" y="53"/>
                      <a:pt x="20" y="62"/>
                      <a:pt x="14" y="67"/>
                    </a:cubicBezTo>
                    <a:cubicBezTo>
                      <a:pt x="5" y="73"/>
                      <a:pt x="8" y="90"/>
                      <a:pt x="5" y="96"/>
                    </a:cubicBezTo>
                    <a:cubicBezTo>
                      <a:pt x="0" y="103"/>
                      <a:pt x="3" y="104"/>
                      <a:pt x="2" y="114"/>
                    </a:cubicBezTo>
                    <a:cubicBezTo>
                      <a:pt x="8" y="114"/>
                      <a:pt x="8" y="114"/>
                      <a:pt x="12" y="110"/>
                    </a:cubicBezTo>
                    <a:cubicBezTo>
                      <a:pt x="18" y="107"/>
                      <a:pt x="17" y="115"/>
                      <a:pt x="22" y="115"/>
                    </a:cubicBezTo>
                    <a:cubicBezTo>
                      <a:pt x="26" y="115"/>
                      <a:pt x="46" y="115"/>
                      <a:pt x="50" y="115"/>
                    </a:cubicBezTo>
                    <a:cubicBezTo>
                      <a:pt x="55" y="115"/>
                      <a:pt x="56" y="114"/>
                      <a:pt x="58" y="117"/>
                    </a:cubicBezTo>
                    <a:cubicBezTo>
                      <a:pt x="60" y="123"/>
                      <a:pt x="69" y="118"/>
                      <a:pt x="72" y="120"/>
                    </a:cubicBezTo>
                    <a:cubicBezTo>
                      <a:pt x="75" y="121"/>
                      <a:pt x="75" y="121"/>
                      <a:pt x="76" y="120"/>
                    </a:cubicBezTo>
                    <a:cubicBezTo>
                      <a:pt x="76" y="118"/>
                      <a:pt x="78" y="121"/>
                      <a:pt x="79" y="121"/>
                    </a:cubicBezTo>
                    <a:cubicBezTo>
                      <a:pt x="82" y="120"/>
                      <a:pt x="95" y="117"/>
                      <a:pt x="95" y="117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1" name="Freeform 100">
                <a:extLst>
                  <a:ext uri="{FF2B5EF4-FFF2-40B4-BE49-F238E27FC236}">
                    <a16:creationId xmlns:a16="http://schemas.microsoft.com/office/drawing/2014/main" id="{05471843-EE92-4962-810B-E4DD1D779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" y="3227"/>
                <a:ext cx="180" cy="195"/>
              </a:xfrm>
              <a:custGeom>
                <a:avLst/>
                <a:gdLst/>
                <a:ahLst/>
                <a:cxnLst>
                  <a:cxn ang="0">
                    <a:pos x="26" y="95"/>
                  </a:cxn>
                  <a:cxn ang="0">
                    <a:pos x="11" y="94"/>
                  </a:cxn>
                  <a:cxn ang="0">
                    <a:pos x="0" y="76"/>
                  </a:cxn>
                  <a:cxn ang="0">
                    <a:pos x="0" y="50"/>
                  </a:cxn>
                  <a:cxn ang="0">
                    <a:pos x="14" y="48"/>
                  </a:cxn>
                  <a:cxn ang="0">
                    <a:pos x="15" y="42"/>
                  </a:cxn>
                  <a:cxn ang="0">
                    <a:pos x="15" y="36"/>
                  </a:cxn>
                  <a:cxn ang="0">
                    <a:pos x="15" y="27"/>
                  </a:cxn>
                  <a:cxn ang="0">
                    <a:pos x="23" y="31"/>
                  </a:cxn>
                  <a:cxn ang="0">
                    <a:pos x="29" y="36"/>
                  </a:cxn>
                  <a:cxn ang="0">
                    <a:pos x="40" y="36"/>
                  </a:cxn>
                  <a:cxn ang="0">
                    <a:pos x="41" y="36"/>
                  </a:cxn>
                  <a:cxn ang="0">
                    <a:pos x="46" y="41"/>
                  </a:cxn>
                  <a:cxn ang="0">
                    <a:pos x="53" y="47"/>
                  </a:cxn>
                  <a:cxn ang="0">
                    <a:pos x="59" y="50"/>
                  </a:cxn>
                  <a:cxn ang="0">
                    <a:pos x="63" y="45"/>
                  </a:cxn>
                  <a:cxn ang="0">
                    <a:pos x="56" y="42"/>
                  </a:cxn>
                  <a:cxn ang="0">
                    <a:pos x="50" y="35"/>
                  </a:cxn>
                  <a:cxn ang="0">
                    <a:pos x="52" y="22"/>
                  </a:cxn>
                  <a:cxn ang="0">
                    <a:pos x="52" y="13"/>
                  </a:cxn>
                  <a:cxn ang="0">
                    <a:pos x="55" y="5"/>
                  </a:cxn>
                  <a:cxn ang="0">
                    <a:pos x="70" y="0"/>
                  </a:cxn>
                  <a:cxn ang="0">
                    <a:pos x="76" y="6"/>
                  </a:cxn>
                  <a:cxn ang="0">
                    <a:pos x="79" y="8"/>
                  </a:cxn>
                  <a:cxn ang="0">
                    <a:pos x="87" y="13"/>
                  </a:cxn>
                  <a:cxn ang="0">
                    <a:pos x="90" y="16"/>
                  </a:cxn>
                  <a:cxn ang="0">
                    <a:pos x="90" y="20"/>
                  </a:cxn>
                  <a:cxn ang="0">
                    <a:pos x="91" y="27"/>
                  </a:cxn>
                  <a:cxn ang="0">
                    <a:pos x="90" y="31"/>
                  </a:cxn>
                  <a:cxn ang="0">
                    <a:pos x="90" y="38"/>
                  </a:cxn>
                  <a:cxn ang="0">
                    <a:pos x="90" y="44"/>
                  </a:cxn>
                  <a:cxn ang="0">
                    <a:pos x="85" y="53"/>
                  </a:cxn>
                  <a:cxn ang="0">
                    <a:pos x="88" y="58"/>
                  </a:cxn>
                  <a:cxn ang="0">
                    <a:pos x="66" y="67"/>
                  </a:cxn>
                  <a:cxn ang="0">
                    <a:pos x="67" y="73"/>
                  </a:cxn>
                  <a:cxn ang="0">
                    <a:pos x="56" y="76"/>
                  </a:cxn>
                  <a:cxn ang="0">
                    <a:pos x="52" y="84"/>
                  </a:cxn>
                  <a:cxn ang="0">
                    <a:pos x="40" y="97"/>
                  </a:cxn>
                  <a:cxn ang="0">
                    <a:pos x="32" y="97"/>
                  </a:cxn>
                  <a:cxn ang="0">
                    <a:pos x="26" y="95"/>
                  </a:cxn>
                </a:cxnLst>
                <a:rect l="0" t="0" r="r" b="b"/>
                <a:pathLst>
                  <a:path w="93" h="101">
                    <a:moveTo>
                      <a:pt x="26" y="95"/>
                    </a:moveTo>
                    <a:cubicBezTo>
                      <a:pt x="23" y="90"/>
                      <a:pt x="18" y="92"/>
                      <a:pt x="11" y="94"/>
                    </a:cubicBezTo>
                    <a:cubicBezTo>
                      <a:pt x="6" y="89"/>
                      <a:pt x="0" y="83"/>
                      <a:pt x="0" y="76"/>
                    </a:cubicBezTo>
                    <a:cubicBezTo>
                      <a:pt x="0" y="73"/>
                      <a:pt x="0" y="55"/>
                      <a:pt x="0" y="50"/>
                    </a:cubicBezTo>
                    <a:cubicBezTo>
                      <a:pt x="0" y="47"/>
                      <a:pt x="5" y="48"/>
                      <a:pt x="14" y="48"/>
                    </a:cubicBezTo>
                    <a:cubicBezTo>
                      <a:pt x="17" y="48"/>
                      <a:pt x="14" y="45"/>
                      <a:pt x="15" y="42"/>
                    </a:cubicBezTo>
                    <a:cubicBezTo>
                      <a:pt x="18" y="41"/>
                      <a:pt x="14" y="41"/>
                      <a:pt x="15" y="36"/>
                    </a:cubicBezTo>
                    <a:cubicBezTo>
                      <a:pt x="17" y="30"/>
                      <a:pt x="15" y="28"/>
                      <a:pt x="15" y="27"/>
                    </a:cubicBezTo>
                    <a:cubicBezTo>
                      <a:pt x="23" y="27"/>
                      <a:pt x="17" y="35"/>
                      <a:pt x="23" y="31"/>
                    </a:cubicBezTo>
                    <a:cubicBezTo>
                      <a:pt x="31" y="27"/>
                      <a:pt x="23" y="35"/>
                      <a:pt x="29" y="36"/>
                    </a:cubicBezTo>
                    <a:cubicBezTo>
                      <a:pt x="37" y="38"/>
                      <a:pt x="38" y="39"/>
                      <a:pt x="40" y="36"/>
                    </a:cubicBezTo>
                    <a:cubicBezTo>
                      <a:pt x="40" y="31"/>
                      <a:pt x="41" y="33"/>
                      <a:pt x="41" y="36"/>
                    </a:cubicBezTo>
                    <a:cubicBezTo>
                      <a:pt x="43" y="38"/>
                      <a:pt x="44" y="41"/>
                      <a:pt x="46" y="41"/>
                    </a:cubicBezTo>
                    <a:cubicBezTo>
                      <a:pt x="49" y="41"/>
                      <a:pt x="50" y="42"/>
                      <a:pt x="53" y="47"/>
                    </a:cubicBezTo>
                    <a:cubicBezTo>
                      <a:pt x="56" y="53"/>
                      <a:pt x="56" y="53"/>
                      <a:pt x="59" y="50"/>
                    </a:cubicBezTo>
                    <a:cubicBezTo>
                      <a:pt x="61" y="48"/>
                      <a:pt x="61" y="58"/>
                      <a:pt x="63" y="45"/>
                    </a:cubicBezTo>
                    <a:cubicBezTo>
                      <a:pt x="63" y="33"/>
                      <a:pt x="61" y="44"/>
                      <a:pt x="56" y="42"/>
                    </a:cubicBezTo>
                    <a:cubicBezTo>
                      <a:pt x="53" y="41"/>
                      <a:pt x="52" y="38"/>
                      <a:pt x="50" y="35"/>
                    </a:cubicBezTo>
                    <a:cubicBezTo>
                      <a:pt x="49" y="31"/>
                      <a:pt x="55" y="25"/>
                      <a:pt x="52" y="22"/>
                    </a:cubicBezTo>
                    <a:cubicBezTo>
                      <a:pt x="50" y="17"/>
                      <a:pt x="56" y="19"/>
                      <a:pt x="52" y="13"/>
                    </a:cubicBezTo>
                    <a:cubicBezTo>
                      <a:pt x="49" y="10"/>
                      <a:pt x="55" y="11"/>
                      <a:pt x="55" y="5"/>
                    </a:cubicBezTo>
                    <a:cubicBezTo>
                      <a:pt x="55" y="0"/>
                      <a:pt x="64" y="2"/>
                      <a:pt x="70" y="0"/>
                    </a:cubicBezTo>
                    <a:cubicBezTo>
                      <a:pt x="72" y="5"/>
                      <a:pt x="75" y="3"/>
                      <a:pt x="76" y="6"/>
                    </a:cubicBezTo>
                    <a:cubicBezTo>
                      <a:pt x="78" y="10"/>
                      <a:pt x="78" y="5"/>
                      <a:pt x="79" y="8"/>
                    </a:cubicBezTo>
                    <a:cubicBezTo>
                      <a:pt x="81" y="11"/>
                      <a:pt x="79" y="8"/>
                      <a:pt x="87" y="13"/>
                    </a:cubicBezTo>
                    <a:cubicBezTo>
                      <a:pt x="87" y="16"/>
                      <a:pt x="87" y="13"/>
                      <a:pt x="90" y="16"/>
                    </a:cubicBezTo>
                    <a:cubicBezTo>
                      <a:pt x="91" y="17"/>
                      <a:pt x="88" y="17"/>
                      <a:pt x="90" y="20"/>
                    </a:cubicBezTo>
                    <a:cubicBezTo>
                      <a:pt x="93" y="22"/>
                      <a:pt x="93" y="24"/>
                      <a:pt x="91" y="27"/>
                    </a:cubicBezTo>
                    <a:cubicBezTo>
                      <a:pt x="88" y="28"/>
                      <a:pt x="91" y="30"/>
                      <a:pt x="90" y="31"/>
                    </a:cubicBezTo>
                    <a:cubicBezTo>
                      <a:pt x="88" y="33"/>
                      <a:pt x="90" y="35"/>
                      <a:pt x="90" y="38"/>
                    </a:cubicBezTo>
                    <a:cubicBezTo>
                      <a:pt x="88" y="42"/>
                      <a:pt x="93" y="44"/>
                      <a:pt x="90" y="44"/>
                    </a:cubicBezTo>
                    <a:cubicBezTo>
                      <a:pt x="85" y="44"/>
                      <a:pt x="88" y="50"/>
                      <a:pt x="85" y="53"/>
                    </a:cubicBezTo>
                    <a:cubicBezTo>
                      <a:pt x="84" y="55"/>
                      <a:pt x="87" y="56"/>
                      <a:pt x="88" y="58"/>
                    </a:cubicBezTo>
                    <a:cubicBezTo>
                      <a:pt x="87" y="59"/>
                      <a:pt x="67" y="67"/>
                      <a:pt x="66" y="67"/>
                    </a:cubicBezTo>
                    <a:cubicBezTo>
                      <a:pt x="64" y="67"/>
                      <a:pt x="66" y="72"/>
                      <a:pt x="67" y="73"/>
                    </a:cubicBezTo>
                    <a:cubicBezTo>
                      <a:pt x="64" y="75"/>
                      <a:pt x="61" y="73"/>
                      <a:pt x="56" y="76"/>
                    </a:cubicBezTo>
                    <a:cubicBezTo>
                      <a:pt x="52" y="80"/>
                      <a:pt x="56" y="83"/>
                      <a:pt x="52" y="84"/>
                    </a:cubicBezTo>
                    <a:cubicBezTo>
                      <a:pt x="46" y="87"/>
                      <a:pt x="43" y="92"/>
                      <a:pt x="40" y="97"/>
                    </a:cubicBezTo>
                    <a:cubicBezTo>
                      <a:pt x="37" y="101"/>
                      <a:pt x="35" y="95"/>
                      <a:pt x="32" y="97"/>
                    </a:cubicBezTo>
                    <a:cubicBezTo>
                      <a:pt x="31" y="98"/>
                      <a:pt x="31" y="95"/>
                      <a:pt x="26" y="95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2" name="Freeform 101">
                <a:extLst>
                  <a:ext uri="{FF2B5EF4-FFF2-40B4-BE49-F238E27FC236}">
                    <a16:creationId xmlns:a16="http://schemas.microsoft.com/office/drawing/2014/main" id="{3D0C19FD-5407-4954-A3B5-441D7D44D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4" y="3273"/>
                <a:ext cx="169" cy="316"/>
              </a:xfrm>
              <a:custGeom>
                <a:avLst/>
                <a:gdLst/>
                <a:ahLst/>
                <a:cxnLst>
                  <a:cxn ang="0">
                    <a:pos x="17" y="163"/>
                  </a:cxn>
                  <a:cxn ang="0">
                    <a:pos x="23" y="163"/>
                  </a:cxn>
                  <a:cxn ang="0">
                    <a:pos x="21" y="156"/>
                  </a:cxn>
                  <a:cxn ang="0">
                    <a:pos x="34" y="145"/>
                  </a:cxn>
                  <a:cxn ang="0">
                    <a:pos x="43" y="132"/>
                  </a:cxn>
                  <a:cxn ang="0">
                    <a:pos x="44" y="120"/>
                  </a:cxn>
                  <a:cxn ang="0">
                    <a:pos x="41" y="114"/>
                  </a:cxn>
                  <a:cxn ang="0">
                    <a:pos x="38" y="101"/>
                  </a:cxn>
                  <a:cxn ang="0">
                    <a:pos x="37" y="93"/>
                  </a:cxn>
                  <a:cxn ang="0">
                    <a:pos x="43" y="87"/>
                  </a:cxn>
                  <a:cxn ang="0">
                    <a:pos x="53" y="78"/>
                  </a:cxn>
                  <a:cxn ang="0">
                    <a:pos x="69" y="65"/>
                  </a:cxn>
                  <a:cxn ang="0">
                    <a:pos x="82" y="48"/>
                  </a:cxn>
                  <a:cxn ang="0">
                    <a:pos x="85" y="42"/>
                  </a:cxn>
                  <a:cxn ang="0">
                    <a:pos x="82" y="31"/>
                  </a:cxn>
                  <a:cxn ang="0">
                    <a:pos x="82" y="12"/>
                  </a:cxn>
                  <a:cxn ang="0">
                    <a:pos x="82" y="0"/>
                  </a:cxn>
                  <a:cxn ang="0">
                    <a:pos x="70" y="8"/>
                  </a:cxn>
                  <a:cxn ang="0">
                    <a:pos x="63" y="8"/>
                  </a:cxn>
                  <a:cxn ang="0">
                    <a:pos x="55" y="11"/>
                  </a:cxn>
                  <a:cxn ang="0">
                    <a:pos x="47" y="11"/>
                  </a:cxn>
                  <a:cxn ang="0">
                    <a:pos x="37" y="9"/>
                  </a:cxn>
                  <a:cxn ang="0">
                    <a:pos x="35" y="14"/>
                  </a:cxn>
                  <a:cxn ang="0">
                    <a:pos x="35" y="26"/>
                  </a:cxn>
                  <a:cxn ang="0">
                    <a:pos x="43" y="36"/>
                  </a:cxn>
                  <a:cxn ang="0">
                    <a:pos x="46" y="48"/>
                  </a:cxn>
                  <a:cxn ang="0">
                    <a:pos x="44" y="56"/>
                  </a:cxn>
                  <a:cxn ang="0">
                    <a:pos x="41" y="61"/>
                  </a:cxn>
                  <a:cxn ang="0">
                    <a:pos x="40" y="65"/>
                  </a:cxn>
                  <a:cxn ang="0">
                    <a:pos x="35" y="56"/>
                  </a:cxn>
                  <a:cxn ang="0">
                    <a:pos x="35" y="47"/>
                  </a:cxn>
                  <a:cxn ang="0">
                    <a:pos x="29" y="39"/>
                  </a:cxn>
                  <a:cxn ang="0">
                    <a:pos x="24" y="34"/>
                  </a:cxn>
                  <a:cxn ang="0">
                    <a:pos x="2" y="43"/>
                  </a:cxn>
                  <a:cxn ang="0">
                    <a:pos x="3" y="50"/>
                  </a:cxn>
                  <a:cxn ang="0">
                    <a:pos x="12" y="56"/>
                  </a:cxn>
                  <a:cxn ang="0">
                    <a:pos x="21" y="61"/>
                  </a:cxn>
                  <a:cxn ang="0">
                    <a:pos x="23" y="67"/>
                  </a:cxn>
                  <a:cxn ang="0">
                    <a:pos x="21" y="82"/>
                  </a:cxn>
                  <a:cxn ang="0">
                    <a:pos x="21" y="87"/>
                  </a:cxn>
                  <a:cxn ang="0">
                    <a:pos x="23" y="96"/>
                  </a:cxn>
                  <a:cxn ang="0">
                    <a:pos x="17" y="109"/>
                  </a:cxn>
                  <a:cxn ang="0">
                    <a:pos x="9" y="118"/>
                  </a:cxn>
                  <a:cxn ang="0">
                    <a:pos x="15" y="156"/>
                  </a:cxn>
                  <a:cxn ang="0">
                    <a:pos x="17" y="163"/>
                  </a:cxn>
                </a:cxnLst>
                <a:rect l="0" t="0" r="r" b="b"/>
                <a:pathLst>
                  <a:path w="87" h="163">
                    <a:moveTo>
                      <a:pt x="17" y="163"/>
                    </a:moveTo>
                    <a:cubicBezTo>
                      <a:pt x="23" y="163"/>
                      <a:pt x="23" y="163"/>
                      <a:pt x="23" y="163"/>
                    </a:cubicBezTo>
                    <a:cubicBezTo>
                      <a:pt x="24" y="152"/>
                      <a:pt x="21" y="160"/>
                      <a:pt x="21" y="156"/>
                    </a:cubicBezTo>
                    <a:cubicBezTo>
                      <a:pt x="20" y="152"/>
                      <a:pt x="26" y="148"/>
                      <a:pt x="34" y="145"/>
                    </a:cubicBezTo>
                    <a:cubicBezTo>
                      <a:pt x="41" y="142"/>
                      <a:pt x="44" y="137"/>
                      <a:pt x="43" y="132"/>
                    </a:cubicBezTo>
                    <a:cubicBezTo>
                      <a:pt x="41" y="129"/>
                      <a:pt x="44" y="129"/>
                      <a:pt x="44" y="120"/>
                    </a:cubicBezTo>
                    <a:cubicBezTo>
                      <a:pt x="43" y="110"/>
                      <a:pt x="43" y="121"/>
                      <a:pt x="41" y="114"/>
                    </a:cubicBezTo>
                    <a:cubicBezTo>
                      <a:pt x="40" y="104"/>
                      <a:pt x="41" y="106"/>
                      <a:pt x="38" y="101"/>
                    </a:cubicBezTo>
                    <a:cubicBezTo>
                      <a:pt x="35" y="98"/>
                      <a:pt x="37" y="96"/>
                      <a:pt x="37" y="93"/>
                    </a:cubicBezTo>
                    <a:cubicBezTo>
                      <a:pt x="37" y="90"/>
                      <a:pt x="38" y="95"/>
                      <a:pt x="43" y="87"/>
                    </a:cubicBezTo>
                    <a:cubicBezTo>
                      <a:pt x="49" y="81"/>
                      <a:pt x="47" y="87"/>
                      <a:pt x="53" y="78"/>
                    </a:cubicBezTo>
                    <a:cubicBezTo>
                      <a:pt x="58" y="67"/>
                      <a:pt x="64" y="67"/>
                      <a:pt x="69" y="65"/>
                    </a:cubicBezTo>
                    <a:cubicBezTo>
                      <a:pt x="75" y="64"/>
                      <a:pt x="78" y="57"/>
                      <a:pt x="82" y="48"/>
                    </a:cubicBezTo>
                    <a:cubicBezTo>
                      <a:pt x="85" y="42"/>
                      <a:pt x="82" y="47"/>
                      <a:pt x="85" y="42"/>
                    </a:cubicBezTo>
                    <a:cubicBezTo>
                      <a:pt x="87" y="37"/>
                      <a:pt x="82" y="40"/>
                      <a:pt x="82" y="31"/>
                    </a:cubicBezTo>
                    <a:cubicBezTo>
                      <a:pt x="84" y="23"/>
                      <a:pt x="84" y="18"/>
                      <a:pt x="82" y="12"/>
                    </a:cubicBezTo>
                    <a:cubicBezTo>
                      <a:pt x="81" y="3"/>
                      <a:pt x="87" y="8"/>
                      <a:pt x="82" y="0"/>
                    </a:cubicBezTo>
                    <a:cubicBezTo>
                      <a:pt x="79" y="3"/>
                      <a:pt x="76" y="4"/>
                      <a:pt x="70" y="8"/>
                    </a:cubicBezTo>
                    <a:cubicBezTo>
                      <a:pt x="64" y="11"/>
                      <a:pt x="63" y="3"/>
                      <a:pt x="63" y="8"/>
                    </a:cubicBezTo>
                    <a:cubicBezTo>
                      <a:pt x="61" y="12"/>
                      <a:pt x="56" y="12"/>
                      <a:pt x="55" y="11"/>
                    </a:cubicBezTo>
                    <a:cubicBezTo>
                      <a:pt x="53" y="9"/>
                      <a:pt x="50" y="14"/>
                      <a:pt x="47" y="11"/>
                    </a:cubicBezTo>
                    <a:cubicBezTo>
                      <a:pt x="44" y="6"/>
                      <a:pt x="44" y="12"/>
                      <a:pt x="37" y="9"/>
                    </a:cubicBezTo>
                    <a:cubicBezTo>
                      <a:pt x="35" y="11"/>
                      <a:pt x="37" y="12"/>
                      <a:pt x="35" y="14"/>
                    </a:cubicBezTo>
                    <a:cubicBezTo>
                      <a:pt x="34" y="17"/>
                      <a:pt x="35" y="22"/>
                      <a:pt x="35" y="26"/>
                    </a:cubicBezTo>
                    <a:cubicBezTo>
                      <a:pt x="37" y="29"/>
                      <a:pt x="38" y="29"/>
                      <a:pt x="43" y="36"/>
                    </a:cubicBezTo>
                    <a:cubicBezTo>
                      <a:pt x="49" y="42"/>
                      <a:pt x="46" y="43"/>
                      <a:pt x="46" y="48"/>
                    </a:cubicBezTo>
                    <a:cubicBezTo>
                      <a:pt x="46" y="53"/>
                      <a:pt x="46" y="54"/>
                      <a:pt x="44" y="56"/>
                    </a:cubicBezTo>
                    <a:cubicBezTo>
                      <a:pt x="41" y="56"/>
                      <a:pt x="40" y="57"/>
                      <a:pt x="41" y="61"/>
                    </a:cubicBezTo>
                    <a:cubicBezTo>
                      <a:pt x="41" y="64"/>
                      <a:pt x="41" y="67"/>
                      <a:pt x="40" y="65"/>
                    </a:cubicBezTo>
                    <a:cubicBezTo>
                      <a:pt x="38" y="65"/>
                      <a:pt x="40" y="62"/>
                      <a:pt x="35" y="56"/>
                    </a:cubicBezTo>
                    <a:cubicBezTo>
                      <a:pt x="31" y="51"/>
                      <a:pt x="35" y="53"/>
                      <a:pt x="35" y="47"/>
                    </a:cubicBezTo>
                    <a:cubicBezTo>
                      <a:pt x="37" y="40"/>
                      <a:pt x="35" y="37"/>
                      <a:pt x="29" y="39"/>
                    </a:cubicBezTo>
                    <a:cubicBezTo>
                      <a:pt x="27" y="40"/>
                      <a:pt x="26" y="37"/>
                      <a:pt x="24" y="34"/>
                    </a:cubicBezTo>
                    <a:cubicBezTo>
                      <a:pt x="23" y="36"/>
                      <a:pt x="3" y="43"/>
                      <a:pt x="2" y="43"/>
                    </a:cubicBezTo>
                    <a:cubicBezTo>
                      <a:pt x="0" y="43"/>
                      <a:pt x="2" y="48"/>
                      <a:pt x="3" y="50"/>
                    </a:cubicBezTo>
                    <a:cubicBezTo>
                      <a:pt x="2" y="57"/>
                      <a:pt x="8" y="51"/>
                      <a:pt x="12" y="56"/>
                    </a:cubicBezTo>
                    <a:cubicBezTo>
                      <a:pt x="17" y="59"/>
                      <a:pt x="18" y="57"/>
                      <a:pt x="21" y="61"/>
                    </a:cubicBezTo>
                    <a:cubicBezTo>
                      <a:pt x="24" y="62"/>
                      <a:pt x="21" y="62"/>
                      <a:pt x="23" y="67"/>
                    </a:cubicBezTo>
                    <a:cubicBezTo>
                      <a:pt x="24" y="70"/>
                      <a:pt x="23" y="82"/>
                      <a:pt x="21" y="82"/>
                    </a:cubicBezTo>
                    <a:cubicBezTo>
                      <a:pt x="20" y="82"/>
                      <a:pt x="23" y="84"/>
                      <a:pt x="21" y="87"/>
                    </a:cubicBezTo>
                    <a:cubicBezTo>
                      <a:pt x="20" y="92"/>
                      <a:pt x="26" y="90"/>
                      <a:pt x="23" y="96"/>
                    </a:cubicBezTo>
                    <a:cubicBezTo>
                      <a:pt x="17" y="104"/>
                      <a:pt x="20" y="106"/>
                      <a:pt x="17" y="109"/>
                    </a:cubicBezTo>
                    <a:cubicBezTo>
                      <a:pt x="15" y="112"/>
                      <a:pt x="9" y="118"/>
                      <a:pt x="9" y="118"/>
                    </a:cubicBezTo>
                    <a:cubicBezTo>
                      <a:pt x="12" y="126"/>
                      <a:pt x="17" y="146"/>
                      <a:pt x="15" y="156"/>
                    </a:cubicBezTo>
                    <a:cubicBezTo>
                      <a:pt x="17" y="163"/>
                      <a:pt x="17" y="163"/>
                      <a:pt x="17" y="163"/>
                    </a:cubicBezTo>
                    <a:close/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3" name="Freeform 102">
                <a:extLst>
                  <a:ext uri="{FF2B5EF4-FFF2-40B4-BE49-F238E27FC236}">
                    <a16:creationId xmlns:a16="http://schemas.microsoft.com/office/drawing/2014/main" id="{49B3E20A-16D4-4819-BB77-9A67C4D04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" y="3391"/>
                <a:ext cx="213" cy="243"/>
              </a:xfrm>
              <a:custGeom>
                <a:avLst/>
                <a:gdLst/>
                <a:ahLst/>
                <a:cxnLst>
                  <a:cxn ang="0">
                    <a:pos x="2" y="6"/>
                  </a:cxn>
                  <a:cxn ang="0">
                    <a:pos x="15" y="42"/>
                  </a:cxn>
                  <a:cxn ang="0">
                    <a:pos x="23" y="68"/>
                  </a:cxn>
                  <a:cxn ang="0">
                    <a:pos x="29" y="101"/>
                  </a:cxn>
                  <a:cxn ang="0">
                    <a:pos x="40" y="121"/>
                  </a:cxn>
                  <a:cxn ang="0">
                    <a:pos x="46" y="116"/>
                  </a:cxn>
                  <a:cxn ang="0">
                    <a:pos x="51" y="124"/>
                  </a:cxn>
                  <a:cxn ang="0">
                    <a:pos x="60" y="124"/>
                  </a:cxn>
                  <a:cxn ang="0">
                    <a:pos x="69" y="119"/>
                  </a:cxn>
                  <a:cxn ang="0">
                    <a:pos x="69" y="82"/>
                  </a:cxn>
                  <a:cxn ang="0">
                    <a:pos x="69" y="54"/>
                  </a:cxn>
                  <a:cxn ang="0">
                    <a:pos x="77" y="54"/>
                  </a:cxn>
                  <a:cxn ang="0">
                    <a:pos x="77" y="17"/>
                  </a:cxn>
                  <a:cxn ang="0">
                    <a:pos x="87" y="14"/>
                  </a:cxn>
                  <a:cxn ang="0">
                    <a:pos x="96" y="15"/>
                  </a:cxn>
                  <a:cxn ang="0">
                    <a:pos x="102" y="14"/>
                  </a:cxn>
                  <a:cxn ang="0">
                    <a:pos x="110" y="11"/>
                  </a:cxn>
                  <a:cxn ang="0">
                    <a:pos x="95" y="9"/>
                  </a:cxn>
                  <a:cxn ang="0">
                    <a:pos x="80" y="14"/>
                  </a:cxn>
                  <a:cxn ang="0">
                    <a:pos x="77" y="12"/>
                  </a:cxn>
                  <a:cxn ang="0">
                    <a:pos x="72" y="12"/>
                  </a:cxn>
                  <a:cxn ang="0">
                    <a:pos x="58" y="9"/>
                  </a:cxn>
                  <a:cxn ang="0">
                    <a:pos x="51" y="8"/>
                  </a:cxn>
                  <a:cxn ang="0">
                    <a:pos x="22" y="8"/>
                  </a:cxn>
                  <a:cxn ang="0">
                    <a:pos x="12" y="3"/>
                  </a:cxn>
                  <a:cxn ang="0">
                    <a:pos x="2" y="6"/>
                  </a:cxn>
                </a:cxnLst>
                <a:rect l="0" t="0" r="r" b="b"/>
                <a:pathLst>
                  <a:path w="110" h="125">
                    <a:moveTo>
                      <a:pt x="2" y="6"/>
                    </a:moveTo>
                    <a:cubicBezTo>
                      <a:pt x="0" y="15"/>
                      <a:pt x="11" y="25"/>
                      <a:pt x="15" y="42"/>
                    </a:cubicBezTo>
                    <a:cubicBezTo>
                      <a:pt x="19" y="57"/>
                      <a:pt x="26" y="49"/>
                      <a:pt x="23" y="68"/>
                    </a:cubicBezTo>
                    <a:cubicBezTo>
                      <a:pt x="23" y="76"/>
                      <a:pt x="28" y="90"/>
                      <a:pt x="29" y="101"/>
                    </a:cubicBezTo>
                    <a:cubicBezTo>
                      <a:pt x="29" y="113"/>
                      <a:pt x="37" y="118"/>
                      <a:pt x="40" y="121"/>
                    </a:cubicBezTo>
                    <a:cubicBezTo>
                      <a:pt x="44" y="119"/>
                      <a:pt x="43" y="113"/>
                      <a:pt x="46" y="116"/>
                    </a:cubicBezTo>
                    <a:cubicBezTo>
                      <a:pt x="49" y="119"/>
                      <a:pt x="44" y="121"/>
                      <a:pt x="51" y="124"/>
                    </a:cubicBezTo>
                    <a:cubicBezTo>
                      <a:pt x="55" y="125"/>
                      <a:pt x="58" y="122"/>
                      <a:pt x="60" y="124"/>
                    </a:cubicBezTo>
                    <a:cubicBezTo>
                      <a:pt x="61" y="125"/>
                      <a:pt x="64" y="121"/>
                      <a:pt x="69" y="119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9" y="54"/>
                      <a:pt x="69" y="54"/>
                      <a:pt x="69" y="54"/>
                    </a:cubicBezTo>
                    <a:cubicBezTo>
                      <a:pt x="77" y="54"/>
                      <a:pt x="77" y="54"/>
                      <a:pt x="77" y="54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7" y="17"/>
                      <a:pt x="81" y="15"/>
                      <a:pt x="87" y="14"/>
                    </a:cubicBezTo>
                    <a:cubicBezTo>
                      <a:pt x="93" y="14"/>
                      <a:pt x="95" y="12"/>
                      <a:pt x="96" y="15"/>
                    </a:cubicBezTo>
                    <a:cubicBezTo>
                      <a:pt x="98" y="20"/>
                      <a:pt x="99" y="14"/>
                      <a:pt x="102" y="14"/>
                    </a:cubicBezTo>
                    <a:cubicBezTo>
                      <a:pt x="105" y="14"/>
                      <a:pt x="105" y="12"/>
                      <a:pt x="110" y="11"/>
                    </a:cubicBezTo>
                    <a:cubicBezTo>
                      <a:pt x="107" y="6"/>
                      <a:pt x="102" y="8"/>
                      <a:pt x="95" y="9"/>
                    </a:cubicBezTo>
                    <a:cubicBezTo>
                      <a:pt x="95" y="9"/>
                      <a:pt x="83" y="12"/>
                      <a:pt x="80" y="14"/>
                    </a:cubicBezTo>
                    <a:cubicBezTo>
                      <a:pt x="78" y="14"/>
                      <a:pt x="77" y="11"/>
                      <a:pt x="77" y="12"/>
                    </a:cubicBezTo>
                    <a:cubicBezTo>
                      <a:pt x="75" y="14"/>
                      <a:pt x="75" y="14"/>
                      <a:pt x="72" y="12"/>
                    </a:cubicBezTo>
                    <a:cubicBezTo>
                      <a:pt x="69" y="11"/>
                      <a:pt x="60" y="15"/>
                      <a:pt x="58" y="9"/>
                    </a:cubicBezTo>
                    <a:cubicBezTo>
                      <a:pt x="57" y="6"/>
                      <a:pt x="55" y="8"/>
                      <a:pt x="51" y="8"/>
                    </a:cubicBezTo>
                    <a:cubicBezTo>
                      <a:pt x="46" y="8"/>
                      <a:pt x="26" y="8"/>
                      <a:pt x="22" y="8"/>
                    </a:cubicBezTo>
                    <a:cubicBezTo>
                      <a:pt x="17" y="8"/>
                      <a:pt x="19" y="0"/>
                      <a:pt x="12" y="3"/>
                    </a:cubicBezTo>
                    <a:cubicBezTo>
                      <a:pt x="8" y="6"/>
                      <a:pt x="8" y="6"/>
                      <a:pt x="2" y="6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4" name="Freeform 103">
                <a:extLst>
                  <a:ext uri="{FF2B5EF4-FFF2-40B4-BE49-F238E27FC236}">
                    <a16:creationId xmlns:a16="http://schemas.microsoft.com/office/drawing/2014/main" id="{F60E3F15-99A8-45CD-9440-6E9335422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1" y="3411"/>
                <a:ext cx="141" cy="184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34" y="3"/>
                  </a:cxn>
                  <a:cxn ang="0">
                    <a:pos x="27" y="5"/>
                  </a:cxn>
                  <a:cxn ang="0">
                    <a:pos x="18" y="3"/>
                  </a:cxn>
                  <a:cxn ang="0">
                    <a:pos x="8" y="7"/>
                  </a:cxn>
                  <a:cxn ang="0">
                    <a:pos x="8" y="44"/>
                  </a:cxn>
                  <a:cxn ang="0">
                    <a:pos x="0" y="44"/>
                  </a:cxn>
                  <a:cxn ang="0">
                    <a:pos x="0" y="72"/>
                  </a:cxn>
                  <a:cxn ang="0">
                    <a:pos x="5" y="88"/>
                  </a:cxn>
                  <a:cxn ang="0">
                    <a:pos x="6" y="94"/>
                  </a:cxn>
                  <a:cxn ang="0">
                    <a:pos x="17" y="89"/>
                  </a:cxn>
                  <a:cxn ang="0">
                    <a:pos x="30" y="80"/>
                  </a:cxn>
                  <a:cxn ang="0">
                    <a:pos x="46" y="75"/>
                  </a:cxn>
                  <a:cxn ang="0">
                    <a:pos x="55" y="63"/>
                  </a:cxn>
                  <a:cxn ang="0">
                    <a:pos x="62" y="53"/>
                  </a:cxn>
                  <a:cxn ang="0">
                    <a:pos x="73" y="46"/>
                  </a:cxn>
                  <a:cxn ang="0">
                    <a:pos x="65" y="39"/>
                  </a:cxn>
                  <a:cxn ang="0">
                    <a:pos x="61" y="30"/>
                  </a:cxn>
                  <a:cxn ang="0">
                    <a:pos x="58" y="25"/>
                  </a:cxn>
                  <a:cxn ang="0">
                    <a:pos x="47" y="16"/>
                  </a:cxn>
                  <a:cxn ang="0">
                    <a:pos x="41" y="0"/>
                  </a:cxn>
                </a:cxnLst>
                <a:rect l="0" t="0" r="r" b="b"/>
                <a:pathLst>
                  <a:path w="73" h="95">
                    <a:moveTo>
                      <a:pt x="41" y="0"/>
                    </a:moveTo>
                    <a:cubicBezTo>
                      <a:pt x="37" y="2"/>
                      <a:pt x="37" y="3"/>
                      <a:pt x="34" y="3"/>
                    </a:cubicBezTo>
                    <a:cubicBezTo>
                      <a:pt x="30" y="3"/>
                      <a:pt x="29" y="10"/>
                      <a:pt x="27" y="5"/>
                    </a:cubicBezTo>
                    <a:cubicBezTo>
                      <a:pt x="26" y="2"/>
                      <a:pt x="24" y="3"/>
                      <a:pt x="18" y="3"/>
                    </a:cubicBezTo>
                    <a:cubicBezTo>
                      <a:pt x="12" y="5"/>
                      <a:pt x="8" y="7"/>
                      <a:pt x="8" y="7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5"/>
                      <a:pt x="6" y="84"/>
                      <a:pt x="5" y="88"/>
                    </a:cubicBezTo>
                    <a:cubicBezTo>
                      <a:pt x="3" y="89"/>
                      <a:pt x="3" y="94"/>
                      <a:pt x="6" y="94"/>
                    </a:cubicBezTo>
                    <a:cubicBezTo>
                      <a:pt x="9" y="92"/>
                      <a:pt x="11" y="95"/>
                      <a:pt x="17" y="89"/>
                    </a:cubicBezTo>
                    <a:cubicBezTo>
                      <a:pt x="21" y="83"/>
                      <a:pt x="20" y="72"/>
                      <a:pt x="30" y="80"/>
                    </a:cubicBezTo>
                    <a:cubicBezTo>
                      <a:pt x="41" y="86"/>
                      <a:pt x="43" y="80"/>
                      <a:pt x="46" y="75"/>
                    </a:cubicBezTo>
                    <a:cubicBezTo>
                      <a:pt x="47" y="69"/>
                      <a:pt x="53" y="70"/>
                      <a:pt x="55" y="63"/>
                    </a:cubicBezTo>
                    <a:cubicBezTo>
                      <a:pt x="56" y="56"/>
                      <a:pt x="61" y="58"/>
                      <a:pt x="62" y="53"/>
                    </a:cubicBezTo>
                    <a:cubicBezTo>
                      <a:pt x="64" y="49"/>
                      <a:pt x="68" y="50"/>
                      <a:pt x="73" y="46"/>
                    </a:cubicBezTo>
                    <a:cubicBezTo>
                      <a:pt x="72" y="41"/>
                      <a:pt x="70" y="41"/>
                      <a:pt x="65" y="39"/>
                    </a:cubicBezTo>
                    <a:cubicBezTo>
                      <a:pt x="62" y="38"/>
                      <a:pt x="59" y="35"/>
                      <a:pt x="61" y="30"/>
                    </a:cubicBezTo>
                    <a:cubicBezTo>
                      <a:pt x="61" y="25"/>
                      <a:pt x="58" y="30"/>
                      <a:pt x="58" y="25"/>
                    </a:cubicBezTo>
                    <a:cubicBezTo>
                      <a:pt x="58" y="22"/>
                      <a:pt x="49" y="22"/>
                      <a:pt x="47" y="16"/>
                    </a:cubicBezTo>
                    <a:cubicBezTo>
                      <a:pt x="46" y="11"/>
                      <a:pt x="43" y="8"/>
                      <a:pt x="41" y="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5" name="Freeform 104">
                <a:extLst>
                  <a:ext uri="{FF2B5EF4-FFF2-40B4-BE49-F238E27FC236}">
                    <a16:creationId xmlns:a16="http://schemas.microsoft.com/office/drawing/2014/main" id="{930B9EFD-3127-4C8B-9CE7-F8887F762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0" y="3368"/>
                <a:ext cx="124" cy="134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6" y="38"/>
                  </a:cxn>
                  <a:cxn ang="0">
                    <a:pos x="17" y="47"/>
                  </a:cxn>
                  <a:cxn ang="0">
                    <a:pos x="20" y="52"/>
                  </a:cxn>
                  <a:cxn ang="0">
                    <a:pos x="24" y="61"/>
                  </a:cxn>
                  <a:cxn ang="0">
                    <a:pos x="32" y="67"/>
                  </a:cxn>
                  <a:cxn ang="0">
                    <a:pos x="43" y="69"/>
                  </a:cxn>
                  <a:cxn ang="0">
                    <a:pos x="47" y="69"/>
                  </a:cxn>
                  <a:cxn ang="0">
                    <a:pos x="55" y="59"/>
                  </a:cxn>
                  <a:cxn ang="0">
                    <a:pos x="61" y="47"/>
                  </a:cxn>
                  <a:cxn ang="0">
                    <a:pos x="59" y="38"/>
                  </a:cxn>
                  <a:cxn ang="0">
                    <a:pos x="59" y="33"/>
                  </a:cxn>
                  <a:cxn ang="0">
                    <a:pos x="61" y="17"/>
                  </a:cxn>
                  <a:cxn ang="0">
                    <a:pos x="59" y="11"/>
                  </a:cxn>
                  <a:cxn ang="0">
                    <a:pos x="50" y="7"/>
                  </a:cxn>
                  <a:cxn ang="0">
                    <a:pos x="41" y="0"/>
                  </a:cxn>
                  <a:cxn ang="0">
                    <a:pos x="31" y="3"/>
                  </a:cxn>
                  <a:cxn ang="0">
                    <a:pos x="26" y="11"/>
                  </a:cxn>
                  <a:cxn ang="0">
                    <a:pos x="14" y="24"/>
                  </a:cxn>
                  <a:cxn ang="0">
                    <a:pos x="6" y="24"/>
                  </a:cxn>
                  <a:cxn ang="0">
                    <a:pos x="0" y="22"/>
                  </a:cxn>
                </a:cxnLst>
                <a:rect l="0" t="0" r="r" b="b"/>
                <a:pathLst>
                  <a:path w="64" h="69">
                    <a:moveTo>
                      <a:pt x="0" y="22"/>
                    </a:moveTo>
                    <a:cubicBezTo>
                      <a:pt x="2" y="30"/>
                      <a:pt x="5" y="33"/>
                      <a:pt x="6" y="38"/>
                    </a:cubicBezTo>
                    <a:cubicBezTo>
                      <a:pt x="8" y="44"/>
                      <a:pt x="17" y="44"/>
                      <a:pt x="17" y="47"/>
                    </a:cubicBezTo>
                    <a:cubicBezTo>
                      <a:pt x="17" y="52"/>
                      <a:pt x="20" y="47"/>
                      <a:pt x="20" y="52"/>
                    </a:cubicBezTo>
                    <a:cubicBezTo>
                      <a:pt x="18" y="56"/>
                      <a:pt x="21" y="59"/>
                      <a:pt x="24" y="61"/>
                    </a:cubicBezTo>
                    <a:cubicBezTo>
                      <a:pt x="29" y="63"/>
                      <a:pt x="31" y="63"/>
                      <a:pt x="32" y="67"/>
                    </a:cubicBezTo>
                    <a:cubicBezTo>
                      <a:pt x="37" y="66"/>
                      <a:pt x="40" y="69"/>
                      <a:pt x="43" y="69"/>
                    </a:cubicBezTo>
                    <a:cubicBezTo>
                      <a:pt x="44" y="67"/>
                      <a:pt x="46" y="69"/>
                      <a:pt x="47" y="69"/>
                    </a:cubicBezTo>
                    <a:cubicBezTo>
                      <a:pt x="47" y="69"/>
                      <a:pt x="53" y="63"/>
                      <a:pt x="55" y="59"/>
                    </a:cubicBezTo>
                    <a:cubicBezTo>
                      <a:pt x="58" y="56"/>
                      <a:pt x="55" y="55"/>
                      <a:pt x="61" y="47"/>
                    </a:cubicBezTo>
                    <a:cubicBezTo>
                      <a:pt x="64" y="41"/>
                      <a:pt x="58" y="42"/>
                      <a:pt x="59" y="38"/>
                    </a:cubicBezTo>
                    <a:cubicBezTo>
                      <a:pt x="61" y="35"/>
                      <a:pt x="58" y="33"/>
                      <a:pt x="59" y="33"/>
                    </a:cubicBezTo>
                    <a:cubicBezTo>
                      <a:pt x="61" y="33"/>
                      <a:pt x="62" y="21"/>
                      <a:pt x="61" y="17"/>
                    </a:cubicBezTo>
                    <a:cubicBezTo>
                      <a:pt x="59" y="13"/>
                      <a:pt x="62" y="13"/>
                      <a:pt x="59" y="11"/>
                    </a:cubicBezTo>
                    <a:cubicBezTo>
                      <a:pt x="56" y="8"/>
                      <a:pt x="55" y="10"/>
                      <a:pt x="50" y="7"/>
                    </a:cubicBezTo>
                    <a:cubicBezTo>
                      <a:pt x="46" y="2"/>
                      <a:pt x="40" y="8"/>
                      <a:pt x="41" y="0"/>
                    </a:cubicBezTo>
                    <a:cubicBezTo>
                      <a:pt x="38" y="2"/>
                      <a:pt x="35" y="0"/>
                      <a:pt x="31" y="3"/>
                    </a:cubicBezTo>
                    <a:cubicBezTo>
                      <a:pt x="26" y="7"/>
                      <a:pt x="31" y="10"/>
                      <a:pt x="26" y="11"/>
                    </a:cubicBezTo>
                    <a:cubicBezTo>
                      <a:pt x="20" y="14"/>
                      <a:pt x="17" y="19"/>
                      <a:pt x="14" y="24"/>
                    </a:cubicBezTo>
                    <a:cubicBezTo>
                      <a:pt x="11" y="28"/>
                      <a:pt x="9" y="22"/>
                      <a:pt x="6" y="24"/>
                    </a:cubicBezTo>
                    <a:cubicBezTo>
                      <a:pt x="5" y="25"/>
                      <a:pt x="5" y="22"/>
                      <a:pt x="0" y="2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6" name="Freeform 105">
                <a:extLst>
                  <a:ext uri="{FF2B5EF4-FFF2-40B4-BE49-F238E27FC236}">
                    <a16:creationId xmlns:a16="http://schemas.microsoft.com/office/drawing/2014/main" id="{D6C36AF2-95CA-4D4D-8A8C-8228EE23D3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5" y="3496"/>
                <a:ext cx="254" cy="258"/>
              </a:xfrm>
              <a:custGeom>
                <a:avLst/>
                <a:gdLst/>
                <a:ahLst/>
                <a:cxnLst>
                  <a:cxn ang="0">
                    <a:pos x="102" y="1"/>
                  </a:cxn>
                  <a:cxn ang="0">
                    <a:pos x="113" y="3"/>
                  </a:cxn>
                  <a:cxn ang="0">
                    <a:pos x="117" y="3"/>
                  </a:cxn>
                  <a:cxn ang="0">
                    <a:pos x="123" y="40"/>
                  </a:cxn>
                  <a:cxn ang="0">
                    <a:pos x="114" y="43"/>
                  </a:cxn>
                  <a:cxn ang="0">
                    <a:pos x="122" y="54"/>
                  </a:cxn>
                  <a:cxn ang="0">
                    <a:pos x="125" y="48"/>
                  </a:cxn>
                  <a:cxn ang="0">
                    <a:pos x="131" y="48"/>
                  </a:cxn>
                  <a:cxn ang="0">
                    <a:pos x="116" y="81"/>
                  </a:cxn>
                  <a:cxn ang="0">
                    <a:pos x="102" y="101"/>
                  </a:cxn>
                  <a:cxn ang="0">
                    <a:pos x="84" y="119"/>
                  </a:cxn>
                  <a:cxn ang="0">
                    <a:pos x="73" y="123"/>
                  </a:cxn>
                  <a:cxn ang="0">
                    <a:pos x="67" y="124"/>
                  </a:cxn>
                  <a:cxn ang="0">
                    <a:pos x="56" y="124"/>
                  </a:cxn>
                  <a:cxn ang="0">
                    <a:pos x="47" y="124"/>
                  </a:cxn>
                  <a:cxn ang="0">
                    <a:pos x="41" y="127"/>
                  </a:cxn>
                  <a:cxn ang="0">
                    <a:pos x="34" y="129"/>
                  </a:cxn>
                  <a:cxn ang="0">
                    <a:pos x="29" y="132"/>
                  </a:cxn>
                  <a:cxn ang="0">
                    <a:pos x="24" y="132"/>
                  </a:cxn>
                  <a:cxn ang="0">
                    <a:pos x="23" y="129"/>
                  </a:cxn>
                  <a:cxn ang="0">
                    <a:pos x="20" y="126"/>
                  </a:cxn>
                  <a:cxn ang="0">
                    <a:pos x="17" y="126"/>
                  </a:cxn>
                  <a:cxn ang="0">
                    <a:pos x="15" y="123"/>
                  </a:cxn>
                  <a:cxn ang="0">
                    <a:pos x="12" y="116"/>
                  </a:cxn>
                  <a:cxn ang="0">
                    <a:pos x="12" y="110"/>
                  </a:cxn>
                  <a:cxn ang="0">
                    <a:pos x="11" y="95"/>
                  </a:cxn>
                  <a:cxn ang="0">
                    <a:pos x="0" y="67"/>
                  </a:cxn>
                  <a:cxn ang="0">
                    <a:pos x="6" y="62"/>
                  </a:cxn>
                  <a:cxn ang="0">
                    <a:pos x="11" y="70"/>
                  </a:cxn>
                  <a:cxn ang="0">
                    <a:pos x="20" y="70"/>
                  </a:cxn>
                  <a:cxn ang="0">
                    <a:pos x="29" y="65"/>
                  </a:cxn>
                  <a:cxn ang="0">
                    <a:pos x="29" y="28"/>
                  </a:cxn>
                  <a:cxn ang="0">
                    <a:pos x="34" y="43"/>
                  </a:cxn>
                  <a:cxn ang="0">
                    <a:pos x="35" y="50"/>
                  </a:cxn>
                  <a:cxn ang="0">
                    <a:pos x="46" y="45"/>
                  </a:cxn>
                  <a:cxn ang="0">
                    <a:pos x="59" y="36"/>
                  </a:cxn>
                  <a:cxn ang="0">
                    <a:pos x="75" y="31"/>
                  </a:cxn>
                  <a:cxn ang="0">
                    <a:pos x="84" y="19"/>
                  </a:cxn>
                  <a:cxn ang="0">
                    <a:pos x="91" y="9"/>
                  </a:cxn>
                  <a:cxn ang="0">
                    <a:pos x="102" y="1"/>
                  </a:cxn>
                </a:cxnLst>
                <a:rect l="0" t="0" r="r" b="b"/>
                <a:pathLst>
                  <a:path w="131" h="133">
                    <a:moveTo>
                      <a:pt x="102" y="1"/>
                    </a:moveTo>
                    <a:cubicBezTo>
                      <a:pt x="107" y="0"/>
                      <a:pt x="110" y="3"/>
                      <a:pt x="113" y="3"/>
                    </a:cubicBezTo>
                    <a:cubicBezTo>
                      <a:pt x="114" y="1"/>
                      <a:pt x="116" y="3"/>
                      <a:pt x="117" y="3"/>
                    </a:cubicBezTo>
                    <a:cubicBezTo>
                      <a:pt x="120" y="11"/>
                      <a:pt x="125" y="31"/>
                      <a:pt x="123" y="40"/>
                    </a:cubicBezTo>
                    <a:cubicBezTo>
                      <a:pt x="117" y="36"/>
                      <a:pt x="116" y="39"/>
                      <a:pt x="114" y="43"/>
                    </a:cubicBezTo>
                    <a:cubicBezTo>
                      <a:pt x="113" y="50"/>
                      <a:pt x="119" y="54"/>
                      <a:pt x="122" y="54"/>
                    </a:cubicBezTo>
                    <a:cubicBezTo>
                      <a:pt x="125" y="54"/>
                      <a:pt x="122" y="48"/>
                      <a:pt x="125" y="48"/>
                    </a:cubicBezTo>
                    <a:cubicBezTo>
                      <a:pt x="131" y="48"/>
                      <a:pt x="131" y="48"/>
                      <a:pt x="131" y="48"/>
                    </a:cubicBezTo>
                    <a:cubicBezTo>
                      <a:pt x="128" y="74"/>
                      <a:pt x="123" y="62"/>
                      <a:pt x="116" y="81"/>
                    </a:cubicBezTo>
                    <a:cubicBezTo>
                      <a:pt x="108" y="98"/>
                      <a:pt x="105" y="95"/>
                      <a:pt x="102" y="101"/>
                    </a:cubicBezTo>
                    <a:cubicBezTo>
                      <a:pt x="94" y="112"/>
                      <a:pt x="87" y="116"/>
                      <a:pt x="84" y="119"/>
                    </a:cubicBezTo>
                    <a:cubicBezTo>
                      <a:pt x="79" y="123"/>
                      <a:pt x="73" y="119"/>
                      <a:pt x="73" y="123"/>
                    </a:cubicBezTo>
                    <a:cubicBezTo>
                      <a:pt x="75" y="126"/>
                      <a:pt x="69" y="121"/>
                      <a:pt x="67" y="124"/>
                    </a:cubicBezTo>
                    <a:cubicBezTo>
                      <a:pt x="64" y="129"/>
                      <a:pt x="58" y="123"/>
                      <a:pt x="56" y="124"/>
                    </a:cubicBezTo>
                    <a:cubicBezTo>
                      <a:pt x="53" y="126"/>
                      <a:pt x="50" y="123"/>
                      <a:pt x="47" y="124"/>
                    </a:cubicBezTo>
                    <a:cubicBezTo>
                      <a:pt x="44" y="124"/>
                      <a:pt x="46" y="126"/>
                      <a:pt x="41" y="127"/>
                    </a:cubicBezTo>
                    <a:cubicBezTo>
                      <a:pt x="37" y="129"/>
                      <a:pt x="38" y="127"/>
                      <a:pt x="34" y="129"/>
                    </a:cubicBezTo>
                    <a:cubicBezTo>
                      <a:pt x="29" y="129"/>
                      <a:pt x="31" y="133"/>
                      <a:pt x="29" y="132"/>
                    </a:cubicBezTo>
                    <a:cubicBezTo>
                      <a:pt x="28" y="132"/>
                      <a:pt x="26" y="133"/>
                      <a:pt x="24" y="132"/>
                    </a:cubicBezTo>
                    <a:cubicBezTo>
                      <a:pt x="24" y="130"/>
                      <a:pt x="23" y="132"/>
                      <a:pt x="23" y="129"/>
                    </a:cubicBezTo>
                    <a:cubicBezTo>
                      <a:pt x="23" y="126"/>
                      <a:pt x="20" y="130"/>
                      <a:pt x="20" y="126"/>
                    </a:cubicBezTo>
                    <a:cubicBezTo>
                      <a:pt x="20" y="124"/>
                      <a:pt x="17" y="124"/>
                      <a:pt x="17" y="126"/>
                    </a:cubicBezTo>
                    <a:cubicBezTo>
                      <a:pt x="15" y="129"/>
                      <a:pt x="14" y="124"/>
                      <a:pt x="15" y="123"/>
                    </a:cubicBezTo>
                    <a:cubicBezTo>
                      <a:pt x="17" y="121"/>
                      <a:pt x="15" y="119"/>
                      <a:pt x="12" y="116"/>
                    </a:cubicBezTo>
                    <a:cubicBezTo>
                      <a:pt x="9" y="112"/>
                      <a:pt x="11" y="109"/>
                      <a:pt x="12" y="110"/>
                    </a:cubicBezTo>
                    <a:cubicBezTo>
                      <a:pt x="14" y="112"/>
                      <a:pt x="18" y="105"/>
                      <a:pt x="11" y="95"/>
                    </a:cubicBezTo>
                    <a:cubicBezTo>
                      <a:pt x="3" y="81"/>
                      <a:pt x="6" y="74"/>
                      <a:pt x="0" y="67"/>
                    </a:cubicBezTo>
                    <a:cubicBezTo>
                      <a:pt x="5" y="65"/>
                      <a:pt x="3" y="59"/>
                      <a:pt x="6" y="62"/>
                    </a:cubicBezTo>
                    <a:cubicBezTo>
                      <a:pt x="9" y="65"/>
                      <a:pt x="5" y="67"/>
                      <a:pt x="11" y="70"/>
                    </a:cubicBezTo>
                    <a:cubicBezTo>
                      <a:pt x="15" y="71"/>
                      <a:pt x="18" y="68"/>
                      <a:pt x="20" y="70"/>
                    </a:cubicBezTo>
                    <a:cubicBezTo>
                      <a:pt x="21" y="71"/>
                      <a:pt x="24" y="67"/>
                      <a:pt x="29" y="65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2" y="31"/>
                      <a:pt x="35" y="40"/>
                      <a:pt x="34" y="43"/>
                    </a:cubicBezTo>
                    <a:cubicBezTo>
                      <a:pt x="32" y="45"/>
                      <a:pt x="32" y="50"/>
                      <a:pt x="35" y="50"/>
                    </a:cubicBezTo>
                    <a:cubicBezTo>
                      <a:pt x="38" y="48"/>
                      <a:pt x="40" y="51"/>
                      <a:pt x="46" y="45"/>
                    </a:cubicBezTo>
                    <a:cubicBezTo>
                      <a:pt x="50" y="39"/>
                      <a:pt x="49" y="28"/>
                      <a:pt x="59" y="36"/>
                    </a:cubicBezTo>
                    <a:cubicBezTo>
                      <a:pt x="70" y="42"/>
                      <a:pt x="72" y="36"/>
                      <a:pt x="75" y="31"/>
                    </a:cubicBezTo>
                    <a:cubicBezTo>
                      <a:pt x="76" y="25"/>
                      <a:pt x="82" y="26"/>
                      <a:pt x="84" y="19"/>
                    </a:cubicBezTo>
                    <a:cubicBezTo>
                      <a:pt x="85" y="12"/>
                      <a:pt x="90" y="14"/>
                      <a:pt x="91" y="9"/>
                    </a:cubicBezTo>
                    <a:cubicBezTo>
                      <a:pt x="93" y="5"/>
                      <a:pt x="98" y="6"/>
                      <a:pt x="102" y="1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7" name="Freeform 106">
                <a:extLst>
                  <a:ext uri="{FF2B5EF4-FFF2-40B4-BE49-F238E27FC236}">
                    <a16:creationId xmlns:a16="http://schemas.microsoft.com/office/drawing/2014/main" id="{AB60213D-A38F-450C-8F15-99CA168F2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4" y="3618"/>
                <a:ext cx="44" cy="53"/>
              </a:xfrm>
              <a:custGeom>
                <a:avLst/>
                <a:gdLst/>
                <a:ahLst/>
                <a:cxnLst>
                  <a:cxn ang="0">
                    <a:pos x="8" y="25"/>
                  </a:cxn>
                  <a:cxn ang="0">
                    <a:pos x="3" y="13"/>
                  </a:cxn>
                  <a:cxn ang="0">
                    <a:pos x="15" y="3"/>
                  </a:cxn>
                  <a:cxn ang="0">
                    <a:pos x="20" y="14"/>
                  </a:cxn>
                  <a:cxn ang="0">
                    <a:pos x="11" y="22"/>
                  </a:cxn>
                  <a:cxn ang="0">
                    <a:pos x="8" y="25"/>
                  </a:cxn>
                </a:cxnLst>
                <a:rect l="0" t="0" r="r" b="b"/>
                <a:pathLst>
                  <a:path w="23" h="27">
                    <a:moveTo>
                      <a:pt x="8" y="25"/>
                    </a:moveTo>
                    <a:cubicBezTo>
                      <a:pt x="5" y="21"/>
                      <a:pt x="0" y="18"/>
                      <a:pt x="3" y="13"/>
                    </a:cubicBezTo>
                    <a:cubicBezTo>
                      <a:pt x="6" y="8"/>
                      <a:pt x="14" y="0"/>
                      <a:pt x="15" y="3"/>
                    </a:cubicBezTo>
                    <a:cubicBezTo>
                      <a:pt x="18" y="7"/>
                      <a:pt x="23" y="8"/>
                      <a:pt x="20" y="14"/>
                    </a:cubicBezTo>
                    <a:cubicBezTo>
                      <a:pt x="18" y="19"/>
                      <a:pt x="12" y="19"/>
                      <a:pt x="11" y="22"/>
                    </a:cubicBezTo>
                    <a:cubicBezTo>
                      <a:pt x="9" y="25"/>
                      <a:pt x="9" y="27"/>
                      <a:pt x="8" y="25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8" name="Freeform 107">
                <a:extLst>
                  <a:ext uri="{FF2B5EF4-FFF2-40B4-BE49-F238E27FC236}">
                    <a16:creationId xmlns:a16="http://schemas.microsoft.com/office/drawing/2014/main" id="{084EE623-1DF6-4C60-A5CA-96C2311784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4" y="3564"/>
                <a:ext cx="23" cy="37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12" y="13"/>
                  </a:cxn>
                  <a:cxn ang="0">
                    <a:pos x="9" y="19"/>
                  </a:cxn>
                  <a:cxn ang="0">
                    <a:pos x="1" y="8"/>
                  </a:cxn>
                  <a:cxn ang="0">
                    <a:pos x="10" y="5"/>
                  </a:cxn>
                </a:cxnLst>
                <a:rect l="0" t="0" r="r" b="b"/>
                <a:pathLst>
                  <a:path w="12" h="19">
                    <a:moveTo>
                      <a:pt x="10" y="5"/>
                    </a:moveTo>
                    <a:cubicBezTo>
                      <a:pt x="12" y="13"/>
                      <a:pt x="12" y="13"/>
                      <a:pt x="12" y="13"/>
                    </a:cubicBezTo>
                    <a:cubicBezTo>
                      <a:pt x="9" y="13"/>
                      <a:pt x="12" y="19"/>
                      <a:pt x="9" y="19"/>
                    </a:cubicBezTo>
                    <a:cubicBezTo>
                      <a:pt x="6" y="19"/>
                      <a:pt x="0" y="15"/>
                      <a:pt x="1" y="8"/>
                    </a:cubicBezTo>
                    <a:cubicBezTo>
                      <a:pt x="3" y="4"/>
                      <a:pt x="4" y="0"/>
                      <a:pt x="10" y="5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9" name="Freeform 108">
                <a:extLst>
                  <a:ext uri="{FF2B5EF4-FFF2-40B4-BE49-F238E27FC236}">
                    <a16:creationId xmlns:a16="http://schemas.microsoft.com/office/drawing/2014/main" id="{29583768-E5C4-4593-9410-0555BA8B7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3" y="3252"/>
                <a:ext cx="54" cy="151"/>
              </a:xfrm>
              <a:custGeom>
                <a:avLst/>
                <a:gdLst/>
                <a:ahLst/>
                <a:cxnLst>
                  <a:cxn ang="0">
                    <a:pos x="4" y="45"/>
                  </a:cxn>
                  <a:cxn ang="0">
                    <a:pos x="9" y="50"/>
                  </a:cxn>
                  <a:cxn ang="0">
                    <a:pos x="15" y="58"/>
                  </a:cxn>
                  <a:cxn ang="0">
                    <a:pos x="15" y="67"/>
                  </a:cxn>
                  <a:cxn ang="0">
                    <a:pos x="19" y="76"/>
                  </a:cxn>
                  <a:cxn ang="0">
                    <a:pos x="21" y="72"/>
                  </a:cxn>
                  <a:cxn ang="0">
                    <a:pos x="24" y="67"/>
                  </a:cxn>
                  <a:cxn ang="0">
                    <a:pos x="25" y="59"/>
                  </a:cxn>
                  <a:cxn ang="0">
                    <a:pos x="22" y="47"/>
                  </a:cxn>
                  <a:cxn ang="0">
                    <a:pos x="15" y="37"/>
                  </a:cxn>
                  <a:cxn ang="0">
                    <a:pos x="15" y="25"/>
                  </a:cxn>
                  <a:cxn ang="0">
                    <a:pos x="16" y="20"/>
                  </a:cxn>
                  <a:cxn ang="0">
                    <a:pos x="15" y="11"/>
                  </a:cxn>
                  <a:cxn ang="0">
                    <a:pos x="10" y="2"/>
                  </a:cxn>
                  <a:cxn ang="0">
                    <a:pos x="3" y="0"/>
                  </a:cxn>
                  <a:cxn ang="0">
                    <a:pos x="6" y="3"/>
                  </a:cxn>
                  <a:cxn ang="0">
                    <a:pos x="6" y="8"/>
                  </a:cxn>
                  <a:cxn ang="0">
                    <a:pos x="7" y="14"/>
                  </a:cxn>
                  <a:cxn ang="0">
                    <a:pos x="6" y="19"/>
                  </a:cxn>
                  <a:cxn ang="0">
                    <a:pos x="6" y="25"/>
                  </a:cxn>
                  <a:cxn ang="0">
                    <a:pos x="6" y="31"/>
                  </a:cxn>
                  <a:cxn ang="0">
                    <a:pos x="1" y="41"/>
                  </a:cxn>
                  <a:cxn ang="0">
                    <a:pos x="4" y="45"/>
                  </a:cxn>
                </a:cxnLst>
                <a:rect l="0" t="0" r="r" b="b"/>
                <a:pathLst>
                  <a:path w="28" h="78">
                    <a:moveTo>
                      <a:pt x="4" y="45"/>
                    </a:moveTo>
                    <a:cubicBezTo>
                      <a:pt x="6" y="48"/>
                      <a:pt x="7" y="51"/>
                      <a:pt x="9" y="50"/>
                    </a:cubicBezTo>
                    <a:cubicBezTo>
                      <a:pt x="15" y="48"/>
                      <a:pt x="16" y="51"/>
                      <a:pt x="15" y="58"/>
                    </a:cubicBezTo>
                    <a:cubicBezTo>
                      <a:pt x="15" y="64"/>
                      <a:pt x="10" y="62"/>
                      <a:pt x="15" y="67"/>
                    </a:cubicBezTo>
                    <a:cubicBezTo>
                      <a:pt x="19" y="73"/>
                      <a:pt x="18" y="76"/>
                      <a:pt x="19" y="76"/>
                    </a:cubicBezTo>
                    <a:cubicBezTo>
                      <a:pt x="21" y="78"/>
                      <a:pt x="21" y="75"/>
                      <a:pt x="21" y="72"/>
                    </a:cubicBezTo>
                    <a:cubicBezTo>
                      <a:pt x="19" y="69"/>
                      <a:pt x="21" y="67"/>
                      <a:pt x="24" y="67"/>
                    </a:cubicBezTo>
                    <a:cubicBezTo>
                      <a:pt x="25" y="65"/>
                      <a:pt x="25" y="64"/>
                      <a:pt x="25" y="59"/>
                    </a:cubicBezTo>
                    <a:cubicBezTo>
                      <a:pt x="25" y="55"/>
                      <a:pt x="28" y="53"/>
                      <a:pt x="22" y="47"/>
                    </a:cubicBezTo>
                    <a:cubicBezTo>
                      <a:pt x="18" y="41"/>
                      <a:pt x="16" y="41"/>
                      <a:pt x="15" y="37"/>
                    </a:cubicBezTo>
                    <a:cubicBezTo>
                      <a:pt x="15" y="33"/>
                      <a:pt x="13" y="28"/>
                      <a:pt x="15" y="25"/>
                    </a:cubicBezTo>
                    <a:cubicBezTo>
                      <a:pt x="16" y="24"/>
                      <a:pt x="15" y="22"/>
                      <a:pt x="16" y="20"/>
                    </a:cubicBezTo>
                    <a:cubicBezTo>
                      <a:pt x="13" y="16"/>
                      <a:pt x="16" y="16"/>
                      <a:pt x="15" y="11"/>
                    </a:cubicBezTo>
                    <a:cubicBezTo>
                      <a:pt x="13" y="6"/>
                      <a:pt x="12" y="3"/>
                      <a:pt x="10" y="2"/>
                    </a:cubicBezTo>
                    <a:cubicBezTo>
                      <a:pt x="7" y="2"/>
                      <a:pt x="4" y="2"/>
                      <a:pt x="3" y="0"/>
                    </a:cubicBezTo>
                    <a:cubicBezTo>
                      <a:pt x="3" y="3"/>
                      <a:pt x="3" y="0"/>
                      <a:pt x="6" y="3"/>
                    </a:cubicBezTo>
                    <a:cubicBezTo>
                      <a:pt x="7" y="5"/>
                      <a:pt x="4" y="5"/>
                      <a:pt x="6" y="8"/>
                    </a:cubicBezTo>
                    <a:cubicBezTo>
                      <a:pt x="9" y="10"/>
                      <a:pt x="9" y="11"/>
                      <a:pt x="7" y="14"/>
                    </a:cubicBezTo>
                    <a:cubicBezTo>
                      <a:pt x="4" y="16"/>
                      <a:pt x="7" y="17"/>
                      <a:pt x="6" y="19"/>
                    </a:cubicBezTo>
                    <a:cubicBezTo>
                      <a:pt x="4" y="20"/>
                      <a:pt x="6" y="22"/>
                      <a:pt x="6" y="25"/>
                    </a:cubicBezTo>
                    <a:cubicBezTo>
                      <a:pt x="4" y="30"/>
                      <a:pt x="9" y="31"/>
                      <a:pt x="6" y="31"/>
                    </a:cubicBezTo>
                    <a:cubicBezTo>
                      <a:pt x="1" y="31"/>
                      <a:pt x="4" y="37"/>
                      <a:pt x="1" y="41"/>
                    </a:cubicBezTo>
                    <a:cubicBezTo>
                      <a:pt x="0" y="42"/>
                      <a:pt x="3" y="44"/>
                      <a:pt x="4" y="45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0" name="Freeform 109">
                <a:extLst>
                  <a:ext uri="{FF2B5EF4-FFF2-40B4-BE49-F238E27FC236}">
                    <a16:creationId xmlns:a16="http://schemas.microsoft.com/office/drawing/2014/main" id="{C8FC270A-26B4-498E-A7D3-4C7D36506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4" y="2621"/>
                <a:ext cx="171" cy="311"/>
              </a:xfrm>
              <a:custGeom>
                <a:avLst/>
                <a:gdLst/>
                <a:ahLst/>
                <a:cxnLst>
                  <a:cxn ang="0">
                    <a:pos x="18" y="159"/>
                  </a:cxn>
                  <a:cxn ang="0">
                    <a:pos x="26" y="157"/>
                  </a:cxn>
                  <a:cxn ang="0">
                    <a:pos x="31" y="157"/>
                  </a:cxn>
                  <a:cxn ang="0">
                    <a:pos x="46" y="151"/>
                  </a:cxn>
                  <a:cxn ang="0">
                    <a:pos x="46" y="145"/>
                  </a:cxn>
                  <a:cxn ang="0">
                    <a:pos x="62" y="138"/>
                  </a:cxn>
                  <a:cxn ang="0">
                    <a:pos x="67" y="129"/>
                  </a:cxn>
                  <a:cxn ang="0">
                    <a:pos x="77" y="126"/>
                  </a:cxn>
                  <a:cxn ang="0">
                    <a:pos x="74" y="118"/>
                  </a:cxn>
                  <a:cxn ang="0">
                    <a:pos x="73" y="110"/>
                  </a:cxn>
                  <a:cxn ang="0">
                    <a:pos x="68" y="109"/>
                  </a:cxn>
                  <a:cxn ang="0">
                    <a:pos x="71" y="100"/>
                  </a:cxn>
                  <a:cxn ang="0">
                    <a:pos x="73" y="92"/>
                  </a:cxn>
                  <a:cxn ang="0">
                    <a:pos x="76" y="87"/>
                  </a:cxn>
                  <a:cxn ang="0">
                    <a:pos x="77" y="82"/>
                  </a:cxn>
                  <a:cxn ang="0">
                    <a:pos x="84" y="78"/>
                  </a:cxn>
                  <a:cxn ang="0">
                    <a:pos x="85" y="76"/>
                  </a:cxn>
                  <a:cxn ang="0">
                    <a:pos x="85" y="40"/>
                  </a:cxn>
                  <a:cxn ang="0">
                    <a:pos x="23" y="0"/>
                  </a:cxn>
                  <a:cxn ang="0">
                    <a:pos x="14" y="5"/>
                  </a:cxn>
                  <a:cxn ang="0">
                    <a:pos x="18" y="27"/>
                  </a:cxn>
                  <a:cxn ang="0">
                    <a:pos x="20" y="44"/>
                  </a:cxn>
                  <a:cxn ang="0">
                    <a:pos x="17" y="68"/>
                  </a:cxn>
                  <a:cxn ang="0">
                    <a:pos x="3" y="98"/>
                  </a:cxn>
                  <a:cxn ang="0">
                    <a:pos x="8" y="104"/>
                  </a:cxn>
                  <a:cxn ang="0">
                    <a:pos x="12" y="107"/>
                  </a:cxn>
                  <a:cxn ang="0">
                    <a:pos x="14" y="114"/>
                  </a:cxn>
                  <a:cxn ang="0">
                    <a:pos x="20" y="134"/>
                  </a:cxn>
                  <a:cxn ang="0">
                    <a:pos x="11" y="135"/>
                  </a:cxn>
                  <a:cxn ang="0">
                    <a:pos x="8" y="140"/>
                  </a:cxn>
                  <a:cxn ang="0">
                    <a:pos x="17" y="152"/>
                  </a:cxn>
                  <a:cxn ang="0">
                    <a:pos x="18" y="159"/>
                  </a:cxn>
                </a:cxnLst>
                <a:rect l="0" t="0" r="r" b="b"/>
                <a:pathLst>
                  <a:path w="88" h="160">
                    <a:moveTo>
                      <a:pt x="18" y="159"/>
                    </a:moveTo>
                    <a:cubicBezTo>
                      <a:pt x="21" y="160"/>
                      <a:pt x="24" y="159"/>
                      <a:pt x="26" y="157"/>
                    </a:cubicBezTo>
                    <a:cubicBezTo>
                      <a:pt x="27" y="154"/>
                      <a:pt x="27" y="160"/>
                      <a:pt x="31" y="157"/>
                    </a:cubicBezTo>
                    <a:cubicBezTo>
                      <a:pt x="37" y="152"/>
                      <a:pt x="41" y="157"/>
                      <a:pt x="46" y="151"/>
                    </a:cubicBezTo>
                    <a:cubicBezTo>
                      <a:pt x="49" y="146"/>
                      <a:pt x="44" y="146"/>
                      <a:pt x="46" y="145"/>
                    </a:cubicBezTo>
                    <a:cubicBezTo>
                      <a:pt x="47" y="143"/>
                      <a:pt x="56" y="146"/>
                      <a:pt x="62" y="138"/>
                    </a:cubicBezTo>
                    <a:cubicBezTo>
                      <a:pt x="67" y="131"/>
                      <a:pt x="68" y="134"/>
                      <a:pt x="67" y="129"/>
                    </a:cubicBezTo>
                    <a:cubicBezTo>
                      <a:pt x="67" y="128"/>
                      <a:pt x="74" y="124"/>
                      <a:pt x="77" y="126"/>
                    </a:cubicBezTo>
                    <a:cubicBezTo>
                      <a:pt x="79" y="120"/>
                      <a:pt x="74" y="123"/>
                      <a:pt x="74" y="118"/>
                    </a:cubicBezTo>
                    <a:cubicBezTo>
                      <a:pt x="74" y="114"/>
                      <a:pt x="73" y="115"/>
                      <a:pt x="73" y="110"/>
                    </a:cubicBezTo>
                    <a:cubicBezTo>
                      <a:pt x="73" y="106"/>
                      <a:pt x="70" y="110"/>
                      <a:pt x="68" y="109"/>
                    </a:cubicBezTo>
                    <a:cubicBezTo>
                      <a:pt x="67" y="104"/>
                      <a:pt x="74" y="104"/>
                      <a:pt x="71" y="100"/>
                    </a:cubicBezTo>
                    <a:cubicBezTo>
                      <a:pt x="68" y="95"/>
                      <a:pt x="76" y="96"/>
                      <a:pt x="73" y="92"/>
                    </a:cubicBezTo>
                    <a:cubicBezTo>
                      <a:pt x="71" y="87"/>
                      <a:pt x="76" y="92"/>
                      <a:pt x="76" y="87"/>
                    </a:cubicBezTo>
                    <a:cubicBezTo>
                      <a:pt x="74" y="84"/>
                      <a:pt x="77" y="87"/>
                      <a:pt x="77" y="82"/>
                    </a:cubicBezTo>
                    <a:cubicBezTo>
                      <a:pt x="77" y="78"/>
                      <a:pt x="81" y="78"/>
                      <a:pt x="84" y="78"/>
                    </a:cubicBezTo>
                    <a:cubicBezTo>
                      <a:pt x="88" y="79"/>
                      <a:pt x="85" y="76"/>
                      <a:pt x="85" y="76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85" y="40"/>
                      <a:pt x="44" y="13"/>
                      <a:pt x="23" y="0"/>
                    </a:cubicBezTo>
                    <a:cubicBezTo>
                      <a:pt x="21" y="0"/>
                      <a:pt x="17" y="3"/>
                      <a:pt x="14" y="5"/>
                    </a:cubicBezTo>
                    <a:cubicBezTo>
                      <a:pt x="18" y="14"/>
                      <a:pt x="14" y="17"/>
                      <a:pt x="18" y="27"/>
                    </a:cubicBezTo>
                    <a:cubicBezTo>
                      <a:pt x="24" y="37"/>
                      <a:pt x="20" y="33"/>
                      <a:pt x="20" y="44"/>
                    </a:cubicBezTo>
                    <a:cubicBezTo>
                      <a:pt x="20" y="53"/>
                      <a:pt x="18" y="67"/>
                      <a:pt x="17" y="68"/>
                    </a:cubicBezTo>
                    <a:cubicBezTo>
                      <a:pt x="15" y="70"/>
                      <a:pt x="0" y="89"/>
                      <a:pt x="3" y="98"/>
                    </a:cubicBezTo>
                    <a:cubicBezTo>
                      <a:pt x="8" y="104"/>
                      <a:pt x="8" y="104"/>
                      <a:pt x="8" y="104"/>
                    </a:cubicBezTo>
                    <a:cubicBezTo>
                      <a:pt x="17" y="104"/>
                      <a:pt x="8" y="106"/>
                      <a:pt x="12" y="107"/>
                    </a:cubicBezTo>
                    <a:cubicBezTo>
                      <a:pt x="15" y="109"/>
                      <a:pt x="12" y="114"/>
                      <a:pt x="14" y="114"/>
                    </a:cubicBezTo>
                    <a:cubicBezTo>
                      <a:pt x="17" y="115"/>
                      <a:pt x="12" y="129"/>
                      <a:pt x="20" y="134"/>
                    </a:cubicBezTo>
                    <a:cubicBezTo>
                      <a:pt x="15" y="137"/>
                      <a:pt x="12" y="135"/>
                      <a:pt x="11" y="135"/>
                    </a:cubicBezTo>
                    <a:cubicBezTo>
                      <a:pt x="8" y="134"/>
                      <a:pt x="6" y="138"/>
                      <a:pt x="8" y="140"/>
                    </a:cubicBezTo>
                    <a:cubicBezTo>
                      <a:pt x="14" y="149"/>
                      <a:pt x="17" y="148"/>
                      <a:pt x="17" y="152"/>
                    </a:cubicBezTo>
                    <a:cubicBezTo>
                      <a:pt x="18" y="159"/>
                      <a:pt x="20" y="156"/>
                      <a:pt x="18" y="159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1" name="Freeform 110">
                <a:extLst>
                  <a:ext uri="{FF2B5EF4-FFF2-40B4-BE49-F238E27FC236}">
                    <a16:creationId xmlns:a16="http://schemas.microsoft.com/office/drawing/2014/main" id="{F8A4291A-E5E9-49A6-8D05-D3891E3515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2" y="2621"/>
                <a:ext cx="251" cy="229"/>
              </a:xfrm>
              <a:custGeom>
                <a:avLst/>
                <a:gdLst/>
                <a:ahLst/>
                <a:cxnLst>
                  <a:cxn ang="0">
                    <a:pos x="32" y="44"/>
                  </a:cxn>
                  <a:cxn ang="0">
                    <a:pos x="32" y="72"/>
                  </a:cxn>
                  <a:cxn ang="0">
                    <a:pos x="29" y="79"/>
                  </a:cxn>
                  <a:cxn ang="0">
                    <a:pos x="26" y="81"/>
                  </a:cxn>
                  <a:cxn ang="0">
                    <a:pos x="14" y="82"/>
                  </a:cxn>
                  <a:cxn ang="0">
                    <a:pos x="2" y="86"/>
                  </a:cxn>
                  <a:cxn ang="0">
                    <a:pos x="3" y="95"/>
                  </a:cxn>
                  <a:cxn ang="0">
                    <a:pos x="6" y="100"/>
                  </a:cxn>
                  <a:cxn ang="0">
                    <a:pos x="8" y="101"/>
                  </a:cxn>
                  <a:cxn ang="0">
                    <a:pos x="8" y="104"/>
                  </a:cxn>
                  <a:cxn ang="0">
                    <a:pos x="14" y="109"/>
                  </a:cxn>
                  <a:cxn ang="0">
                    <a:pos x="17" y="112"/>
                  </a:cxn>
                  <a:cxn ang="0">
                    <a:pos x="19" y="117"/>
                  </a:cxn>
                  <a:cxn ang="0">
                    <a:pos x="20" y="112"/>
                  </a:cxn>
                  <a:cxn ang="0">
                    <a:pos x="23" y="112"/>
                  </a:cxn>
                  <a:cxn ang="0">
                    <a:pos x="28" y="118"/>
                  </a:cxn>
                  <a:cxn ang="0">
                    <a:pos x="31" y="109"/>
                  </a:cxn>
                  <a:cxn ang="0">
                    <a:pos x="32" y="100"/>
                  </a:cxn>
                  <a:cxn ang="0">
                    <a:pos x="40" y="98"/>
                  </a:cxn>
                  <a:cxn ang="0">
                    <a:pos x="45" y="96"/>
                  </a:cxn>
                  <a:cxn ang="0">
                    <a:pos x="52" y="103"/>
                  </a:cxn>
                  <a:cxn ang="0">
                    <a:pos x="63" y="101"/>
                  </a:cxn>
                  <a:cxn ang="0">
                    <a:pos x="72" y="107"/>
                  </a:cxn>
                  <a:cxn ang="0">
                    <a:pos x="84" y="101"/>
                  </a:cxn>
                  <a:cxn ang="0">
                    <a:pos x="100" y="103"/>
                  </a:cxn>
                  <a:cxn ang="0">
                    <a:pos x="107" y="98"/>
                  </a:cxn>
                  <a:cxn ang="0">
                    <a:pos x="121" y="68"/>
                  </a:cxn>
                  <a:cxn ang="0">
                    <a:pos x="124" y="44"/>
                  </a:cxn>
                  <a:cxn ang="0">
                    <a:pos x="123" y="27"/>
                  </a:cxn>
                  <a:cxn ang="0">
                    <a:pos x="118" y="5"/>
                  </a:cxn>
                  <a:cxn ang="0">
                    <a:pos x="110" y="6"/>
                  </a:cxn>
                  <a:cxn ang="0">
                    <a:pos x="95" y="0"/>
                  </a:cxn>
                  <a:cxn ang="0">
                    <a:pos x="60" y="27"/>
                  </a:cxn>
                  <a:cxn ang="0">
                    <a:pos x="32" y="44"/>
                  </a:cxn>
                </a:cxnLst>
                <a:rect l="0" t="0" r="r" b="b"/>
                <a:pathLst>
                  <a:path w="129" h="118">
                    <a:moveTo>
                      <a:pt x="32" y="44"/>
                    </a:moveTo>
                    <a:cubicBezTo>
                      <a:pt x="32" y="44"/>
                      <a:pt x="34" y="70"/>
                      <a:pt x="32" y="72"/>
                    </a:cubicBezTo>
                    <a:cubicBezTo>
                      <a:pt x="31" y="75"/>
                      <a:pt x="32" y="79"/>
                      <a:pt x="29" y="79"/>
                    </a:cubicBezTo>
                    <a:cubicBezTo>
                      <a:pt x="26" y="79"/>
                      <a:pt x="28" y="82"/>
                      <a:pt x="26" y="81"/>
                    </a:cubicBezTo>
                    <a:cubicBezTo>
                      <a:pt x="25" y="81"/>
                      <a:pt x="23" y="82"/>
                      <a:pt x="14" y="82"/>
                    </a:cubicBezTo>
                    <a:cubicBezTo>
                      <a:pt x="6" y="82"/>
                      <a:pt x="11" y="87"/>
                      <a:pt x="2" y="86"/>
                    </a:cubicBezTo>
                    <a:cubicBezTo>
                      <a:pt x="0" y="92"/>
                      <a:pt x="2" y="89"/>
                      <a:pt x="3" y="95"/>
                    </a:cubicBezTo>
                    <a:cubicBezTo>
                      <a:pt x="3" y="100"/>
                      <a:pt x="5" y="96"/>
                      <a:pt x="6" y="100"/>
                    </a:cubicBezTo>
                    <a:cubicBezTo>
                      <a:pt x="9" y="101"/>
                      <a:pt x="9" y="103"/>
                      <a:pt x="8" y="101"/>
                    </a:cubicBezTo>
                    <a:cubicBezTo>
                      <a:pt x="6" y="101"/>
                      <a:pt x="6" y="104"/>
                      <a:pt x="8" y="104"/>
                    </a:cubicBezTo>
                    <a:cubicBezTo>
                      <a:pt x="9" y="106"/>
                      <a:pt x="12" y="110"/>
                      <a:pt x="14" y="109"/>
                    </a:cubicBezTo>
                    <a:cubicBezTo>
                      <a:pt x="16" y="106"/>
                      <a:pt x="19" y="110"/>
                      <a:pt x="17" y="112"/>
                    </a:cubicBezTo>
                    <a:cubicBezTo>
                      <a:pt x="16" y="112"/>
                      <a:pt x="17" y="114"/>
                      <a:pt x="19" y="117"/>
                    </a:cubicBezTo>
                    <a:cubicBezTo>
                      <a:pt x="20" y="114"/>
                      <a:pt x="17" y="112"/>
                      <a:pt x="20" y="112"/>
                    </a:cubicBezTo>
                    <a:cubicBezTo>
                      <a:pt x="22" y="112"/>
                      <a:pt x="20" y="109"/>
                      <a:pt x="23" y="112"/>
                    </a:cubicBezTo>
                    <a:cubicBezTo>
                      <a:pt x="26" y="115"/>
                      <a:pt x="26" y="115"/>
                      <a:pt x="28" y="118"/>
                    </a:cubicBezTo>
                    <a:cubicBezTo>
                      <a:pt x="29" y="115"/>
                      <a:pt x="26" y="110"/>
                      <a:pt x="31" y="109"/>
                    </a:cubicBezTo>
                    <a:cubicBezTo>
                      <a:pt x="34" y="106"/>
                      <a:pt x="31" y="103"/>
                      <a:pt x="32" y="100"/>
                    </a:cubicBezTo>
                    <a:cubicBezTo>
                      <a:pt x="35" y="98"/>
                      <a:pt x="35" y="98"/>
                      <a:pt x="40" y="98"/>
                    </a:cubicBezTo>
                    <a:cubicBezTo>
                      <a:pt x="43" y="98"/>
                      <a:pt x="42" y="95"/>
                      <a:pt x="45" y="96"/>
                    </a:cubicBezTo>
                    <a:cubicBezTo>
                      <a:pt x="48" y="98"/>
                      <a:pt x="51" y="96"/>
                      <a:pt x="52" y="103"/>
                    </a:cubicBezTo>
                    <a:cubicBezTo>
                      <a:pt x="55" y="109"/>
                      <a:pt x="60" y="101"/>
                      <a:pt x="63" y="101"/>
                    </a:cubicBezTo>
                    <a:cubicBezTo>
                      <a:pt x="64" y="101"/>
                      <a:pt x="68" y="106"/>
                      <a:pt x="72" y="107"/>
                    </a:cubicBezTo>
                    <a:cubicBezTo>
                      <a:pt x="78" y="107"/>
                      <a:pt x="77" y="103"/>
                      <a:pt x="84" y="101"/>
                    </a:cubicBezTo>
                    <a:cubicBezTo>
                      <a:pt x="94" y="100"/>
                      <a:pt x="98" y="107"/>
                      <a:pt x="100" y="103"/>
                    </a:cubicBezTo>
                    <a:cubicBezTo>
                      <a:pt x="101" y="98"/>
                      <a:pt x="103" y="101"/>
                      <a:pt x="107" y="98"/>
                    </a:cubicBezTo>
                    <a:cubicBezTo>
                      <a:pt x="104" y="89"/>
                      <a:pt x="119" y="70"/>
                      <a:pt x="121" y="68"/>
                    </a:cubicBezTo>
                    <a:cubicBezTo>
                      <a:pt x="123" y="67"/>
                      <a:pt x="124" y="53"/>
                      <a:pt x="124" y="44"/>
                    </a:cubicBezTo>
                    <a:cubicBezTo>
                      <a:pt x="124" y="33"/>
                      <a:pt x="129" y="37"/>
                      <a:pt x="123" y="27"/>
                    </a:cubicBezTo>
                    <a:cubicBezTo>
                      <a:pt x="118" y="17"/>
                      <a:pt x="123" y="14"/>
                      <a:pt x="118" y="5"/>
                    </a:cubicBezTo>
                    <a:cubicBezTo>
                      <a:pt x="112" y="9"/>
                      <a:pt x="113" y="11"/>
                      <a:pt x="110" y="6"/>
                    </a:cubicBezTo>
                    <a:cubicBezTo>
                      <a:pt x="107" y="2"/>
                      <a:pt x="98" y="3"/>
                      <a:pt x="95" y="0"/>
                    </a:cubicBezTo>
                    <a:cubicBezTo>
                      <a:pt x="90" y="3"/>
                      <a:pt x="69" y="19"/>
                      <a:pt x="60" y="27"/>
                    </a:cubicBezTo>
                    <a:cubicBezTo>
                      <a:pt x="51" y="33"/>
                      <a:pt x="54" y="44"/>
                      <a:pt x="32" y="44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2" name="Freeform 111">
                <a:extLst>
                  <a:ext uri="{FF2B5EF4-FFF2-40B4-BE49-F238E27FC236}">
                    <a16:creationId xmlns:a16="http://schemas.microsoft.com/office/drawing/2014/main" id="{7E214156-B72A-4B58-B230-B9C0C5753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0" y="2590"/>
                <a:ext cx="258" cy="297"/>
              </a:xfrm>
              <a:custGeom>
                <a:avLst/>
                <a:gdLst/>
                <a:ahLst/>
                <a:cxnLst>
                  <a:cxn ang="0">
                    <a:pos x="101" y="101"/>
                  </a:cxn>
                  <a:cxn ang="0">
                    <a:pos x="113" y="98"/>
                  </a:cxn>
                  <a:cxn ang="0">
                    <a:pos x="126" y="97"/>
                  </a:cxn>
                  <a:cxn ang="0">
                    <a:pos x="129" y="95"/>
                  </a:cxn>
                  <a:cxn ang="0">
                    <a:pos x="132" y="87"/>
                  </a:cxn>
                  <a:cxn ang="0">
                    <a:pos x="132" y="59"/>
                  </a:cxn>
                  <a:cxn ang="0">
                    <a:pos x="124" y="59"/>
                  </a:cxn>
                  <a:cxn ang="0">
                    <a:pos x="121" y="51"/>
                  </a:cxn>
                  <a:cxn ang="0">
                    <a:pos x="115" y="48"/>
                  </a:cxn>
                  <a:cxn ang="0">
                    <a:pos x="110" y="44"/>
                  </a:cxn>
                  <a:cxn ang="0">
                    <a:pos x="107" y="39"/>
                  </a:cxn>
                  <a:cxn ang="0">
                    <a:pos x="61" y="0"/>
                  </a:cxn>
                  <a:cxn ang="0">
                    <a:pos x="46" y="0"/>
                  </a:cxn>
                  <a:cxn ang="0">
                    <a:pos x="54" y="86"/>
                  </a:cxn>
                  <a:cxn ang="0">
                    <a:pos x="55" y="97"/>
                  </a:cxn>
                  <a:cxn ang="0">
                    <a:pos x="26" y="97"/>
                  </a:cxn>
                  <a:cxn ang="0">
                    <a:pos x="23" y="97"/>
                  </a:cxn>
                  <a:cxn ang="0">
                    <a:pos x="16" y="97"/>
                  </a:cxn>
                  <a:cxn ang="0">
                    <a:pos x="11" y="100"/>
                  </a:cxn>
                  <a:cxn ang="0">
                    <a:pos x="5" y="97"/>
                  </a:cxn>
                  <a:cxn ang="0">
                    <a:pos x="2" y="104"/>
                  </a:cxn>
                  <a:cxn ang="0">
                    <a:pos x="3" y="111"/>
                  </a:cxn>
                  <a:cxn ang="0">
                    <a:pos x="3" y="115"/>
                  </a:cxn>
                  <a:cxn ang="0">
                    <a:pos x="8" y="120"/>
                  </a:cxn>
                  <a:cxn ang="0">
                    <a:pos x="8" y="126"/>
                  </a:cxn>
                  <a:cxn ang="0">
                    <a:pos x="11" y="129"/>
                  </a:cxn>
                  <a:cxn ang="0">
                    <a:pos x="13" y="131"/>
                  </a:cxn>
                  <a:cxn ang="0">
                    <a:pos x="20" y="129"/>
                  </a:cxn>
                  <a:cxn ang="0">
                    <a:pos x="23" y="128"/>
                  </a:cxn>
                  <a:cxn ang="0">
                    <a:pos x="26" y="126"/>
                  </a:cxn>
                  <a:cxn ang="0">
                    <a:pos x="28" y="131"/>
                  </a:cxn>
                  <a:cxn ang="0">
                    <a:pos x="29" y="134"/>
                  </a:cxn>
                  <a:cxn ang="0">
                    <a:pos x="31" y="137"/>
                  </a:cxn>
                  <a:cxn ang="0">
                    <a:pos x="31" y="140"/>
                  </a:cxn>
                  <a:cxn ang="0">
                    <a:pos x="32" y="145"/>
                  </a:cxn>
                  <a:cxn ang="0">
                    <a:pos x="35" y="150"/>
                  </a:cxn>
                  <a:cxn ang="0">
                    <a:pos x="45" y="148"/>
                  </a:cxn>
                  <a:cxn ang="0">
                    <a:pos x="49" y="146"/>
                  </a:cxn>
                  <a:cxn ang="0">
                    <a:pos x="55" y="146"/>
                  </a:cxn>
                  <a:cxn ang="0">
                    <a:pos x="55" y="140"/>
                  </a:cxn>
                  <a:cxn ang="0">
                    <a:pos x="57" y="132"/>
                  </a:cxn>
                  <a:cxn ang="0">
                    <a:pos x="63" y="129"/>
                  </a:cxn>
                  <a:cxn ang="0">
                    <a:pos x="63" y="125"/>
                  </a:cxn>
                  <a:cxn ang="0">
                    <a:pos x="66" y="122"/>
                  </a:cxn>
                  <a:cxn ang="0">
                    <a:pos x="66" y="117"/>
                  </a:cxn>
                  <a:cxn ang="0">
                    <a:pos x="69" y="118"/>
                  </a:cxn>
                  <a:cxn ang="0">
                    <a:pos x="72" y="115"/>
                  </a:cxn>
                  <a:cxn ang="0">
                    <a:pos x="77" y="114"/>
                  </a:cxn>
                  <a:cxn ang="0">
                    <a:pos x="81" y="109"/>
                  </a:cxn>
                  <a:cxn ang="0">
                    <a:pos x="86" y="104"/>
                  </a:cxn>
                  <a:cxn ang="0">
                    <a:pos x="95" y="100"/>
                  </a:cxn>
                  <a:cxn ang="0">
                    <a:pos x="98" y="101"/>
                  </a:cxn>
                  <a:cxn ang="0">
                    <a:pos x="101" y="101"/>
                  </a:cxn>
                </a:cxnLst>
                <a:rect l="0" t="0" r="r" b="b"/>
                <a:pathLst>
                  <a:path w="133" h="153">
                    <a:moveTo>
                      <a:pt x="101" y="101"/>
                    </a:moveTo>
                    <a:cubicBezTo>
                      <a:pt x="110" y="103"/>
                      <a:pt x="106" y="98"/>
                      <a:pt x="113" y="98"/>
                    </a:cubicBezTo>
                    <a:cubicBezTo>
                      <a:pt x="123" y="98"/>
                      <a:pt x="124" y="97"/>
                      <a:pt x="126" y="97"/>
                    </a:cubicBezTo>
                    <a:cubicBezTo>
                      <a:pt x="127" y="98"/>
                      <a:pt x="126" y="95"/>
                      <a:pt x="129" y="95"/>
                    </a:cubicBezTo>
                    <a:cubicBezTo>
                      <a:pt x="132" y="95"/>
                      <a:pt x="130" y="90"/>
                      <a:pt x="132" y="87"/>
                    </a:cubicBezTo>
                    <a:cubicBezTo>
                      <a:pt x="133" y="86"/>
                      <a:pt x="132" y="59"/>
                      <a:pt x="132" y="59"/>
                    </a:cubicBezTo>
                    <a:cubicBezTo>
                      <a:pt x="124" y="62"/>
                      <a:pt x="123" y="61"/>
                      <a:pt x="124" y="59"/>
                    </a:cubicBezTo>
                    <a:cubicBezTo>
                      <a:pt x="126" y="56"/>
                      <a:pt x="126" y="51"/>
                      <a:pt x="121" y="51"/>
                    </a:cubicBezTo>
                    <a:cubicBezTo>
                      <a:pt x="116" y="51"/>
                      <a:pt x="120" y="48"/>
                      <a:pt x="115" y="48"/>
                    </a:cubicBezTo>
                    <a:cubicBezTo>
                      <a:pt x="112" y="50"/>
                      <a:pt x="113" y="45"/>
                      <a:pt x="110" y="44"/>
                    </a:cubicBezTo>
                    <a:cubicBezTo>
                      <a:pt x="107" y="42"/>
                      <a:pt x="110" y="42"/>
                      <a:pt x="107" y="39"/>
                    </a:cubicBezTo>
                    <a:cubicBezTo>
                      <a:pt x="106" y="37"/>
                      <a:pt x="61" y="0"/>
                      <a:pt x="61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54" y="81"/>
                      <a:pt x="54" y="86"/>
                    </a:cubicBezTo>
                    <a:cubicBezTo>
                      <a:pt x="55" y="90"/>
                      <a:pt x="58" y="83"/>
                      <a:pt x="55" y="97"/>
                    </a:cubicBezTo>
                    <a:cubicBezTo>
                      <a:pt x="55" y="97"/>
                      <a:pt x="31" y="97"/>
                      <a:pt x="26" y="97"/>
                    </a:cubicBezTo>
                    <a:cubicBezTo>
                      <a:pt x="23" y="97"/>
                      <a:pt x="25" y="93"/>
                      <a:pt x="23" y="97"/>
                    </a:cubicBezTo>
                    <a:cubicBezTo>
                      <a:pt x="23" y="98"/>
                      <a:pt x="19" y="98"/>
                      <a:pt x="16" y="97"/>
                    </a:cubicBezTo>
                    <a:cubicBezTo>
                      <a:pt x="11" y="95"/>
                      <a:pt x="13" y="103"/>
                      <a:pt x="11" y="100"/>
                    </a:cubicBezTo>
                    <a:cubicBezTo>
                      <a:pt x="10" y="97"/>
                      <a:pt x="8" y="92"/>
                      <a:pt x="5" y="97"/>
                    </a:cubicBezTo>
                    <a:cubicBezTo>
                      <a:pt x="2" y="101"/>
                      <a:pt x="8" y="101"/>
                      <a:pt x="2" y="104"/>
                    </a:cubicBezTo>
                    <a:cubicBezTo>
                      <a:pt x="0" y="109"/>
                      <a:pt x="3" y="106"/>
                      <a:pt x="3" y="111"/>
                    </a:cubicBezTo>
                    <a:cubicBezTo>
                      <a:pt x="3" y="115"/>
                      <a:pt x="2" y="112"/>
                      <a:pt x="3" y="115"/>
                    </a:cubicBezTo>
                    <a:cubicBezTo>
                      <a:pt x="5" y="120"/>
                      <a:pt x="5" y="115"/>
                      <a:pt x="8" y="120"/>
                    </a:cubicBezTo>
                    <a:cubicBezTo>
                      <a:pt x="10" y="123"/>
                      <a:pt x="8" y="123"/>
                      <a:pt x="8" y="126"/>
                    </a:cubicBezTo>
                    <a:cubicBezTo>
                      <a:pt x="6" y="131"/>
                      <a:pt x="10" y="132"/>
                      <a:pt x="11" y="129"/>
                    </a:cubicBezTo>
                    <a:cubicBezTo>
                      <a:pt x="11" y="128"/>
                      <a:pt x="13" y="129"/>
                      <a:pt x="13" y="131"/>
                    </a:cubicBezTo>
                    <a:cubicBezTo>
                      <a:pt x="16" y="134"/>
                      <a:pt x="14" y="126"/>
                      <a:pt x="20" y="129"/>
                    </a:cubicBezTo>
                    <a:cubicBezTo>
                      <a:pt x="23" y="132"/>
                      <a:pt x="22" y="129"/>
                      <a:pt x="23" y="128"/>
                    </a:cubicBezTo>
                    <a:cubicBezTo>
                      <a:pt x="26" y="128"/>
                      <a:pt x="22" y="125"/>
                      <a:pt x="26" y="126"/>
                    </a:cubicBezTo>
                    <a:cubicBezTo>
                      <a:pt x="29" y="128"/>
                      <a:pt x="28" y="129"/>
                      <a:pt x="28" y="131"/>
                    </a:cubicBezTo>
                    <a:cubicBezTo>
                      <a:pt x="29" y="131"/>
                      <a:pt x="28" y="134"/>
                      <a:pt x="29" y="134"/>
                    </a:cubicBezTo>
                    <a:cubicBezTo>
                      <a:pt x="31" y="134"/>
                      <a:pt x="34" y="137"/>
                      <a:pt x="31" y="137"/>
                    </a:cubicBezTo>
                    <a:cubicBezTo>
                      <a:pt x="29" y="139"/>
                      <a:pt x="29" y="143"/>
                      <a:pt x="31" y="140"/>
                    </a:cubicBezTo>
                    <a:cubicBezTo>
                      <a:pt x="32" y="139"/>
                      <a:pt x="34" y="140"/>
                      <a:pt x="32" y="145"/>
                    </a:cubicBezTo>
                    <a:cubicBezTo>
                      <a:pt x="32" y="148"/>
                      <a:pt x="34" y="145"/>
                      <a:pt x="35" y="150"/>
                    </a:cubicBezTo>
                    <a:cubicBezTo>
                      <a:pt x="42" y="142"/>
                      <a:pt x="40" y="153"/>
                      <a:pt x="45" y="148"/>
                    </a:cubicBezTo>
                    <a:cubicBezTo>
                      <a:pt x="48" y="143"/>
                      <a:pt x="49" y="140"/>
                      <a:pt x="49" y="146"/>
                    </a:cubicBezTo>
                    <a:cubicBezTo>
                      <a:pt x="49" y="151"/>
                      <a:pt x="52" y="146"/>
                      <a:pt x="55" y="146"/>
                    </a:cubicBezTo>
                    <a:cubicBezTo>
                      <a:pt x="57" y="142"/>
                      <a:pt x="54" y="140"/>
                      <a:pt x="55" y="140"/>
                    </a:cubicBezTo>
                    <a:cubicBezTo>
                      <a:pt x="57" y="139"/>
                      <a:pt x="57" y="134"/>
                      <a:pt x="57" y="132"/>
                    </a:cubicBezTo>
                    <a:cubicBezTo>
                      <a:pt x="55" y="131"/>
                      <a:pt x="61" y="132"/>
                      <a:pt x="63" y="129"/>
                    </a:cubicBezTo>
                    <a:cubicBezTo>
                      <a:pt x="65" y="126"/>
                      <a:pt x="65" y="126"/>
                      <a:pt x="63" y="125"/>
                    </a:cubicBezTo>
                    <a:cubicBezTo>
                      <a:pt x="63" y="123"/>
                      <a:pt x="68" y="125"/>
                      <a:pt x="66" y="122"/>
                    </a:cubicBezTo>
                    <a:cubicBezTo>
                      <a:pt x="65" y="120"/>
                      <a:pt x="65" y="118"/>
                      <a:pt x="66" y="117"/>
                    </a:cubicBezTo>
                    <a:cubicBezTo>
                      <a:pt x="68" y="115"/>
                      <a:pt x="66" y="118"/>
                      <a:pt x="69" y="118"/>
                    </a:cubicBezTo>
                    <a:cubicBezTo>
                      <a:pt x="72" y="120"/>
                      <a:pt x="72" y="117"/>
                      <a:pt x="72" y="115"/>
                    </a:cubicBezTo>
                    <a:cubicBezTo>
                      <a:pt x="72" y="112"/>
                      <a:pt x="77" y="117"/>
                      <a:pt x="77" y="114"/>
                    </a:cubicBezTo>
                    <a:cubicBezTo>
                      <a:pt x="77" y="109"/>
                      <a:pt x="78" y="108"/>
                      <a:pt x="81" y="109"/>
                    </a:cubicBezTo>
                    <a:cubicBezTo>
                      <a:pt x="84" y="111"/>
                      <a:pt x="81" y="106"/>
                      <a:pt x="86" y="104"/>
                    </a:cubicBezTo>
                    <a:cubicBezTo>
                      <a:pt x="95" y="101"/>
                      <a:pt x="92" y="98"/>
                      <a:pt x="95" y="100"/>
                    </a:cubicBezTo>
                    <a:cubicBezTo>
                      <a:pt x="97" y="101"/>
                      <a:pt x="97" y="100"/>
                      <a:pt x="98" y="101"/>
                    </a:cubicBezTo>
                    <a:cubicBezTo>
                      <a:pt x="100" y="101"/>
                      <a:pt x="100" y="101"/>
                      <a:pt x="101" y="101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3" name="Freeform 112">
                <a:extLst>
                  <a:ext uri="{FF2B5EF4-FFF2-40B4-BE49-F238E27FC236}">
                    <a16:creationId xmlns:a16="http://schemas.microsoft.com/office/drawing/2014/main" id="{CBCAE95E-4B2A-440D-9EA2-FB0440AAC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7" y="2546"/>
                <a:ext cx="192" cy="248"/>
              </a:xfrm>
              <a:custGeom>
                <a:avLst/>
                <a:gdLst/>
                <a:ahLst/>
                <a:cxnLst>
                  <a:cxn ang="0">
                    <a:pos x="7" y="112"/>
                  </a:cxn>
                  <a:cxn ang="0">
                    <a:pos x="22" y="109"/>
                  </a:cxn>
                  <a:cxn ang="0">
                    <a:pos x="29" y="114"/>
                  </a:cxn>
                  <a:cxn ang="0">
                    <a:pos x="40" y="128"/>
                  </a:cxn>
                  <a:cxn ang="0">
                    <a:pos x="43" y="120"/>
                  </a:cxn>
                  <a:cxn ang="0">
                    <a:pos x="49" y="123"/>
                  </a:cxn>
                  <a:cxn ang="0">
                    <a:pos x="54" y="120"/>
                  </a:cxn>
                  <a:cxn ang="0">
                    <a:pos x="61" y="120"/>
                  </a:cxn>
                  <a:cxn ang="0">
                    <a:pos x="64" y="120"/>
                  </a:cxn>
                  <a:cxn ang="0">
                    <a:pos x="93" y="120"/>
                  </a:cxn>
                  <a:cxn ang="0">
                    <a:pos x="92" y="109"/>
                  </a:cxn>
                  <a:cxn ang="0">
                    <a:pos x="84" y="23"/>
                  </a:cxn>
                  <a:cxn ang="0">
                    <a:pos x="99" y="23"/>
                  </a:cxn>
                  <a:cxn ang="0">
                    <a:pos x="67" y="0"/>
                  </a:cxn>
                  <a:cxn ang="0">
                    <a:pos x="67" y="14"/>
                  </a:cxn>
                  <a:cxn ang="0">
                    <a:pos x="42" y="14"/>
                  </a:cxn>
                  <a:cxn ang="0">
                    <a:pos x="42" y="39"/>
                  </a:cxn>
                  <a:cxn ang="0">
                    <a:pos x="34" y="61"/>
                  </a:cxn>
                  <a:cxn ang="0">
                    <a:pos x="3" y="61"/>
                  </a:cxn>
                  <a:cxn ang="0">
                    <a:pos x="2" y="67"/>
                  </a:cxn>
                  <a:cxn ang="0">
                    <a:pos x="3" y="64"/>
                  </a:cxn>
                  <a:cxn ang="0">
                    <a:pos x="5" y="69"/>
                  </a:cxn>
                  <a:cxn ang="0">
                    <a:pos x="8" y="75"/>
                  </a:cxn>
                  <a:cxn ang="0">
                    <a:pos x="7" y="81"/>
                  </a:cxn>
                  <a:cxn ang="0">
                    <a:pos x="8" y="101"/>
                  </a:cxn>
                  <a:cxn ang="0">
                    <a:pos x="7" y="112"/>
                  </a:cxn>
                </a:cxnLst>
                <a:rect l="0" t="0" r="r" b="b"/>
                <a:pathLst>
                  <a:path w="99" h="128">
                    <a:moveTo>
                      <a:pt x="7" y="112"/>
                    </a:moveTo>
                    <a:cubicBezTo>
                      <a:pt x="7" y="107"/>
                      <a:pt x="17" y="109"/>
                      <a:pt x="22" y="109"/>
                    </a:cubicBezTo>
                    <a:cubicBezTo>
                      <a:pt x="25" y="107"/>
                      <a:pt x="28" y="112"/>
                      <a:pt x="29" y="114"/>
                    </a:cubicBezTo>
                    <a:cubicBezTo>
                      <a:pt x="32" y="115"/>
                      <a:pt x="37" y="125"/>
                      <a:pt x="40" y="128"/>
                    </a:cubicBezTo>
                    <a:cubicBezTo>
                      <a:pt x="46" y="125"/>
                      <a:pt x="40" y="125"/>
                      <a:pt x="43" y="120"/>
                    </a:cubicBezTo>
                    <a:cubicBezTo>
                      <a:pt x="46" y="115"/>
                      <a:pt x="48" y="120"/>
                      <a:pt x="49" y="123"/>
                    </a:cubicBezTo>
                    <a:cubicBezTo>
                      <a:pt x="51" y="126"/>
                      <a:pt x="49" y="118"/>
                      <a:pt x="54" y="120"/>
                    </a:cubicBezTo>
                    <a:cubicBezTo>
                      <a:pt x="57" y="121"/>
                      <a:pt x="61" y="121"/>
                      <a:pt x="61" y="120"/>
                    </a:cubicBezTo>
                    <a:cubicBezTo>
                      <a:pt x="63" y="117"/>
                      <a:pt x="61" y="120"/>
                      <a:pt x="64" y="120"/>
                    </a:cubicBezTo>
                    <a:cubicBezTo>
                      <a:pt x="69" y="120"/>
                      <a:pt x="93" y="120"/>
                      <a:pt x="93" y="120"/>
                    </a:cubicBezTo>
                    <a:cubicBezTo>
                      <a:pt x="96" y="106"/>
                      <a:pt x="93" y="114"/>
                      <a:pt x="92" y="109"/>
                    </a:cubicBezTo>
                    <a:cubicBezTo>
                      <a:pt x="92" y="104"/>
                      <a:pt x="84" y="23"/>
                      <a:pt x="84" y="23"/>
                    </a:cubicBezTo>
                    <a:cubicBezTo>
                      <a:pt x="99" y="23"/>
                      <a:pt x="99" y="23"/>
                      <a:pt x="99" y="23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32" y="44"/>
                      <a:pt x="31" y="42"/>
                      <a:pt x="34" y="61"/>
                    </a:cubicBezTo>
                    <a:cubicBezTo>
                      <a:pt x="34" y="61"/>
                      <a:pt x="5" y="61"/>
                      <a:pt x="3" y="61"/>
                    </a:cubicBezTo>
                    <a:cubicBezTo>
                      <a:pt x="2" y="61"/>
                      <a:pt x="0" y="64"/>
                      <a:pt x="2" y="67"/>
                    </a:cubicBezTo>
                    <a:cubicBezTo>
                      <a:pt x="3" y="67"/>
                      <a:pt x="2" y="62"/>
                      <a:pt x="3" y="64"/>
                    </a:cubicBezTo>
                    <a:cubicBezTo>
                      <a:pt x="5" y="64"/>
                      <a:pt x="3" y="69"/>
                      <a:pt x="5" y="69"/>
                    </a:cubicBezTo>
                    <a:cubicBezTo>
                      <a:pt x="7" y="67"/>
                      <a:pt x="8" y="72"/>
                      <a:pt x="8" y="75"/>
                    </a:cubicBezTo>
                    <a:cubicBezTo>
                      <a:pt x="8" y="79"/>
                      <a:pt x="3" y="79"/>
                      <a:pt x="7" y="81"/>
                    </a:cubicBezTo>
                    <a:cubicBezTo>
                      <a:pt x="8" y="82"/>
                      <a:pt x="11" y="93"/>
                      <a:pt x="8" y="101"/>
                    </a:cubicBezTo>
                    <a:cubicBezTo>
                      <a:pt x="7" y="107"/>
                      <a:pt x="5" y="109"/>
                      <a:pt x="7" y="11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4" name="Freeform 113">
                <a:extLst>
                  <a:ext uri="{FF2B5EF4-FFF2-40B4-BE49-F238E27FC236}">
                    <a16:creationId xmlns:a16="http://schemas.microsoft.com/office/drawing/2014/main" id="{64C9B6D0-641A-4D7C-BAE3-8A7A3E75F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5" y="2806"/>
                <a:ext cx="186" cy="186"/>
              </a:xfrm>
              <a:custGeom>
                <a:avLst/>
                <a:gdLst/>
                <a:ahLst/>
                <a:cxnLst>
                  <a:cxn ang="0">
                    <a:pos x="90" y="9"/>
                  </a:cxn>
                  <a:cxn ang="0">
                    <a:pos x="93" y="22"/>
                  </a:cxn>
                  <a:cxn ang="0">
                    <a:pos x="84" y="39"/>
                  </a:cxn>
                  <a:cxn ang="0">
                    <a:pos x="77" y="54"/>
                  </a:cxn>
                  <a:cxn ang="0">
                    <a:pos x="70" y="70"/>
                  </a:cxn>
                  <a:cxn ang="0">
                    <a:pos x="64" y="71"/>
                  </a:cxn>
                  <a:cxn ang="0">
                    <a:pos x="56" y="73"/>
                  </a:cxn>
                  <a:cxn ang="0">
                    <a:pos x="50" y="79"/>
                  </a:cxn>
                  <a:cxn ang="0">
                    <a:pos x="45" y="92"/>
                  </a:cxn>
                  <a:cxn ang="0">
                    <a:pos x="42" y="88"/>
                  </a:cxn>
                  <a:cxn ang="0">
                    <a:pos x="35" y="93"/>
                  </a:cxn>
                  <a:cxn ang="0">
                    <a:pos x="32" y="95"/>
                  </a:cxn>
                  <a:cxn ang="0">
                    <a:pos x="26" y="96"/>
                  </a:cxn>
                  <a:cxn ang="0">
                    <a:pos x="18" y="81"/>
                  </a:cxn>
                  <a:cxn ang="0">
                    <a:pos x="9" y="75"/>
                  </a:cxn>
                  <a:cxn ang="0">
                    <a:pos x="4" y="75"/>
                  </a:cxn>
                  <a:cxn ang="0">
                    <a:pos x="0" y="76"/>
                  </a:cxn>
                  <a:cxn ang="0">
                    <a:pos x="0" y="54"/>
                  </a:cxn>
                  <a:cxn ang="0">
                    <a:pos x="3" y="47"/>
                  </a:cxn>
                  <a:cxn ang="0">
                    <a:pos x="7" y="36"/>
                  </a:cxn>
                  <a:cxn ang="0">
                    <a:pos x="6" y="23"/>
                  </a:cxn>
                  <a:cxn ang="0">
                    <a:pos x="9" y="14"/>
                  </a:cxn>
                  <a:cxn ang="0">
                    <a:pos x="10" y="5"/>
                  </a:cxn>
                  <a:cxn ang="0">
                    <a:pos x="18" y="3"/>
                  </a:cxn>
                  <a:cxn ang="0">
                    <a:pos x="23" y="2"/>
                  </a:cxn>
                  <a:cxn ang="0">
                    <a:pos x="30" y="8"/>
                  </a:cxn>
                  <a:cxn ang="0">
                    <a:pos x="41" y="6"/>
                  </a:cxn>
                  <a:cxn ang="0">
                    <a:pos x="50" y="13"/>
                  </a:cxn>
                  <a:cxn ang="0">
                    <a:pos x="62" y="6"/>
                  </a:cxn>
                  <a:cxn ang="0">
                    <a:pos x="77" y="8"/>
                  </a:cxn>
                  <a:cxn ang="0">
                    <a:pos x="85" y="3"/>
                  </a:cxn>
                  <a:cxn ang="0">
                    <a:pos x="90" y="9"/>
                  </a:cxn>
                </a:cxnLst>
                <a:rect l="0" t="0" r="r" b="b"/>
                <a:pathLst>
                  <a:path w="96" h="96">
                    <a:moveTo>
                      <a:pt x="90" y="9"/>
                    </a:moveTo>
                    <a:cubicBezTo>
                      <a:pt x="88" y="22"/>
                      <a:pt x="96" y="14"/>
                      <a:pt x="93" y="22"/>
                    </a:cubicBezTo>
                    <a:cubicBezTo>
                      <a:pt x="91" y="31"/>
                      <a:pt x="88" y="23"/>
                      <a:pt x="84" y="39"/>
                    </a:cubicBezTo>
                    <a:cubicBezTo>
                      <a:pt x="80" y="53"/>
                      <a:pt x="80" y="53"/>
                      <a:pt x="77" y="54"/>
                    </a:cubicBezTo>
                    <a:cubicBezTo>
                      <a:pt x="74" y="56"/>
                      <a:pt x="73" y="65"/>
                      <a:pt x="70" y="70"/>
                    </a:cubicBezTo>
                    <a:cubicBezTo>
                      <a:pt x="67" y="76"/>
                      <a:pt x="68" y="76"/>
                      <a:pt x="64" y="71"/>
                    </a:cubicBezTo>
                    <a:cubicBezTo>
                      <a:pt x="61" y="67"/>
                      <a:pt x="56" y="68"/>
                      <a:pt x="56" y="73"/>
                    </a:cubicBezTo>
                    <a:cubicBezTo>
                      <a:pt x="55" y="76"/>
                      <a:pt x="52" y="73"/>
                      <a:pt x="50" y="79"/>
                    </a:cubicBezTo>
                    <a:cubicBezTo>
                      <a:pt x="47" y="84"/>
                      <a:pt x="49" y="85"/>
                      <a:pt x="45" y="92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47" y="95"/>
                      <a:pt x="36" y="95"/>
                      <a:pt x="35" y="93"/>
                    </a:cubicBezTo>
                    <a:cubicBezTo>
                      <a:pt x="33" y="92"/>
                      <a:pt x="36" y="95"/>
                      <a:pt x="32" y="95"/>
                    </a:cubicBezTo>
                    <a:cubicBezTo>
                      <a:pt x="30" y="96"/>
                      <a:pt x="30" y="96"/>
                      <a:pt x="26" y="96"/>
                    </a:cubicBezTo>
                    <a:cubicBezTo>
                      <a:pt x="21" y="96"/>
                      <a:pt x="20" y="84"/>
                      <a:pt x="18" y="81"/>
                    </a:cubicBezTo>
                    <a:cubicBezTo>
                      <a:pt x="13" y="76"/>
                      <a:pt x="12" y="75"/>
                      <a:pt x="9" y="75"/>
                    </a:cubicBezTo>
                    <a:cubicBezTo>
                      <a:pt x="4" y="76"/>
                      <a:pt x="6" y="73"/>
                      <a:pt x="4" y="75"/>
                    </a:cubicBezTo>
                    <a:cubicBezTo>
                      <a:pt x="4" y="76"/>
                      <a:pt x="3" y="76"/>
                      <a:pt x="0" y="76"/>
                    </a:cubicBezTo>
                    <a:cubicBezTo>
                      <a:pt x="1" y="67"/>
                      <a:pt x="0" y="62"/>
                      <a:pt x="0" y="54"/>
                    </a:cubicBezTo>
                    <a:cubicBezTo>
                      <a:pt x="0" y="47"/>
                      <a:pt x="1" y="51"/>
                      <a:pt x="3" y="47"/>
                    </a:cubicBezTo>
                    <a:cubicBezTo>
                      <a:pt x="3" y="42"/>
                      <a:pt x="4" y="44"/>
                      <a:pt x="7" y="36"/>
                    </a:cubicBezTo>
                    <a:cubicBezTo>
                      <a:pt x="10" y="28"/>
                      <a:pt x="4" y="28"/>
                      <a:pt x="6" y="23"/>
                    </a:cubicBezTo>
                    <a:cubicBezTo>
                      <a:pt x="7" y="20"/>
                      <a:pt x="4" y="16"/>
                      <a:pt x="9" y="14"/>
                    </a:cubicBezTo>
                    <a:cubicBezTo>
                      <a:pt x="12" y="11"/>
                      <a:pt x="9" y="8"/>
                      <a:pt x="10" y="5"/>
                    </a:cubicBezTo>
                    <a:cubicBezTo>
                      <a:pt x="13" y="3"/>
                      <a:pt x="13" y="3"/>
                      <a:pt x="18" y="3"/>
                    </a:cubicBezTo>
                    <a:cubicBezTo>
                      <a:pt x="21" y="3"/>
                      <a:pt x="20" y="0"/>
                      <a:pt x="23" y="2"/>
                    </a:cubicBezTo>
                    <a:cubicBezTo>
                      <a:pt x="26" y="3"/>
                      <a:pt x="29" y="2"/>
                      <a:pt x="30" y="8"/>
                    </a:cubicBezTo>
                    <a:cubicBezTo>
                      <a:pt x="33" y="14"/>
                      <a:pt x="38" y="6"/>
                      <a:pt x="41" y="6"/>
                    </a:cubicBezTo>
                    <a:cubicBezTo>
                      <a:pt x="42" y="6"/>
                      <a:pt x="45" y="11"/>
                      <a:pt x="50" y="13"/>
                    </a:cubicBezTo>
                    <a:cubicBezTo>
                      <a:pt x="56" y="13"/>
                      <a:pt x="55" y="8"/>
                      <a:pt x="62" y="6"/>
                    </a:cubicBezTo>
                    <a:cubicBezTo>
                      <a:pt x="71" y="5"/>
                      <a:pt x="76" y="13"/>
                      <a:pt x="77" y="8"/>
                    </a:cubicBezTo>
                    <a:cubicBezTo>
                      <a:pt x="79" y="3"/>
                      <a:pt x="80" y="6"/>
                      <a:pt x="85" y="3"/>
                    </a:cubicBezTo>
                    <a:cubicBezTo>
                      <a:pt x="90" y="9"/>
                      <a:pt x="90" y="9"/>
                      <a:pt x="90" y="9"/>
                    </a:cubicBezTo>
                    <a:close/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5" name="Freeform 114">
                <a:extLst>
                  <a:ext uri="{FF2B5EF4-FFF2-40B4-BE49-F238E27FC236}">
                    <a16:creationId xmlns:a16="http://schemas.microsoft.com/office/drawing/2014/main" id="{C2F4B2E9-97D9-4739-8AEA-70461D7AD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2" y="2864"/>
                <a:ext cx="203" cy="167"/>
              </a:xfrm>
              <a:custGeom>
                <a:avLst/>
                <a:gdLst/>
                <a:ahLst/>
                <a:cxnLst>
                  <a:cxn ang="0">
                    <a:pos x="105" y="58"/>
                  </a:cxn>
                  <a:cxn ang="0">
                    <a:pos x="99" y="58"/>
                  </a:cxn>
                  <a:cxn ang="0">
                    <a:pos x="87" y="57"/>
                  </a:cxn>
                  <a:cxn ang="0">
                    <a:pos x="76" y="60"/>
                  </a:cxn>
                  <a:cxn ang="0">
                    <a:pos x="67" y="63"/>
                  </a:cxn>
                  <a:cxn ang="0">
                    <a:pos x="50" y="65"/>
                  </a:cxn>
                  <a:cxn ang="0">
                    <a:pos x="44" y="58"/>
                  </a:cxn>
                  <a:cxn ang="0">
                    <a:pos x="35" y="65"/>
                  </a:cxn>
                  <a:cxn ang="0">
                    <a:pos x="35" y="74"/>
                  </a:cxn>
                  <a:cxn ang="0">
                    <a:pos x="28" y="72"/>
                  </a:cxn>
                  <a:cxn ang="0">
                    <a:pos x="20" y="72"/>
                  </a:cxn>
                  <a:cxn ang="0">
                    <a:pos x="15" y="86"/>
                  </a:cxn>
                  <a:cxn ang="0">
                    <a:pos x="8" y="71"/>
                  </a:cxn>
                  <a:cxn ang="0">
                    <a:pos x="5" y="65"/>
                  </a:cxn>
                  <a:cxn ang="0">
                    <a:pos x="2" y="52"/>
                  </a:cxn>
                  <a:cxn ang="0">
                    <a:pos x="2" y="48"/>
                  </a:cxn>
                  <a:cxn ang="0">
                    <a:pos x="9" y="34"/>
                  </a:cxn>
                  <a:cxn ang="0">
                    <a:pos x="17" y="32"/>
                  </a:cxn>
                  <a:cxn ang="0">
                    <a:pos x="21" y="32"/>
                  </a:cxn>
                  <a:cxn ang="0">
                    <a:pos x="37" y="26"/>
                  </a:cxn>
                  <a:cxn ang="0">
                    <a:pos x="37" y="20"/>
                  </a:cxn>
                  <a:cxn ang="0">
                    <a:pos x="53" y="14"/>
                  </a:cxn>
                  <a:cxn ang="0">
                    <a:pos x="58" y="4"/>
                  </a:cxn>
                  <a:cxn ang="0">
                    <a:pos x="69" y="1"/>
                  </a:cxn>
                  <a:cxn ang="0">
                    <a:pos x="73" y="17"/>
                  </a:cxn>
                  <a:cxn ang="0">
                    <a:pos x="78" y="24"/>
                  </a:cxn>
                  <a:cxn ang="0">
                    <a:pos x="85" y="29"/>
                  </a:cxn>
                  <a:cxn ang="0">
                    <a:pos x="90" y="37"/>
                  </a:cxn>
                  <a:cxn ang="0">
                    <a:pos x="96" y="44"/>
                  </a:cxn>
                  <a:cxn ang="0">
                    <a:pos x="101" y="51"/>
                  </a:cxn>
                  <a:cxn ang="0">
                    <a:pos x="105" y="58"/>
                  </a:cxn>
                </a:cxnLst>
                <a:rect l="0" t="0" r="r" b="b"/>
                <a:pathLst>
                  <a:path w="105" h="86">
                    <a:moveTo>
                      <a:pt x="105" y="58"/>
                    </a:moveTo>
                    <a:cubicBezTo>
                      <a:pt x="102" y="58"/>
                      <a:pt x="102" y="55"/>
                      <a:pt x="99" y="58"/>
                    </a:cubicBezTo>
                    <a:cubicBezTo>
                      <a:pt x="97" y="62"/>
                      <a:pt x="90" y="52"/>
                      <a:pt x="87" y="57"/>
                    </a:cubicBezTo>
                    <a:cubicBezTo>
                      <a:pt x="84" y="62"/>
                      <a:pt x="84" y="55"/>
                      <a:pt x="76" y="60"/>
                    </a:cubicBezTo>
                    <a:cubicBezTo>
                      <a:pt x="67" y="66"/>
                      <a:pt x="70" y="55"/>
                      <a:pt x="67" y="63"/>
                    </a:cubicBezTo>
                    <a:cubicBezTo>
                      <a:pt x="64" y="71"/>
                      <a:pt x="59" y="65"/>
                      <a:pt x="50" y="65"/>
                    </a:cubicBezTo>
                    <a:cubicBezTo>
                      <a:pt x="47" y="65"/>
                      <a:pt x="50" y="62"/>
                      <a:pt x="44" y="58"/>
                    </a:cubicBezTo>
                    <a:cubicBezTo>
                      <a:pt x="37" y="55"/>
                      <a:pt x="37" y="63"/>
                      <a:pt x="35" y="65"/>
                    </a:cubicBezTo>
                    <a:cubicBezTo>
                      <a:pt x="32" y="66"/>
                      <a:pt x="34" y="69"/>
                      <a:pt x="35" y="74"/>
                    </a:cubicBezTo>
                    <a:cubicBezTo>
                      <a:pt x="32" y="71"/>
                      <a:pt x="31" y="75"/>
                      <a:pt x="28" y="72"/>
                    </a:cubicBezTo>
                    <a:cubicBezTo>
                      <a:pt x="25" y="71"/>
                      <a:pt x="25" y="74"/>
                      <a:pt x="20" y="72"/>
                    </a:cubicBezTo>
                    <a:cubicBezTo>
                      <a:pt x="15" y="72"/>
                      <a:pt x="18" y="80"/>
                      <a:pt x="15" y="86"/>
                    </a:cubicBezTo>
                    <a:cubicBezTo>
                      <a:pt x="14" y="75"/>
                      <a:pt x="11" y="74"/>
                      <a:pt x="8" y="71"/>
                    </a:cubicBezTo>
                    <a:cubicBezTo>
                      <a:pt x="5" y="68"/>
                      <a:pt x="8" y="65"/>
                      <a:pt x="5" y="65"/>
                    </a:cubicBezTo>
                    <a:cubicBezTo>
                      <a:pt x="3" y="63"/>
                      <a:pt x="2" y="58"/>
                      <a:pt x="2" y="52"/>
                    </a:cubicBezTo>
                    <a:cubicBezTo>
                      <a:pt x="3" y="48"/>
                      <a:pt x="0" y="49"/>
                      <a:pt x="2" y="48"/>
                    </a:cubicBezTo>
                    <a:cubicBezTo>
                      <a:pt x="5" y="46"/>
                      <a:pt x="6" y="40"/>
                      <a:pt x="9" y="34"/>
                    </a:cubicBezTo>
                    <a:cubicBezTo>
                      <a:pt x="12" y="35"/>
                      <a:pt x="15" y="34"/>
                      <a:pt x="17" y="32"/>
                    </a:cubicBezTo>
                    <a:cubicBezTo>
                      <a:pt x="18" y="29"/>
                      <a:pt x="18" y="35"/>
                      <a:pt x="21" y="32"/>
                    </a:cubicBezTo>
                    <a:cubicBezTo>
                      <a:pt x="28" y="27"/>
                      <a:pt x="32" y="32"/>
                      <a:pt x="37" y="26"/>
                    </a:cubicBezTo>
                    <a:cubicBezTo>
                      <a:pt x="40" y="21"/>
                      <a:pt x="35" y="21"/>
                      <a:pt x="37" y="20"/>
                    </a:cubicBezTo>
                    <a:cubicBezTo>
                      <a:pt x="38" y="18"/>
                      <a:pt x="47" y="21"/>
                      <a:pt x="53" y="14"/>
                    </a:cubicBezTo>
                    <a:cubicBezTo>
                      <a:pt x="58" y="6"/>
                      <a:pt x="59" y="9"/>
                      <a:pt x="58" y="4"/>
                    </a:cubicBezTo>
                    <a:cubicBezTo>
                      <a:pt x="58" y="3"/>
                      <a:pt x="66" y="0"/>
                      <a:pt x="69" y="1"/>
                    </a:cubicBezTo>
                    <a:cubicBezTo>
                      <a:pt x="72" y="6"/>
                      <a:pt x="76" y="10"/>
                      <a:pt x="73" y="17"/>
                    </a:cubicBezTo>
                    <a:cubicBezTo>
                      <a:pt x="72" y="27"/>
                      <a:pt x="81" y="21"/>
                      <a:pt x="78" y="24"/>
                    </a:cubicBezTo>
                    <a:cubicBezTo>
                      <a:pt x="76" y="29"/>
                      <a:pt x="82" y="26"/>
                      <a:pt x="85" y="29"/>
                    </a:cubicBezTo>
                    <a:cubicBezTo>
                      <a:pt x="88" y="34"/>
                      <a:pt x="84" y="32"/>
                      <a:pt x="90" y="37"/>
                    </a:cubicBezTo>
                    <a:cubicBezTo>
                      <a:pt x="94" y="41"/>
                      <a:pt x="96" y="41"/>
                      <a:pt x="96" y="44"/>
                    </a:cubicBezTo>
                    <a:cubicBezTo>
                      <a:pt x="94" y="48"/>
                      <a:pt x="96" y="48"/>
                      <a:pt x="101" y="51"/>
                    </a:cubicBezTo>
                    <a:cubicBezTo>
                      <a:pt x="104" y="51"/>
                      <a:pt x="102" y="55"/>
                      <a:pt x="105" y="58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6" name="Freeform 115">
                <a:extLst>
                  <a:ext uri="{FF2B5EF4-FFF2-40B4-BE49-F238E27FC236}">
                    <a16:creationId xmlns:a16="http://schemas.microsoft.com/office/drawing/2014/main" id="{6A6A9C5F-7F54-4D1C-B979-816EA9E08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2823"/>
                <a:ext cx="121" cy="219"/>
              </a:xfrm>
              <a:custGeom>
                <a:avLst/>
                <a:gdLst/>
                <a:ahLst/>
                <a:cxnLst>
                  <a:cxn ang="0">
                    <a:pos x="39" y="107"/>
                  </a:cxn>
                  <a:cxn ang="0">
                    <a:pos x="49" y="107"/>
                  </a:cxn>
                  <a:cxn ang="0">
                    <a:pos x="56" y="109"/>
                  </a:cxn>
                  <a:cxn ang="0">
                    <a:pos x="60" y="112"/>
                  </a:cxn>
                  <a:cxn ang="0">
                    <a:pos x="62" y="107"/>
                  </a:cxn>
                  <a:cxn ang="0">
                    <a:pos x="54" y="92"/>
                  </a:cxn>
                  <a:cxn ang="0">
                    <a:pos x="51" y="85"/>
                  </a:cxn>
                  <a:cxn ang="0">
                    <a:pos x="48" y="73"/>
                  </a:cxn>
                  <a:cxn ang="0">
                    <a:pos x="48" y="68"/>
                  </a:cxn>
                  <a:cxn ang="0">
                    <a:pos x="56" y="54"/>
                  </a:cxn>
                  <a:cxn ang="0">
                    <a:pos x="54" y="48"/>
                  </a:cxn>
                  <a:cxn ang="0">
                    <a:pos x="45" y="36"/>
                  </a:cxn>
                  <a:cxn ang="0">
                    <a:pos x="48" y="31"/>
                  </a:cxn>
                  <a:cxn ang="0">
                    <a:pos x="57" y="30"/>
                  </a:cxn>
                  <a:cxn ang="0">
                    <a:pos x="51" y="9"/>
                  </a:cxn>
                  <a:cxn ang="0">
                    <a:pos x="49" y="3"/>
                  </a:cxn>
                  <a:cxn ang="0">
                    <a:pos x="45" y="0"/>
                  </a:cxn>
                  <a:cxn ang="0">
                    <a:pos x="48" y="13"/>
                  </a:cxn>
                  <a:cxn ang="0">
                    <a:pos x="39" y="30"/>
                  </a:cxn>
                  <a:cxn ang="0">
                    <a:pos x="32" y="45"/>
                  </a:cxn>
                  <a:cxn ang="0">
                    <a:pos x="25" y="61"/>
                  </a:cxn>
                  <a:cxn ang="0">
                    <a:pos x="19" y="62"/>
                  </a:cxn>
                  <a:cxn ang="0">
                    <a:pos x="11" y="64"/>
                  </a:cxn>
                  <a:cxn ang="0">
                    <a:pos x="5" y="70"/>
                  </a:cxn>
                  <a:cxn ang="0">
                    <a:pos x="0" y="82"/>
                  </a:cxn>
                  <a:cxn ang="0">
                    <a:pos x="3" y="85"/>
                  </a:cxn>
                  <a:cxn ang="0">
                    <a:pos x="5" y="90"/>
                  </a:cxn>
                  <a:cxn ang="0">
                    <a:pos x="9" y="88"/>
                  </a:cxn>
                  <a:cxn ang="0">
                    <a:pos x="9" y="93"/>
                  </a:cxn>
                  <a:cxn ang="0">
                    <a:pos x="9" y="96"/>
                  </a:cxn>
                  <a:cxn ang="0">
                    <a:pos x="9" y="105"/>
                  </a:cxn>
                  <a:cxn ang="0">
                    <a:pos x="22" y="107"/>
                  </a:cxn>
                  <a:cxn ang="0">
                    <a:pos x="31" y="105"/>
                  </a:cxn>
                  <a:cxn ang="0">
                    <a:pos x="39" y="107"/>
                  </a:cxn>
                </a:cxnLst>
                <a:rect l="0" t="0" r="r" b="b"/>
                <a:pathLst>
                  <a:path w="62" h="113">
                    <a:moveTo>
                      <a:pt x="39" y="107"/>
                    </a:moveTo>
                    <a:cubicBezTo>
                      <a:pt x="49" y="107"/>
                      <a:pt x="49" y="107"/>
                      <a:pt x="49" y="107"/>
                    </a:cubicBezTo>
                    <a:cubicBezTo>
                      <a:pt x="49" y="107"/>
                      <a:pt x="52" y="109"/>
                      <a:pt x="56" y="109"/>
                    </a:cubicBezTo>
                    <a:cubicBezTo>
                      <a:pt x="59" y="110"/>
                      <a:pt x="60" y="113"/>
                      <a:pt x="60" y="112"/>
                    </a:cubicBezTo>
                    <a:cubicBezTo>
                      <a:pt x="62" y="112"/>
                      <a:pt x="60" y="109"/>
                      <a:pt x="62" y="107"/>
                    </a:cubicBezTo>
                    <a:cubicBezTo>
                      <a:pt x="60" y="96"/>
                      <a:pt x="57" y="95"/>
                      <a:pt x="54" y="92"/>
                    </a:cubicBezTo>
                    <a:cubicBezTo>
                      <a:pt x="51" y="88"/>
                      <a:pt x="54" y="85"/>
                      <a:pt x="51" y="85"/>
                    </a:cubicBezTo>
                    <a:cubicBezTo>
                      <a:pt x="49" y="84"/>
                      <a:pt x="48" y="79"/>
                      <a:pt x="48" y="73"/>
                    </a:cubicBezTo>
                    <a:cubicBezTo>
                      <a:pt x="49" y="68"/>
                      <a:pt x="46" y="70"/>
                      <a:pt x="48" y="68"/>
                    </a:cubicBezTo>
                    <a:cubicBezTo>
                      <a:pt x="51" y="67"/>
                      <a:pt x="52" y="61"/>
                      <a:pt x="56" y="54"/>
                    </a:cubicBezTo>
                    <a:cubicBezTo>
                      <a:pt x="57" y="51"/>
                      <a:pt x="56" y="54"/>
                      <a:pt x="54" y="48"/>
                    </a:cubicBezTo>
                    <a:cubicBezTo>
                      <a:pt x="54" y="44"/>
                      <a:pt x="51" y="45"/>
                      <a:pt x="45" y="36"/>
                    </a:cubicBezTo>
                    <a:cubicBezTo>
                      <a:pt x="43" y="34"/>
                      <a:pt x="45" y="30"/>
                      <a:pt x="48" y="31"/>
                    </a:cubicBezTo>
                    <a:cubicBezTo>
                      <a:pt x="49" y="31"/>
                      <a:pt x="52" y="33"/>
                      <a:pt x="57" y="30"/>
                    </a:cubicBezTo>
                    <a:cubicBezTo>
                      <a:pt x="49" y="25"/>
                      <a:pt x="54" y="11"/>
                      <a:pt x="51" y="9"/>
                    </a:cubicBezTo>
                    <a:cubicBezTo>
                      <a:pt x="49" y="9"/>
                      <a:pt x="52" y="5"/>
                      <a:pt x="49" y="3"/>
                    </a:cubicBezTo>
                    <a:cubicBezTo>
                      <a:pt x="45" y="2"/>
                      <a:pt x="54" y="0"/>
                      <a:pt x="45" y="0"/>
                    </a:cubicBezTo>
                    <a:cubicBezTo>
                      <a:pt x="43" y="13"/>
                      <a:pt x="51" y="5"/>
                      <a:pt x="48" y="13"/>
                    </a:cubicBezTo>
                    <a:cubicBezTo>
                      <a:pt x="46" y="22"/>
                      <a:pt x="43" y="14"/>
                      <a:pt x="39" y="30"/>
                    </a:cubicBezTo>
                    <a:cubicBezTo>
                      <a:pt x="36" y="44"/>
                      <a:pt x="36" y="44"/>
                      <a:pt x="32" y="45"/>
                    </a:cubicBezTo>
                    <a:cubicBezTo>
                      <a:pt x="29" y="47"/>
                      <a:pt x="28" y="56"/>
                      <a:pt x="25" y="61"/>
                    </a:cubicBezTo>
                    <a:cubicBezTo>
                      <a:pt x="22" y="67"/>
                      <a:pt x="23" y="67"/>
                      <a:pt x="19" y="62"/>
                    </a:cubicBezTo>
                    <a:cubicBezTo>
                      <a:pt x="16" y="57"/>
                      <a:pt x="11" y="59"/>
                      <a:pt x="11" y="64"/>
                    </a:cubicBezTo>
                    <a:cubicBezTo>
                      <a:pt x="9" y="67"/>
                      <a:pt x="6" y="64"/>
                      <a:pt x="5" y="70"/>
                    </a:cubicBezTo>
                    <a:cubicBezTo>
                      <a:pt x="2" y="74"/>
                      <a:pt x="3" y="76"/>
                      <a:pt x="0" y="82"/>
                    </a:cubicBezTo>
                    <a:cubicBezTo>
                      <a:pt x="0" y="87"/>
                      <a:pt x="2" y="81"/>
                      <a:pt x="3" y="85"/>
                    </a:cubicBezTo>
                    <a:cubicBezTo>
                      <a:pt x="3" y="88"/>
                      <a:pt x="3" y="88"/>
                      <a:pt x="5" y="90"/>
                    </a:cubicBezTo>
                    <a:cubicBezTo>
                      <a:pt x="8" y="92"/>
                      <a:pt x="6" y="87"/>
                      <a:pt x="9" y="88"/>
                    </a:cubicBezTo>
                    <a:cubicBezTo>
                      <a:pt x="11" y="90"/>
                      <a:pt x="6" y="90"/>
                      <a:pt x="9" y="93"/>
                    </a:cubicBezTo>
                    <a:cubicBezTo>
                      <a:pt x="11" y="95"/>
                      <a:pt x="8" y="93"/>
                      <a:pt x="9" y="96"/>
                    </a:cubicBezTo>
                    <a:cubicBezTo>
                      <a:pt x="12" y="99"/>
                      <a:pt x="9" y="102"/>
                      <a:pt x="9" y="105"/>
                    </a:cubicBezTo>
                    <a:cubicBezTo>
                      <a:pt x="12" y="109"/>
                      <a:pt x="14" y="107"/>
                      <a:pt x="22" y="107"/>
                    </a:cubicBezTo>
                    <a:cubicBezTo>
                      <a:pt x="23" y="105"/>
                      <a:pt x="23" y="105"/>
                      <a:pt x="31" y="105"/>
                    </a:cubicBezTo>
                    <a:cubicBezTo>
                      <a:pt x="40" y="105"/>
                      <a:pt x="37" y="105"/>
                      <a:pt x="39" y="107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7" name="Freeform 116">
                <a:extLst>
                  <a:ext uri="{FF2B5EF4-FFF2-40B4-BE49-F238E27FC236}">
                    <a16:creationId xmlns:a16="http://schemas.microsoft.com/office/drawing/2014/main" id="{776F7F72-1777-4494-8979-06A1B0C5F2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" y="3155"/>
                <a:ext cx="17" cy="27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" y="2"/>
                  </a:cxn>
                  <a:cxn ang="0">
                    <a:pos x="9" y="3"/>
                  </a:cxn>
                  <a:cxn ang="0">
                    <a:pos x="4" y="5"/>
                  </a:cxn>
                  <a:cxn ang="0">
                    <a:pos x="1" y="14"/>
                  </a:cxn>
                  <a:cxn ang="0">
                    <a:pos x="1" y="11"/>
                  </a:cxn>
                  <a:cxn ang="0">
                    <a:pos x="0" y="6"/>
                  </a:cxn>
                </a:cxnLst>
                <a:rect l="0" t="0" r="r" b="b"/>
                <a:pathLst>
                  <a:path w="9" h="14">
                    <a:moveTo>
                      <a:pt x="0" y="6"/>
                    </a:moveTo>
                    <a:cubicBezTo>
                      <a:pt x="1" y="3"/>
                      <a:pt x="4" y="2"/>
                      <a:pt x="6" y="2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8" y="3"/>
                      <a:pt x="8" y="3"/>
                      <a:pt x="4" y="5"/>
                    </a:cubicBezTo>
                    <a:cubicBezTo>
                      <a:pt x="3" y="8"/>
                      <a:pt x="6" y="14"/>
                      <a:pt x="1" y="14"/>
                    </a:cubicBezTo>
                    <a:cubicBezTo>
                      <a:pt x="1" y="13"/>
                      <a:pt x="0" y="14"/>
                      <a:pt x="1" y="11"/>
                    </a:cubicBezTo>
                    <a:cubicBezTo>
                      <a:pt x="1" y="10"/>
                      <a:pt x="1" y="8"/>
                      <a:pt x="0" y="6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8" name="Freeform 117">
                <a:extLst>
                  <a:ext uri="{FF2B5EF4-FFF2-40B4-BE49-F238E27FC236}">
                    <a16:creationId xmlns:a16="http://schemas.microsoft.com/office/drawing/2014/main" id="{1DCA3AED-1704-40D8-AB3A-82C999871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1" y="3002"/>
                <a:ext cx="118" cy="168"/>
              </a:xfrm>
              <a:custGeom>
                <a:avLst/>
                <a:gdLst/>
                <a:ahLst/>
                <a:cxnLst>
                  <a:cxn ang="0">
                    <a:pos x="18" y="16"/>
                  </a:cxn>
                  <a:cxn ang="0">
                    <a:pos x="17" y="23"/>
                  </a:cxn>
                  <a:cxn ang="0">
                    <a:pos x="23" y="23"/>
                  </a:cxn>
                  <a:cxn ang="0">
                    <a:pos x="26" y="30"/>
                  </a:cxn>
                  <a:cxn ang="0">
                    <a:pos x="23" y="37"/>
                  </a:cxn>
                  <a:cxn ang="0">
                    <a:pos x="28" y="43"/>
                  </a:cxn>
                  <a:cxn ang="0">
                    <a:pos x="26" y="56"/>
                  </a:cxn>
                  <a:cxn ang="0">
                    <a:pos x="25" y="60"/>
                  </a:cxn>
                  <a:cxn ang="0">
                    <a:pos x="22" y="59"/>
                  </a:cxn>
                  <a:cxn ang="0">
                    <a:pos x="14" y="56"/>
                  </a:cxn>
                  <a:cxn ang="0">
                    <a:pos x="12" y="57"/>
                  </a:cxn>
                  <a:cxn ang="0">
                    <a:pos x="6" y="60"/>
                  </a:cxn>
                  <a:cxn ang="0">
                    <a:pos x="6" y="68"/>
                  </a:cxn>
                  <a:cxn ang="0">
                    <a:pos x="5" y="73"/>
                  </a:cxn>
                  <a:cxn ang="0">
                    <a:pos x="0" y="74"/>
                  </a:cxn>
                  <a:cxn ang="0">
                    <a:pos x="6" y="82"/>
                  </a:cxn>
                  <a:cxn ang="0">
                    <a:pos x="8" y="85"/>
                  </a:cxn>
                  <a:cxn ang="0">
                    <a:pos x="14" y="81"/>
                  </a:cxn>
                  <a:cxn ang="0">
                    <a:pos x="17" y="82"/>
                  </a:cxn>
                  <a:cxn ang="0">
                    <a:pos x="26" y="79"/>
                  </a:cxn>
                  <a:cxn ang="0">
                    <a:pos x="28" y="84"/>
                  </a:cxn>
                  <a:cxn ang="0">
                    <a:pos x="37" y="76"/>
                  </a:cxn>
                  <a:cxn ang="0">
                    <a:pos x="41" y="67"/>
                  </a:cxn>
                  <a:cxn ang="0">
                    <a:pos x="50" y="47"/>
                  </a:cxn>
                  <a:cxn ang="0">
                    <a:pos x="55" y="34"/>
                  </a:cxn>
                  <a:cxn ang="0">
                    <a:pos x="55" y="23"/>
                  </a:cxn>
                  <a:cxn ang="0">
                    <a:pos x="57" y="11"/>
                  </a:cxn>
                  <a:cxn ang="0">
                    <a:pos x="61" y="3"/>
                  </a:cxn>
                  <a:cxn ang="0">
                    <a:pos x="54" y="2"/>
                  </a:cxn>
                  <a:cxn ang="0">
                    <a:pos x="46" y="2"/>
                  </a:cxn>
                  <a:cxn ang="0">
                    <a:pos x="41" y="16"/>
                  </a:cxn>
                  <a:cxn ang="0">
                    <a:pos x="40" y="20"/>
                  </a:cxn>
                  <a:cxn ang="0">
                    <a:pos x="35" y="17"/>
                  </a:cxn>
                  <a:cxn ang="0">
                    <a:pos x="29" y="16"/>
                  </a:cxn>
                  <a:cxn ang="0">
                    <a:pos x="18" y="16"/>
                  </a:cxn>
                </a:cxnLst>
                <a:rect l="0" t="0" r="r" b="b"/>
                <a:pathLst>
                  <a:path w="61" h="87">
                    <a:moveTo>
                      <a:pt x="18" y="16"/>
                    </a:moveTo>
                    <a:cubicBezTo>
                      <a:pt x="18" y="19"/>
                      <a:pt x="15" y="19"/>
                      <a:pt x="17" y="23"/>
                    </a:cubicBezTo>
                    <a:cubicBezTo>
                      <a:pt x="18" y="26"/>
                      <a:pt x="22" y="23"/>
                      <a:pt x="23" y="23"/>
                    </a:cubicBezTo>
                    <a:cubicBezTo>
                      <a:pt x="26" y="23"/>
                      <a:pt x="28" y="26"/>
                      <a:pt x="26" y="30"/>
                    </a:cubicBezTo>
                    <a:cubicBezTo>
                      <a:pt x="25" y="34"/>
                      <a:pt x="25" y="28"/>
                      <a:pt x="23" y="37"/>
                    </a:cubicBezTo>
                    <a:cubicBezTo>
                      <a:pt x="22" y="42"/>
                      <a:pt x="28" y="40"/>
                      <a:pt x="28" y="43"/>
                    </a:cubicBezTo>
                    <a:cubicBezTo>
                      <a:pt x="26" y="47"/>
                      <a:pt x="28" y="53"/>
                      <a:pt x="26" y="56"/>
                    </a:cubicBezTo>
                    <a:cubicBezTo>
                      <a:pt x="25" y="59"/>
                      <a:pt x="28" y="60"/>
                      <a:pt x="25" y="60"/>
                    </a:cubicBezTo>
                    <a:cubicBezTo>
                      <a:pt x="22" y="62"/>
                      <a:pt x="23" y="56"/>
                      <a:pt x="22" y="59"/>
                    </a:cubicBezTo>
                    <a:cubicBezTo>
                      <a:pt x="18" y="62"/>
                      <a:pt x="17" y="62"/>
                      <a:pt x="14" y="56"/>
                    </a:cubicBezTo>
                    <a:cubicBezTo>
                      <a:pt x="11" y="51"/>
                      <a:pt x="11" y="54"/>
                      <a:pt x="12" y="57"/>
                    </a:cubicBezTo>
                    <a:cubicBezTo>
                      <a:pt x="12" y="60"/>
                      <a:pt x="9" y="60"/>
                      <a:pt x="6" y="60"/>
                    </a:cubicBezTo>
                    <a:cubicBezTo>
                      <a:pt x="3" y="60"/>
                      <a:pt x="5" y="67"/>
                      <a:pt x="6" y="68"/>
                    </a:cubicBezTo>
                    <a:cubicBezTo>
                      <a:pt x="8" y="70"/>
                      <a:pt x="8" y="74"/>
                      <a:pt x="5" y="73"/>
                    </a:cubicBezTo>
                    <a:cubicBezTo>
                      <a:pt x="3" y="71"/>
                      <a:pt x="3" y="71"/>
                      <a:pt x="0" y="74"/>
                    </a:cubicBezTo>
                    <a:cubicBezTo>
                      <a:pt x="5" y="79"/>
                      <a:pt x="5" y="79"/>
                      <a:pt x="6" y="82"/>
                    </a:cubicBezTo>
                    <a:cubicBezTo>
                      <a:pt x="6" y="84"/>
                      <a:pt x="8" y="85"/>
                      <a:pt x="8" y="85"/>
                    </a:cubicBezTo>
                    <a:cubicBezTo>
                      <a:pt x="9" y="82"/>
                      <a:pt x="12" y="81"/>
                      <a:pt x="14" y="81"/>
                    </a:cubicBezTo>
                    <a:cubicBezTo>
                      <a:pt x="14" y="79"/>
                      <a:pt x="15" y="81"/>
                      <a:pt x="17" y="82"/>
                    </a:cubicBezTo>
                    <a:cubicBezTo>
                      <a:pt x="20" y="87"/>
                      <a:pt x="23" y="77"/>
                      <a:pt x="26" y="79"/>
                    </a:cubicBezTo>
                    <a:cubicBezTo>
                      <a:pt x="29" y="81"/>
                      <a:pt x="25" y="84"/>
                      <a:pt x="28" y="84"/>
                    </a:cubicBezTo>
                    <a:cubicBezTo>
                      <a:pt x="32" y="85"/>
                      <a:pt x="35" y="76"/>
                      <a:pt x="37" y="76"/>
                    </a:cubicBezTo>
                    <a:cubicBezTo>
                      <a:pt x="40" y="76"/>
                      <a:pt x="43" y="70"/>
                      <a:pt x="41" y="67"/>
                    </a:cubicBezTo>
                    <a:cubicBezTo>
                      <a:pt x="38" y="60"/>
                      <a:pt x="46" y="48"/>
                      <a:pt x="50" y="47"/>
                    </a:cubicBezTo>
                    <a:cubicBezTo>
                      <a:pt x="55" y="43"/>
                      <a:pt x="52" y="40"/>
                      <a:pt x="55" y="34"/>
                    </a:cubicBezTo>
                    <a:cubicBezTo>
                      <a:pt x="57" y="30"/>
                      <a:pt x="54" y="31"/>
                      <a:pt x="55" y="23"/>
                    </a:cubicBezTo>
                    <a:cubicBezTo>
                      <a:pt x="57" y="16"/>
                      <a:pt x="54" y="17"/>
                      <a:pt x="57" y="11"/>
                    </a:cubicBezTo>
                    <a:cubicBezTo>
                      <a:pt x="61" y="6"/>
                      <a:pt x="61" y="5"/>
                      <a:pt x="61" y="3"/>
                    </a:cubicBezTo>
                    <a:cubicBezTo>
                      <a:pt x="58" y="0"/>
                      <a:pt x="57" y="5"/>
                      <a:pt x="54" y="2"/>
                    </a:cubicBezTo>
                    <a:cubicBezTo>
                      <a:pt x="50" y="0"/>
                      <a:pt x="50" y="3"/>
                      <a:pt x="46" y="2"/>
                    </a:cubicBezTo>
                    <a:cubicBezTo>
                      <a:pt x="41" y="2"/>
                      <a:pt x="44" y="9"/>
                      <a:pt x="41" y="16"/>
                    </a:cubicBezTo>
                    <a:cubicBezTo>
                      <a:pt x="40" y="17"/>
                      <a:pt x="41" y="20"/>
                      <a:pt x="40" y="20"/>
                    </a:cubicBezTo>
                    <a:cubicBezTo>
                      <a:pt x="40" y="22"/>
                      <a:pt x="38" y="19"/>
                      <a:pt x="35" y="17"/>
                    </a:cubicBezTo>
                    <a:cubicBezTo>
                      <a:pt x="32" y="17"/>
                      <a:pt x="29" y="16"/>
                      <a:pt x="29" y="16"/>
                    </a:cubicBezTo>
                    <a:cubicBezTo>
                      <a:pt x="18" y="16"/>
                      <a:pt x="18" y="16"/>
                      <a:pt x="18" y="16"/>
                    </a:cubicBezTo>
                    <a:close/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9" name="Freeform 118">
                <a:extLst>
                  <a:ext uri="{FF2B5EF4-FFF2-40B4-BE49-F238E27FC236}">
                    <a16:creationId xmlns:a16="http://schemas.microsoft.com/office/drawing/2014/main" id="{E7820EAD-E42B-4B2B-9F4D-8597F36E8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3029"/>
                <a:ext cx="93" cy="118"/>
              </a:xfrm>
              <a:custGeom>
                <a:avLst/>
                <a:gdLst/>
                <a:ahLst/>
                <a:cxnLst>
                  <a:cxn ang="0">
                    <a:pos x="22" y="1"/>
                  </a:cxn>
                  <a:cxn ang="0">
                    <a:pos x="31" y="0"/>
                  </a:cxn>
                  <a:cxn ang="0">
                    <a:pos x="39" y="1"/>
                  </a:cxn>
                  <a:cxn ang="0">
                    <a:pos x="37" y="9"/>
                  </a:cxn>
                  <a:cxn ang="0">
                    <a:pos x="43" y="9"/>
                  </a:cxn>
                  <a:cxn ang="0">
                    <a:pos x="46" y="15"/>
                  </a:cxn>
                  <a:cxn ang="0">
                    <a:pos x="43" y="23"/>
                  </a:cxn>
                  <a:cxn ang="0">
                    <a:pos x="48" y="29"/>
                  </a:cxn>
                  <a:cxn ang="0">
                    <a:pos x="46" y="42"/>
                  </a:cxn>
                  <a:cxn ang="0">
                    <a:pos x="45" y="47"/>
                  </a:cxn>
                  <a:cxn ang="0">
                    <a:pos x="42" y="45"/>
                  </a:cxn>
                  <a:cxn ang="0">
                    <a:pos x="34" y="42"/>
                  </a:cxn>
                  <a:cxn ang="0">
                    <a:pos x="32" y="44"/>
                  </a:cxn>
                  <a:cxn ang="0">
                    <a:pos x="26" y="47"/>
                  </a:cxn>
                  <a:cxn ang="0">
                    <a:pos x="26" y="54"/>
                  </a:cxn>
                  <a:cxn ang="0">
                    <a:pos x="25" y="59"/>
                  </a:cxn>
                  <a:cxn ang="0">
                    <a:pos x="20" y="61"/>
                  </a:cxn>
                  <a:cxn ang="0">
                    <a:pos x="12" y="50"/>
                  </a:cxn>
                  <a:cxn ang="0">
                    <a:pos x="6" y="44"/>
                  </a:cxn>
                  <a:cxn ang="0">
                    <a:pos x="3" y="34"/>
                  </a:cxn>
                  <a:cxn ang="0">
                    <a:pos x="3" y="29"/>
                  </a:cxn>
                  <a:cxn ang="0">
                    <a:pos x="6" y="23"/>
                  </a:cxn>
                  <a:cxn ang="0">
                    <a:pos x="8" y="22"/>
                  </a:cxn>
                  <a:cxn ang="0">
                    <a:pos x="11" y="20"/>
                  </a:cxn>
                  <a:cxn ang="0">
                    <a:pos x="6" y="17"/>
                  </a:cxn>
                  <a:cxn ang="0">
                    <a:pos x="8" y="17"/>
                  </a:cxn>
                  <a:cxn ang="0">
                    <a:pos x="8" y="12"/>
                  </a:cxn>
                  <a:cxn ang="0">
                    <a:pos x="22" y="12"/>
                  </a:cxn>
                  <a:cxn ang="0">
                    <a:pos x="22" y="1"/>
                  </a:cxn>
                </a:cxnLst>
                <a:rect l="0" t="0" r="r" b="b"/>
                <a:pathLst>
                  <a:path w="48" h="61">
                    <a:moveTo>
                      <a:pt x="22" y="1"/>
                    </a:moveTo>
                    <a:cubicBezTo>
                      <a:pt x="23" y="0"/>
                      <a:pt x="23" y="0"/>
                      <a:pt x="31" y="0"/>
                    </a:cubicBezTo>
                    <a:cubicBezTo>
                      <a:pt x="40" y="0"/>
                      <a:pt x="37" y="0"/>
                      <a:pt x="39" y="1"/>
                    </a:cubicBezTo>
                    <a:cubicBezTo>
                      <a:pt x="39" y="4"/>
                      <a:pt x="35" y="4"/>
                      <a:pt x="37" y="9"/>
                    </a:cubicBezTo>
                    <a:cubicBezTo>
                      <a:pt x="39" y="12"/>
                      <a:pt x="42" y="9"/>
                      <a:pt x="43" y="9"/>
                    </a:cubicBezTo>
                    <a:cubicBezTo>
                      <a:pt x="46" y="9"/>
                      <a:pt x="48" y="12"/>
                      <a:pt x="46" y="15"/>
                    </a:cubicBezTo>
                    <a:cubicBezTo>
                      <a:pt x="45" y="20"/>
                      <a:pt x="45" y="14"/>
                      <a:pt x="43" y="23"/>
                    </a:cubicBezTo>
                    <a:cubicBezTo>
                      <a:pt x="42" y="28"/>
                      <a:pt x="48" y="26"/>
                      <a:pt x="48" y="29"/>
                    </a:cubicBezTo>
                    <a:cubicBezTo>
                      <a:pt x="46" y="33"/>
                      <a:pt x="48" y="39"/>
                      <a:pt x="46" y="42"/>
                    </a:cubicBezTo>
                    <a:cubicBezTo>
                      <a:pt x="45" y="45"/>
                      <a:pt x="48" y="47"/>
                      <a:pt x="45" y="47"/>
                    </a:cubicBezTo>
                    <a:cubicBezTo>
                      <a:pt x="42" y="48"/>
                      <a:pt x="43" y="42"/>
                      <a:pt x="42" y="45"/>
                    </a:cubicBezTo>
                    <a:cubicBezTo>
                      <a:pt x="39" y="48"/>
                      <a:pt x="37" y="48"/>
                      <a:pt x="34" y="42"/>
                    </a:cubicBezTo>
                    <a:cubicBezTo>
                      <a:pt x="31" y="37"/>
                      <a:pt x="31" y="40"/>
                      <a:pt x="32" y="44"/>
                    </a:cubicBezTo>
                    <a:cubicBezTo>
                      <a:pt x="32" y="47"/>
                      <a:pt x="29" y="47"/>
                      <a:pt x="26" y="47"/>
                    </a:cubicBezTo>
                    <a:cubicBezTo>
                      <a:pt x="23" y="47"/>
                      <a:pt x="25" y="53"/>
                      <a:pt x="26" y="54"/>
                    </a:cubicBezTo>
                    <a:cubicBezTo>
                      <a:pt x="28" y="56"/>
                      <a:pt x="28" y="61"/>
                      <a:pt x="25" y="59"/>
                    </a:cubicBezTo>
                    <a:cubicBezTo>
                      <a:pt x="23" y="58"/>
                      <a:pt x="23" y="58"/>
                      <a:pt x="20" y="61"/>
                    </a:cubicBezTo>
                    <a:cubicBezTo>
                      <a:pt x="16" y="56"/>
                      <a:pt x="22" y="59"/>
                      <a:pt x="12" y="50"/>
                    </a:cubicBezTo>
                    <a:cubicBezTo>
                      <a:pt x="9" y="47"/>
                      <a:pt x="8" y="45"/>
                      <a:pt x="6" y="44"/>
                    </a:cubicBezTo>
                    <a:cubicBezTo>
                      <a:pt x="5" y="40"/>
                      <a:pt x="5" y="39"/>
                      <a:pt x="3" y="34"/>
                    </a:cubicBezTo>
                    <a:cubicBezTo>
                      <a:pt x="0" y="29"/>
                      <a:pt x="0" y="26"/>
                      <a:pt x="3" y="29"/>
                    </a:cubicBezTo>
                    <a:cubicBezTo>
                      <a:pt x="5" y="31"/>
                      <a:pt x="6" y="26"/>
                      <a:pt x="6" y="23"/>
                    </a:cubicBezTo>
                    <a:cubicBezTo>
                      <a:pt x="6" y="18"/>
                      <a:pt x="6" y="18"/>
                      <a:pt x="8" y="22"/>
                    </a:cubicBezTo>
                    <a:cubicBezTo>
                      <a:pt x="9" y="23"/>
                      <a:pt x="14" y="22"/>
                      <a:pt x="11" y="20"/>
                    </a:cubicBezTo>
                    <a:cubicBezTo>
                      <a:pt x="8" y="20"/>
                      <a:pt x="6" y="18"/>
                      <a:pt x="6" y="17"/>
                    </a:cubicBezTo>
                    <a:cubicBezTo>
                      <a:pt x="8" y="15"/>
                      <a:pt x="8" y="17"/>
                      <a:pt x="8" y="17"/>
                    </a:cubicBezTo>
                    <a:cubicBezTo>
                      <a:pt x="9" y="15"/>
                      <a:pt x="8" y="14"/>
                      <a:pt x="8" y="12"/>
                    </a:cubicBezTo>
                    <a:cubicBezTo>
                      <a:pt x="16" y="12"/>
                      <a:pt x="17" y="14"/>
                      <a:pt x="22" y="12"/>
                    </a:cubicBezTo>
                    <a:cubicBezTo>
                      <a:pt x="22" y="1"/>
                      <a:pt x="22" y="1"/>
                      <a:pt x="22" y="1"/>
                    </a:cubicBezTo>
                    <a:close/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0" name="Freeform 119">
                <a:extLst>
                  <a:ext uri="{FF2B5EF4-FFF2-40B4-BE49-F238E27FC236}">
                    <a16:creationId xmlns:a16="http://schemas.microsoft.com/office/drawing/2014/main" id="{CFE07E9C-703F-4E83-A612-B59D3A326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4" y="3029"/>
                <a:ext cx="31" cy="27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6" y="1"/>
                  </a:cxn>
                  <a:cxn ang="0">
                    <a:pos x="16" y="13"/>
                  </a:cxn>
                  <a:cxn ang="0">
                    <a:pos x="2" y="13"/>
                  </a:cxn>
                  <a:cxn ang="0">
                    <a:pos x="0" y="11"/>
                  </a:cxn>
                  <a:cxn ang="0">
                    <a:pos x="3" y="0"/>
                  </a:cxn>
                </a:cxnLst>
                <a:rect l="0" t="0" r="r" b="b"/>
                <a:pathLst>
                  <a:path w="16" h="14">
                    <a:moveTo>
                      <a:pt x="3" y="0"/>
                    </a:moveTo>
                    <a:cubicBezTo>
                      <a:pt x="6" y="3"/>
                      <a:pt x="8" y="1"/>
                      <a:pt x="16" y="1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1" y="14"/>
                      <a:pt x="9" y="13"/>
                      <a:pt x="2" y="13"/>
                    </a:cubicBezTo>
                    <a:cubicBezTo>
                      <a:pt x="3" y="11"/>
                      <a:pt x="0" y="14"/>
                      <a:pt x="0" y="11"/>
                    </a:cubicBezTo>
                    <a:cubicBezTo>
                      <a:pt x="0" y="8"/>
                      <a:pt x="5" y="8"/>
                      <a:pt x="3" y="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1" name="Freeform 120">
                <a:extLst>
                  <a:ext uri="{FF2B5EF4-FFF2-40B4-BE49-F238E27FC236}">
                    <a16:creationId xmlns:a16="http://schemas.microsoft.com/office/drawing/2014/main" id="{CE34A74B-D6DA-43AF-B5B9-0D67088AD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" y="3002"/>
                <a:ext cx="11" cy="11"/>
              </a:xfrm>
              <a:custGeom>
                <a:avLst/>
                <a:gdLst/>
                <a:ahLst/>
                <a:cxnLst>
                  <a:cxn ang="0">
                    <a:pos x="3" y="6"/>
                  </a:cxn>
                  <a:cxn ang="0">
                    <a:pos x="3" y="2"/>
                  </a:cxn>
                  <a:cxn ang="0">
                    <a:pos x="5" y="3"/>
                  </a:cxn>
                  <a:cxn ang="0">
                    <a:pos x="3" y="6"/>
                  </a:cxn>
                </a:cxnLst>
                <a:rect l="0" t="0" r="r" b="b"/>
                <a:pathLst>
                  <a:path w="6" h="6">
                    <a:moveTo>
                      <a:pt x="3" y="6"/>
                    </a:moveTo>
                    <a:cubicBezTo>
                      <a:pt x="0" y="5"/>
                      <a:pt x="3" y="3"/>
                      <a:pt x="3" y="2"/>
                    </a:cubicBezTo>
                    <a:cubicBezTo>
                      <a:pt x="5" y="0"/>
                      <a:pt x="6" y="0"/>
                      <a:pt x="5" y="3"/>
                    </a:cubicBezTo>
                    <a:cubicBezTo>
                      <a:pt x="3" y="6"/>
                      <a:pt x="3" y="6"/>
                      <a:pt x="3" y="6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2" name="Freeform 121">
                <a:extLst>
                  <a:ext uri="{FF2B5EF4-FFF2-40B4-BE49-F238E27FC236}">
                    <a16:creationId xmlns:a16="http://schemas.microsoft.com/office/drawing/2014/main" id="{24B47CB0-22D4-40EF-BB3E-308A49370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7" y="3066"/>
                <a:ext cx="10" cy="7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4"/>
                  </a:cxn>
                  <a:cxn ang="0">
                    <a:pos x="3" y="0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cubicBezTo>
                      <a:pt x="5" y="1"/>
                      <a:pt x="3" y="4"/>
                      <a:pt x="2" y="4"/>
                    </a:cubicBezTo>
                    <a:cubicBezTo>
                      <a:pt x="0" y="3"/>
                      <a:pt x="2" y="0"/>
                      <a:pt x="3" y="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3" name="Freeform 122">
                <a:extLst>
                  <a:ext uri="{FF2B5EF4-FFF2-40B4-BE49-F238E27FC236}">
                    <a16:creationId xmlns:a16="http://schemas.microsoft.com/office/drawing/2014/main" id="{48F48A09-9088-48A0-914B-E6F3FA874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" y="3091"/>
                <a:ext cx="35" cy="37"/>
              </a:xfrm>
              <a:custGeom>
                <a:avLst/>
                <a:gdLst/>
                <a:ahLst/>
                <a:cxnLst>
                  <a:cxn ang="0">
                    <a:pos x="3" y="18"/>
                  </a:cxn>
                  <a:cxn ang="0">
                    <a:pos x="6" y="18"/>
                  </a:cxn>
                  <a:cxn ang="0">
                    <a:pos x="11" y="16"/>
                  </a:cxn>
                  <a:cxn ang="0">
                    <a:pos x="12" y="15"/>
                  </a:cxn>
                  <a:cxn ang="0">
                    <a:pos x="17" y="15"/>
                  </a:cxn>
                  <a:cxn ang="0">
                    <a:pos x="18" y="8"/>
                  </a:cxn>
                  <a:cxn ang="0">
                    <a:pos x="15" y="0"/>
                  </a:cxn>
                  <a:cxn ang="0">
                    <a:pos x="12" y="5"/>
                  </a:cxn>
                  <a:cxn ang="0">
                    <a:pos x="9" y="3"/>
                  </a:cxn>
                  <a:cxn ang="0">
                    <a:pos x="5" y="13"/>
                  </a:cxn>
                  <a:cxn ang="0">
                    <a:pos x="3" y="18"/>
                  </a:cxn>
                </a:cxnLst>
                <a:rect l="0" t="0" r="r" b="b"/>
                <a:pathLst>
                  <a:path w="18" h="19">
                    <a:moveTo>
                      <a:pt x="3" y="18"/>
                    </a:moveTo>
                    <a:cubicBezTo>
                      <a:pt x="5" y="15"/>
                      <a:pt x="6" y="16"/>
                      <a:pt x="6" y="18"/>
                    </a:cubicBezTo>
                    <a:cubicBezTo>
                      <a:pt x="6" y="19"/>
                      <a:pt x="11" y="19"/>
                      <a:pt x="11" y="16"/>
                    </a:cubicBezTo>
                    <a:cubicBezTo>
                      <a:pt x="11" y="13"/>
                      <a:pt x="12" y="13"/>
                      <a:pt x="12" y="15"/>
                    </a:cubicBezTo>
                    <a:cubicBezTo>
                      <a:pt x="12" y="15"/>
                      <a:pt x="14" y="13"/>
                      <a:pt x="17" y="15"/>
                    </a:cubicBezTo>
                    <a:cubicBezTo>
                      <a:pt x="18" y="15"/>
                      <a:pt x="18" y="13"/>
                      <a:pt x="18" y="8"/>
                    </a:cubicBezTo>
                    <a:cubicBezTo>
                      <a:pt x="17" y="2"/>
                      <a:pt x="15" y="3"/>
                      <a:pt x="15" y="0"/>
                    </a:cubicBezTo>
                    <a:cubicBezTo>
                      <a:pt x="14" y="2"/>
                      <a:pt x="14" y="3"/>
                      <a:pt x="12" y="5"/>
                    </a:cubicBezTo>
                    <a:cubicBezTo>
                      <a:pt x="9" y="5"/>
                      <a:pt x="12" y="2"/>
                      <a:pt x="9" y="3"/>
                    </a:cubicBezTo>
                    <a:cubicBezTo>
                      <a:pt x="0" y="10"/>
                      <a:pt x="8" y="10"/>
                      <a:pt x="5" y="13"/>
                    </a:cubicBezTo>
                    <a:cubicBezTo>
                      <a:pt x="2" y="15"/>
                      <a:pt x="3" y="15"/>
                      <a:pt x="3" y="18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4" name="Freeform 123">
                <a:extLst>
                  <a:ext uri="{FF2B5EF4-FFF2-40B4-BE49-F238E27FC236}">
                    <a16:creationId xmlns:a16="http://schemas.microsoft.com/office/drawing/2014/main" id="{3AB8BAA9-B267-41C6-99AC-033507DDC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7" y="3116"/>
                <a:ext cx="36" cy="43"/>
              </a:xfrm>
              <a:custGeom>
                <a:avLst/>
                <a:gdLst/>
                <a:ahLst/>
                <a:cxnLst>
                  <a:cxn ang="0">
                    <a:pos x="14" y="2"/>
                  </a:cxn>
                  <a:cxn ang="0">
                    <a:pos x="12" y="5"/>
                  </a:cxn>
                  <a:cxn ang="0">
                    <a:pos x="14" y="11"/>
                  </a:cxn>
                  <a:cxn ang="0">
                    <a:pos x="5" y="22"/>
                  </a:cxn>
                  <a:cxn ang="0">
                    <a:pos x="2" y="13"/>
                  </a:cxn>
                  <a:cxn ang="0">
                    <a:pos x="0" y="5"/>
                  </a:cxn>
                  <a:cxn ang="0">
                    <a:pos x="3" y="5"/>
                  </a:cxn>
                  <a:cxn ang="0">
                    <a:pos x="8" y="3"/>
                  </a:cxn>
                  <a:cxn ang="0">
                    <a:pos x="9" y="2"/>
                  </a:cxn>
                  <a:cxn ang="0">
                    <a:pos x="14" y="2"/>
                  </a:cxn>
                </a:cxnLst>
                <a:rect l="0" t="0" r="r" b="b"/>
                <a:pathLst>
                  <a:path w="19" h="22">
                    <a:moveTo>
                      <a:pt x="14" y="2"/>
                    </a:moveTo>
                    <a:cubicBezTo>
                      <a:pt x="14" y="3"/>
                      <a:pt x="12" y="3"/>
                      <a:pt x="12" y="5"/>
                    </a:cubicBezTo>
                    <a:cubicBezTo>
                      <a:pt x="12" y="6"/>
                      <a:pt x="19" y="6"/>
                      <a:pt x="14" y="11"/>
                    </a:cubicBezTo>
                    <a:cubicBezTo>
                      <a:pt x="9" y="16"/>
                      <a:pt x="11" y="20"/>
                      <a:pt x="5" y="22"/>
                    </a:cubicBezTo>
                    <a:cubicBezTo>
                      <a:pt x="5" y="17"/>
                      <a:pt x="2" y="17"/>
                      <a:pt x="2" y="13"/>
                    </a:cubicBezTo>
                    <a:cubicBezTo>
                      <a:pt x="3" y="8"/>
                      <a:pt x="2" y="8"/>
                      <a:pt x="0" y="5"/>
                    </a:cubicBezTo>
                    <a:cubicBezTo>
                      <a:pt x="2" y="2"/>
                      <a:pt x="3" y="3"/>
                      <a:pt x="3" y="5"/>
                    </a:cubicBezTo>
                    <a:cubicBezTo>
                      <a:pt x="3" y="6"/>
                      <a:pt x="8" y="6"/>
                      <a:pt x="8" y="3"/>
                    </a:cubicBezTo>
                    <a:cubicBezTo>
                      <a:pt x="8" y="0"/>
                      <a:pt x="9" y="0"/>
                      <a:pt x="9" y="2"/>
                    </a:cubicBezTo>
                    <a:cubicBezTo>
                      <a:pt x="9" y="2"/>
                      <a:pt x="11" y="0"/>
                      <a:pt x="14" y="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5" name="Freeform 124">
                <a:extLst>
                  <a:ext uri="{FF2B5EF4-FFF2-40B4-BE49-F238E27FC236}">
                    <a16:creationId xmlns:a16="http://schemas.microsoft.com/office/drawing/2014/main" id="{31A7E9B5-0C43-40CB-918E-9B9A48E71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5" y="2780"/>
                <a:ext cx="124" cy="115"/>
              </a:xfrm>
              <a:custGeom>
                <a:avLst/>
                <a:gdLst/>
                <a:ahLst/>
                <a:cxnLst>
                  <a:cxn ang="0">
                    <a:pos x="24" y="58"/>
                  </a:cxn>
                  <a:cxn ang="0">
                    <a:pos x="23" y="48"/>
                  </a:cxn>
                  <a:cxn ang="0">
                    <a:pos x="23" y="42"/>
                  </a:cxn>
                  <a:cxn ang="0">
                    <a:pos x="38" y="42"/>
                  </a:cxn>
                  <a:cxn ang="0">
                    <a:pos x="41" y="42"/>
                  </a:cxn>
                  <a:cxn ang="0">
                    <a:pos x="44" y="41"/>
                  </a:cxn>
                  <a:cxn ang="0">
                    <a:pos x="49" y="44"/>
                  </a:cxn>
                  <a:cxn ang="0">
                    <a:pos x="52" y="42"/>
                  </a:cxn>
                  <a:cxn ang="0">
                    <a:pos x="64" y="34"/>
                  </a:cxn>
                  <a:cxn ang="0">
                    <a:pos x="62" y="30"/>
                  </a:cxn>
                  <a:cxn ang="0">
                    <a:pos x="59" y="27"/>
                  </a:cxn>
                  <a:cxn ang="0">
                    <a:pos x="53" y="22"/>
                  </a:cxn>
                  <a:cxn ang="0">
                    <a:pos x="53" y="19"/>
                  </a:cxn>
                  <a:cxn ang="0">
                    <a:pos x="52" y="17"/>
                  </a:cxn>
                  <a:cxn ang="0">
                    <a:pos x="49" y="13"/>
                  </a:cxn>
                  <a:cxn ang="0">
                    <a:pos x="47" y="3"/>
                  </a:cxn>
                  <a:cxn ang="0">
                    <a:pos x="44" y="3"/>
                  </a:cxn>
                  <a:cxn ang="0">
                    <a:pos x="41" y="2"/>
                  </a:cxn>
                  <a:cxn ang="0">
                    <a:pos x="32" y="6"/>
                  </a:cxn>
                  <a:cxn ang="0">
                    <a:pos x="27" y="11"/>
                  </a:cxn>
                  <a:cxn ang="0">
                    <a:pos x="23" y="16"/>
                  </a:cxn>
                  <a:cxn ang="0">
                    <a:pos x="18" y="17"/>
                  </a:cxn>
                  <a:cxn ang="0">
                    <a:pos x="15" y="20"/>
                  </a:cxn>
                  <a:cxn ang="0">
                    <a:pos x="12" y="19"/>
                  </a:cxn>
                  <a:cxn ang="0">
                    <a:pos x="12" y="23"/>
                  </a:cxn>
                  <a:cxn ang="0">
                    <a:pos x="9" y="27"/>
                  </a:cxn>
                  <a:cxn ang="0">
                    <a:pos x="9" y="31"/>
                  </a:cxn>
                  <a:cxn ang="0">
                    <a:pos x="3" y="34"/>
                  </a:cxn>
                  <a:cxn ang="0">
                    <a:pos x="1" y="42"/>
                  </a:cxn>
                  <a:cxn ang="0">
                    <a:pos x="1" y="48"/>
                  </a:cxn>
                  <a:cxn ang="0">
                    <a:pos x="7" y="54"/>
                  </a:cxn>
                  <a:cxn ang="0">
                    <a:pos x="15" y="53"/>
                  </a:cxn>
                  <a:cxn ang="0">
                    <a:pos x="24" y="58"/>
                  </a:cxn>
                </a:cxnLst>
                <a:rect l="0" t="0" r="r" b="b"/>
                <a:pathLst>
                  <a:path w="64" h="59">
                    <a:moveTo>
                      <a:pt x="24" y="58"/>
                    </a:moveTo>
                    <a:cubicBezTo>
                      <a:pt x="23" y="54"/>
                      <a:pt x="23" y="50"/>
                      <a:pt x="23" y="48"/>
                    </a:cubicBezTo>
                    <a:cubicBezTo>
                      <a:pt x="23" y="48"/>
                      <a:pt x="20" y="42"/>
                      <a:pt x="23" y="42"/>
                    </a:cubicBezTo>
                    <a:cubicBezTo>
                      <a:pt x="26" y="42"/>
                      <a:pt x="36" y="42"/>
                      <a:pt x="38" y="42"/>
                    </a:cubicBezTo>
                    <a:cubicBezTo>
                      <a:pt x="39" y="42"/>
                      <a:pt x="39" y="44"/>
                      <a:pt x="41" y="42"/>
                    </a:cubicBezTo>
                    <a:cubicBezTo>
                      <a:pt x="42" y="42"/>
                      <a:pt x="42" y="41"/>
                      <a:pt x="44" y="41"/>
                    </a:cubicBezTo>
                    <a:cubicBezTo>
                      <a:pt x="49" y="42"/>
                      <a:pt x="49" y="44"/>
                      <a:pt x="49" y="44"/>
                    </a:cubicBezTo>
                    <a:cubicBezTo>
                      <a:pt x="50" y="44"/>
                      <a:pt x="52" y="42"/>
                      <a:pt x="52" y="42"/>
                    </a:cubicBezTo>
                    <a:cubicBezTo>
                      <a:pt x="58" y="36"/>
                      <a:pt x="59" y="42"/>
                      <a:pt x="64" y="34"/>
                    </a:cubicBezTo>
                    <a:cubicBezTo>
                      <a:pt x="62" y="31"/>
                      <a:pt x="61" y="30"/>
                      <a:pt x="62" y="30"/>
                    </a:cubicBezTo>
                    <a:cubicBezTo>
                      <a:pt x="64" y="28"/>
                      <a:pt x="61" y="23"/>
                      <a:pt x="59" y="27"/>
                    </a:cubicBezTo>
                    <a:cubicBezTo>
                      <a:pt x="58" y="28"/>
                      <a:pt x="55" y="23"/>
                      <a:pt x="53" y="22"/>
                    </a:cubicBezTo>
                    <a:cubicBezTo>
                      <a:pt x="52" y="22"/>
                      <a:pt x="52" y="19"/>
                      <a:pt x="53" y="19"/>
                    </a:cubicBezTo>
                    <a:cubicBezTo>
                      <a:pt x="55" y="20"/>
                      <a:pt x="55" y="19"/>
                      <a:pt x="52" y="17"/>
                    </a:cubicBezTo>
                    <a:cubicBezTo>
                      <a:pt x="50" y="14"/>
                      <a:pt x="49" y="17"/>
                      <a:pt x="49" y="13"/>
                    </a:cubicBezTo>
                    <a:cubicBezTo>
                      <a:pt x="47" y="6"/>
                      <a:pt x="45" y="9"/>
                      <a:pt x="47" y="3"/>
                    </a:cubicBezTo>
                    <a:cubicBezTo>
                      <a:pt x="45" y="3"/>
                      <a:pt x="45" y="3"/>
                      <a:pt x="44" y="3"/>
                    </a:cubicBezTo>
                    <a:cubicBezTo>
                      <a:pt x="42" y="2"/>
                      <a:pt x="42" y="3"/>
                      <a:pt x="41" y="2"/>
                    </a:cubicBezTo>
                    <a:cubicBezTo>
                      <a:pt x="38" y="0"/>
                      <a:pt x="41" y="3"/>
                      <a:pt x="32" y="6"/>
                    </a:cubicBezTo>
                    <a:cubicBezTo>
                      <a:pt x="27" y="8"/>
                      <a:pt x="30" y="13"/>
                      <a:pt x="27" y="11"/>
                    </a:cubicBezTo>
                    <a:cubicBezTo>
                      <a:pt x="24" y="9"/>
                      <a:pt x="23" y="11"/>
                      <a:pt x="23" y="16"/>
                    </a:cubicBezTo>
                    <a:cubicBezTo>
                      <a:pt x="23" y="19"/>
                      <a:pt x="18" y="14"/>
                      <a:pt x="18" y="17"/>
                    </a:cubicBezTo>
                    <a:cubicBezTo>
                      <a:pt x="18" y="19"/>
                      <a:pt x="18" y="22"/>
                      <a:pt x="15" y="20"/>
                    </a:cubicBezTo>
                    <a:cubicBezTo>
                      <a:pt x="12" y="20"/>
                      <a:pt x="14" y="17"/>
                      <a:pt x="12" y="19"/>
                    </a:cubicBezTo>
                    <a:cubicBezTo>
                      <a:pt x="10" y="20"/>
                      <a:pt x="10" y="22"/>
                      <a:pt x="12" y="23"/>
                    </a:cubicBezTo>
                    <a:cubicBezTo>
                      <a:pt x="14" y="27"/>
                      <a:pt x="9" y="25"/>
                      <a:pt x="9" y="27"/>
                    </a:cubicBezTo>
                    <a:cubicBezTo>
                      <a:pt x="10" y="28"/>
                      <a:pt x="10" y="28"/>
                      <a:pt x="9" y="31"/>
                    </a:cubicBezTo>
                    <a:cubicBezTo>
                      <a:pt x="7" y="34"/>
                      <a:pt x="1" y="33"/>
                      <a:pt x="3" y="34"/>
                    </a:cubicBezTo>
                    <a:cubicBezTo>
                      <a:pt x="3" y="36"/>
                      <a:pt x="3" y="41"/>
                      <a:pt x="1" y="42"/>
                    </a:cubicBezTo>
                    <a:cubicBezTo>
                      <a:pt x="0" y="42"/>
                      <a:pt x="3" y="44"/>
                      <a:pt x="1" y="48"/>
                    </a:cubicBezTo>
                    <a:cubicBezTo>
                      <a:pt x="7" y="50"/>
                      <a:pt x="1" y="50"/>
                      <a:pt x="7" y="54"/>
                    </a:cubicBezTo>
                    <a:cubicBezTo>
                      <a:pt x="14" y="59"/>
                      <a:pt x="9" y="53"/>
                      <a:pt x="15" y="53"/>
                    </a:cubicBezTo>
                    <a:cubicBezTo>
                      <a:pt x="21" y="53"/>
                      <a:pt x="20" y="58"/>
                      <a:pt x="24" y="58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6" name="Freeform 125">
                <a:extLst>
                  <a:ext uri="{FF2B5EF4-FFF2-40B4-BE49-F238E27FC236}">
                    <a16:creationId xmlns:a16="http://schemas.microsoft.com/office/drawing/2014/main" id="{BAE1CC45-2221-4EEE-927C-FBEBA880C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2" y="2833"/>
                <a:ext cx="54" cy="120"/>
              </a:xfrm>
              <a:custGeom>
                <a:avLst/>
                <a:gdLst/>
                <a:ahLst/>
                <a:cxnLst>
                  <a:cxn ang="0">
                    <a:pos x="14" y="7"/>
                  </a:cxn>
                  <a:cxn ang="0">
                    <a:pos x="2" y="15"/>
                  </a:cxn>
                  <a:cxn ang="0">
                    <a:pos x="5" y="25"/>
                  </a:cxn>
                  <a:cxn ang="0">
                    <a:pos x="6" y="32"/>
                  </a:cxn>
                  <a:cxn ang="0">
                    <a:pos x="8" y="54"/>
                  </a:cxn>
                  <a:cxn ang="0">
                    <a:pos x="6" y="56"/>
                  </a:cxn>
                  <a:cxn ang="0">
                    <a:pos x="8" y="62"/>
                  </a:cxn>
                  <a:cxn ang="0">
                    <a:pos x="17" y="62"/>
                  </a:cxn>
                  <a:cxn ang="0">
                    <a:pos x="17" y="40"/>
                  </a:cxn>
                  <a:cxn ang="0">
                    <a:pos x="20" y="32"/>
                  </a:cxn>
                  <a:cxn ang="0">
                    <a:pos x="25" y="22"/>
                  </a:cxn>
                  <a:cxn ang="0">
                    <a:pos x="23" y="9"/>
                  </a:cxn>
                  <a:cxn ang="0">
                    <a:pos x="19" y="3"/>
                  </a:cxn>
                  <a:cxn ang="0">
                    <a:pos x="16" y="3"/>
                  </a:cxn>
                  <a:cxn ang="0">
                    <a:pos x="14" y="7"/>
                  </a:cxn>
                </a:cxnLst>
                <a:rect l="0" t="0" r="r" b="b"/>
                <a:pathLst>
                  <a:path w="28" h="62">
                    <a:moveTo>
                      <a:pt x="14" y="7"/>
                    </a:moveTo>
                    <a:cubicBezTo>
                      <a:pt x="9" y="15"/>
                      <a:pt x="8" y="9"/>
                      <a:pt x="2" y="15"/>
                    </a:cubicBezTo>
                    <a:cubicBezTo>
                      <a:pt x="0" y="22"/>
                      <a:pt x="2" y="23"/>
                      <a:pt x="5" y="25"/>
                    </a:cubicBezTo>
                    <a:cubicBezTo>
                      <a:pt x="8" y="25"/>
                      <a:pt x="5" y="32"/>
                      <a:pt x="6" y="32"/>
                    </a:cubicBezTo>
                    <a:cubicBezTo>
                      <a:pt x="9" y="34"/>
                      <a:pt x="8" y="51"/>
                      <a:pt x="8" y="54"/>
                    </a:cubicBezTo>
                    <a:cubicBezTo>
                      <a:pt x="8" y="56"/>
                      <a:pt x="6" y="54"/>
                      <a:pt x="6" y="56"/>
                    </a:cubicBezTo>
                    <a:cubicBezTo>
                      <a:pt x="8" y="58"/>
                      <a:pt x="9" y="61"/>
                      <a:pt x="8" y="62"/>
                    </a:cubicBezTo>
                    <a:cubicBezTo>
                      <a:pt x="13" y="62"/>
                      <a:pt x="14" y="62"/>
                      <a:pt x="17" y="62"/>
                    </a:cubicBezTo>
                    <a:cubicBezTo>
                      <a:pt x="19" y="53"/>
                      <a:pt x="17" y="48"/>
                      <a:pt x="17" y="40"/>
                    </a:cubicBezTo>
                    <a:cubicBezTo>
                      <a:pt x="17" y="32"/>
                      <a:pt x="19" y="37"/>
                      <a:pt x="20" y="32"/>
                    </a:cubicBezTo>
                    <a:cubicBezTo>
                      <a:pt x="20" y="28"/>
                      <a:pt x="22" y="29"/>
                      <a:pt x="25" y="22"/>
                    </a:cubicBezTo>
                    <a:cubicBezTo>
                      <a:pt x="28" y="14"/>
                      <a:pt x="22" y="14"/>
                      <a:pt x="23" y="9"/>
                    </a:cubicBezTo>
                    <a:cubicBezTo>
                      <a:pt x="22" y="6"/>
                      <a:pt x="22" y="6"/>
                      <a:pt x="19" y="3"/>
                    </a:cubicBezTo>
                    <a:cubicBezTo>
                      <a:pt x="16" y="0"/>
                      <a:pt x="17" y="3"/>
                      <a:pt x="16" y="3"/>
                    </a:cubicBezTo>
                    <a:cubicBezTo>
                      <a:pt x="13" y="3"/>
                      <a:pt x="16" y="4"/>
                      <a:pt x="14" y="7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7" name="Freeform 126">
                <a:extLst>
                  <a:ext uri="{FF2B5EF4-FFF2-40B4-BE49-F238E27FC236}">
                    <a16:creationId xmlns:a16="http://schemas.microsoft.com/office/drawing/2014/main" id="{F139A5EF-CCF5-4BAC-9726-CD6A4E01D6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9" y="2864"/>
                <a:ext cx="98" cy="126"/>
              </a:xfrm>
              <a:custGeom>
                <a:avLst/>
                <a:gdLst/>
                <a:ahLst/>
                <a:cxnLst>
                  <a:cxn ang="0">
                    <a:pos x="48" y="15"/>
                  </a:cxn>
                  <a:cxn ang="0">
                    <a:pos x="48" y="29"/>
                  </a:cxn>
                  <a:cxn ang="0">
                    <a:pos x="44" y="43"/>
                  </a:cxn>
                  <a:cxn ang="0">
                    <a:pos x="45" y="52"/>
                  </a:cxn>
                  <a:cxn ang="0">
                    <a:pos x="47" y="57"/>
                  </a:cxn>
                  <a:cxn ang="0">
                    <a:pos x="44" y="57"/>
                  </a:cxn>
                  <a:cxn ang="0">
                    <a:pos x="39" y="57"/>
                  </a:cxn>
                  <a:cxn ang="0">
                    <a:pos x="35" y="57"/>
                  </a:cxn>
                  <a:cxn ang="0">
                    <a:pos x="21" y="59"/>
                  </a:cxn>
                  <a:cxn ang="0">
                    <a:pos x="9" y="65"/>
                  </a:cxn>
                  <a:cxn ang="0">
                    <a:pos x="10" y="52"/>
                  </a:cxn>
                  <a:cxn ang="0">
                    <a:pos x="7" y="48"/>
                  </a:cxn>
                  <a:cxn ang="0">
                    <a:pos x="1" y="43"/>
                  </a:cxn>
                  <a:cxn ang="0">
                    <a:pos x="1" y="32"/>
                  </a:cxn>
                  <a:cxn ang="0">
                    <a:pos x="6" y="29"/>
                  </a:cxn>
                  <a:cxn ang="0">
                    <a:pos x="3" y="26"/>
                  </a:cxn>
                  <a:cxn ang="0">
                    <a:pos x="9" y="26"/>
                  </a:cxn>
                  <a:cxn ang="0">
                    <a:pos x="7" y="20"/>
                  </a:cxn>
                  <a:cxn ang="0">
                    <a:pos x="4" y="14"/>
                  </a:cxn>
                  <a:cxn ang="0">
                    <a:pos x="6" y="9"/>
                  </a:cxn>
                  <a:cxn ang="0">
                    <a:pos x="15" y="7"/>
                  </a:cxn>
                  <a:cxn ang="0">
                    <a:pos x="20" y="6"/>
                  </a:cxn>
                  <a:cxn ang="0">
                    <a:pos x="26" y="6"/>
                  </a:cxn>
                  <a:cxn ang="0">
                    <a:pos x="32" y="12"/>
                  </a:cxn>
                  <a:cxn ang="0">
                    <a:pos x="39" y="10"/>
                  </a:cxn>
                  <a:cxn ang="0">
                    <a:pos x="48" y="15"/>
                  </a:cxn>
                </a:cxnLst>
                <a:rect l="0" t="0" r="r" b="b"/>
                <a:pathLst>
                  <a:path w="51" h="65">
                    <a:moveTo>
                      <a:pt x="48" y="15"/>
                    </a:moveTo>
                    <a:cubicBezTo>
                      <a:pt x="47" y="18"/>
                      <a:pt x="51" y="29"/>
                      <a:pt x="48" y="29"/>
                    </a:cubicBezTo>
                    <a:cubicBezTo>
                      <a:pt x="47" y="31"/>
                      <a:pt x="45" y="37"/>
                      <a:pt x="44" y="43"/>
                    </a:cubicBezTo>
                    <a:cubicBezTo>
                      <a:pt x="42" y="45"/>
                      <a:pt x="45" y="51"/>
                      <a:pt x="45" y="52"/>
                    </a:cubicBezTo>
                    <a:cubicBezTo>
                      <a:pt x="47" y="54"/>
                      <a:pt x="48" y="59"/>
                      <a:pt x="47" y="57"/>
                    </a:cubicBezTo>
                    <a:cubicBezTo>
                      <a:pt x="47" y="57"/>
                      <a:pt x="47" y="57"/>
                      <a:pt x="44" y="57"/>
                    </a:cubicBezTo>
                    <a:cubicBezTo>
                      <a:pt x="42" y="57"/>
                      <a:pt x="44" y="59"/>
                      <a:pt x="39" y="57"/>
                    </a:cubicBezTo>
                    <a:cubicBezTo>
                      <a:pt x="35" y="57"/>
                      <a:pt x="38" y="57"/>
                      <a:pt x="35" y="57"/>
                    </a:cubicBezTo>
                    <a:cubicBezTo>
                      <a:pt x="30" y="59"/>
                      <a:pt x="30" y="57"/>
                      <a:pt x="21" y="59"/>
                    </a:cubicBezTo>
                    <a:cubicBezTo>
                      <a:pt x="12" y="62"/>
                      <a:pt x="12" y="65"/>
                      <a:pt x="9" y="65"/>
                    </a:cubicBezTo>
                    <a:cubicBezTo>
                      <a:pt x="9" y="60"/>
                      <a:pt x="10" y="57"/>
                      <a:pt x="10" y="52"/>
                    </a:cubicBezTo>
                    <a:cubicBezTo>
                      <a:pt x="10" y="49"/>
                      <a:pt x="7" y="51"/>
                      <a:pt x="7" y="48"/>
                    </a:cubicBezTo>
                    <a:cubicBezTo>
                      <a:pt x="7" y="45"/>
                      <a:pt x="0" y="46"/>
                      <a:pt x="1" y="43"/>
                    </a:cubicBezTo>
                    <a:cubicBezTo>
                      <a:pt x="3" y="40"/>
                      <a:pt x="4" y="38"/>
                      <a:pt x="1" y="32"/>
                    </a:cubicBezTo>
                    <a:cubicBezTo>
                      <a:pt x="4" y="35"/>
                      <a:pt x="6" y="32"/>
                      <a:pt x="6" y="29"/>
                    </a:cubicBezTo>
                    <a:cubicBezTo>
                      <a:pt x="6" y="26"/>
                      <a:pt x="4" y="29"/>
                      <a:pt x="3" y="26"/>
                    </a:cubicBezTo>
                    <a:cubicBezTo>
                      <a:pt x="3" y="24"/>
                      <a:pt x="4" y="24"/>
                      <a:pt x="9" y="26"/>
                    </a:cubicBezTo>
                    <a:cubicBezTo>
                      <a:pt x="9" y="21"/>
                      <a:pt x="4" y="23"/>
                      <a:pt x="7" y="20"/>
                    </a:cubicBezTo>
                    <a:cubicBezTo>
                      <a:pt x="9" y="17"/>
                      <a:pt x="4" y="17"/>
                      <a:pt x="4" y="14"/>
                    </a:cubicBezTo>
                    <a:cubicBezTo>
                      <a:pt x="6" y="10"/>
                      <a:pt x="3" y="10"/>
                      <a:pt x="6" y="9"/>
                    </a:cubicBezTo>
                    <a:cubicBezTo>
                      <a:pt x="12" y="1"/>
                      <a:pt x="10" y="12"/>
                      <a:pt x="15" y="7"/>
                    </a:cubicBezTo>
                    <a:cubicBezTo>
                      <a:pt x="18" y="3"/>
                      <a:pt x="20" y="0"/>
                      <a:pt x="20" y="6"/>
                    </a:cubicBezTo>
                    <a:cubicBezTo>
                      <a:pt x="20" y="10"/>
                      <a:pt x="23" y="6"/>
                      <a:pt x="26" y="6"/>
                    </a:cubicBezTo>
                    <a:cubicBezTo>
                      <a:pt x="32" y="7"/>
                      <a:pt x="26" y="7"/>
                      <a:pt x="32" y="12"/>
                    </a:cubicBezTo>
                    <a:cubicBezTo>
                      <a:pt x="38" y="17"/>
                      <a:pt x="33" y="10"/>
                      <a:pt x="39" y="10"/>
                    </a:cubicBezTo>
                    <a:cubicBezTo>
                      <a:pt x="45" y="10"/>
                      <a:pt x="44" y="15"/>
                      <a:pt x="48" y="15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8" name="Freeform 127">
                <a:extLst>
                  <a:ext uri="{FF2B5EF4-FFF2-40B4-BE49-F238E27FC236}">
                    <a16:creationId xmlns:a16="http://schemas.microsoft.com/office/drawing/2014/main" id="{9B54771F-7B40-4DA9-8540-8D869790F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0" y="2860"/>
                <a:ext cx="72" cy="126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29" y="14"/>
                  </a:cxn>
                  <a:cxn ang="0">
                    <a:pos x="31" y="22"/>
                  </a:cxn>
                  <a:cxn ang="0">
                    <a:pos x="31" y="33"/>
                  </a:cxn>
                  <a:cxn ang="0">
                    <a:pos x="32" y="40"/>
                  </a:cxn>
                  <a:cxn ang="0">
                    <a:pos x="37" y="50"/>
                  </a:cxn>
                  <a:cxn ang="0">
                    <a:pos x="32" y="53"/>
                  </a:cxn>
                  <a:cxn ang="0">
                    <a:pos x="18" y="59"/>
                  </a:cxn>
                  <a:cxn ang="0">
                    <a:pos x="9" y="64"/>
                  </a:cxn>
                  <a:cxn ang="0">
                    <a:pos x="1" y="61"/>
                  </a:cxn>
                  <a:cxn ang="0">
                    <a:pos x="4" y="59"/>
                  </a:cxn>
                  <a:cxn ang="0">
                    <a:pos x="3" y="54"/>
                  </a:cxn>
                  <a:cxn ang="0">
                    <a:pos x="1" y="45"/>
                  </a:cxn>
                  <a:cxn ang="0">
                    <a:pos x="6" y="31"/>
                  </a:cxn>
                  <a:cxn ang="0">
                    <a:pos x="6" y="17"/>
                  </a:cxn>
                  <a:cxn ang="0">
                    <a:pos x="4" y="8"/>
                  </a:cxn>
                  <a:cxn ang="0">
                    <a:pos x="4" y="2"/>
                  </a:cxn>
                  <a:cxn ang="0">
                    <a:pos x="20" y="2"/>
                  </a:cxn>
                  <a:cxn ang="0">
                    <a:pos x="23" y="2"/>
                  </a:cxn>
                  <a:cxn ang="0">
                    <a:pos x="26" y="0"/>
                  </a:cxn>
                </a:cxnLst>
                <a:rect l="0" t="0" r="r" b="b"/>
                <a:pathLst>
                  <a:path w="37" h="65">
                    <a:moveTo>
                      <a:pt x="26" y="0"/>
                    </a:moveTo>
                    <a:cubicBezTo>
                      <a:pt x="26" y="9"/>
                      <a:pt x="31" y="6"/>
                      <a:pt x="29" y="14"/>
                    </a:cubicBezTo>
                    <a:cubicBezTo>
                      <a:pt x="28" y="22"/>
                      <a:pt x="32" y="14"/>
                      <a:pt x="31" y="22"/>
                    </a:cubicBezTo>
                    <a:cubicBezTo>
                      <a:pt x="29" y="28"/>
                      <a:pt x="34" y="23"/>
                      <a:pt x="31" y="33"/>
                    </a:cubicBezTo>
                    <a:cubicBezTo>
                      <a:pt x="29" y="42"/>
                      <a:pt x="32" y="34"/>
                      <a:pt x="32" y="40"/>
                    </a:cubicBezTo>
                    <a:cubicBezTo>
                      <a:pt x="31" y="45"/>
                      <a:pt x="34" y="47"/>
                      <a:pt x="37" y="50"/>
                    </a:cubicBezTo>
                    <a:cubicBezTo>
                      <a:pt x="34" y="51"/>
                      <a:pt x="37" y="53"/>
                      <a:pt x="32" y="53"/>
                    </a:cubicBezTo>
                    <a:cubicBezTo>
                      <a:pt x="23" y="54"/>
                      <a:pt x="24" y="59"/>
                      <a:pt x="18" y="59"/>
                    </a:cubicBezTo>
                    <a:cubicBezTo>
                      <a:pt x="14" y="61"/>
                      <a:pt x="12" y="65"/>
                      <a:pt x="9" y="64"/>
                    </a:cubicBezTo>
                    <a:cubicBezTo>
                      <a:pt x="8" y="61"/>
                      <a:pt x="3" y="61"/>
                      <a:pt x="1" y="61"/>
                    </a:cubicBezTo>
                    <a:cubicBezTo>
                      <a:pt x="0" y="61"/>
                      <a:pt x="3" y="61"/>
                      <a:pt x="4" y="59"/>
                    </a:cubicBezTo>
                    <a:cubicBezTo>
                      <a:pt x="6" y="61"/>
                      <a:pt x="4" y="56"/>
                      <a:pt x="3" y="54"/>
                    </a:cubicBezTo>
                    <a:cubicBezTo>
                      <a:pt x="3" y="53"/>
                      <a:pt x="0" y="47"/>
                      <a:pt x="1" y="45"/>
                    </a:cubicBezTo>
                    <a:cubicBezTo>
                      <a:pt x="3" y="39"/>
                      <a:pt x="4" y="33"/>
                      <a:pt x="6" y="31"/>
                    </a:cubicBezTo>
                    <a:cubicBezTo>
                      <a:pt x="9" y="31"/>
                      <a:pt x="4" y="20"/>
                      <a:pt x="6" y="17"/>
                    </a:cubicBezTo>
                    <a:cubicBezTo>
                      <a:pt x="4" y="14"/>
                      <a:pt x="4" y="9"/>
                      <a:pt x="4" y="8"/>
                    </a:cubicBezTo>
                    <a:cubicBezTo>
                      <a:pt x="4" y="8"/>
                      <a:pt x="1" y="2"/>
                      <a:pt x="4" y="2"/>
                    </a:cubicBezTo>
                    <a:cubicBezTo>
                      <a:pt x="8" y="2"/>
                      <a:pt x="18" y="2"/>
                      <a:pt x="20" y="2"/>
                    </a:cubicBezTo>
                    <a:cubicBezTo>
                      <a:pt x="21" y="2"/>
                      <a:pt x="21" y="3"/>
                      <a:pt x="23" y="2"/>
                    </a:cubicBezTo>
                    <a:cubicBezTo>
                      <a:pt x="24" y="2"/>
                      <a:pt x="24" y="0"/>
                      <a:pt x="26" y="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9" name="Freeform 128">
                <a:extLst>
                  <a:ext uri="{FF2B5EF4-FFF2-40B4-BE49-F238E27FC236}">
                    <a16:creationId xmlns:a16="http://schemas.microsoft.com/office/drawing/2014/main" id="{CE94E1F7-80C4-4C0D-BCF0-0D506944B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2860"/>
                <a:ext cx="30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"/>
                  </a:cxn>
                  <a:cxn ang="0">
                    <a:pos x="8" y="2"/>
                  </a:cxn>
                  <a:cxn ang="0">
                    <a:pos x="11" y="11"/>
                  </a:cxn>
                  <a:cxn ang="0">
                    <a:pos x="12" y="19"/>
                  </a:cxn>
                  <a:cxn ang="0">
                    <a:pos x="14" y="40"/>
                  </a:cxn>
                  <a:cxn ang="0">
                    <a:pos x="12" y="42"/>
                  </a:cxn>
                  <a:cxn ang="0">
                    <a:pos x="14" y="48"/>
                  </a:cxn>
                  <a:cxn ang="0">
                    <a:pos x="11" y="50"/>
                  </a:cxn>
                  <a:cxn ang="0">
                    <a:pos x="6" y="40"/>
                  </a:cxn>
                  <a:cxn ang="0">
                    <a:pos x="4" y="33"/>
                  </a:cxn>
                  <a:cxn ang="0">
                    <a:pos x="4" y="22"/>
                  </a:cxn>
                  <a:cxn ang="0">
                    <a:pos x="3" y="14"/>
                  </a:cxn>
                  <a:cxn ang="0">
                    <a:pos x="0" y="0"/>
                  </a:cxn>
                </a:cxnLst>
                <a:rect l="0" t="0" r="r" b="b"/>
                <a:pathLst>
                  <a:path w="15" h="50">
                    <a:moveTo>
                      <a:pt x="0" y="0"/>
                    </a:moveTo>
                    <a:cubicBezTo>
                      <a:pt x="4" y="2"/>
                      <a:pt x="4" y="3"/>
                      <a:pt x="4" y="3"/>
                    </a:cubicBezTo>
                    <a:cubicBezTo>
                      <a:pt x="6" y="3"/>
                      <a:pt x="8" y="2"/>
                      <a:pt x="8" y="2"/>
                    </a:cubicBezTo>
                    <a:cubicBezTo>
                      <a:pt x="6" y="8"/>
                      <a:pt x="8" y="9"/>
                      <a:pt x="11" y="11"/>
                    </a:cubicBezTo>
                    <a:cubicBezTo>
                      <a:pt x="14" y="11"/>
                      <a:pt x="11" y="19"/>
                      <a:pt x="12" y="19"/>
                    </a:cubicBezTo>
                    <a:cubicBezTo>
                      <a:pt x="15" y="20"/>
                      <a:pt x="14" y="37"/>
                      <a:pt x="14" y="40"/>
                    </a:cubicBezTo>
                    <a:cubicBezTo>
                      <a:pt x="14" y="42"/>
                      <a:pt x="12" y="40"/>
                      <a:pt x="12" y="42"/>
                    </a:cubicBezTo>
                    <a:cubicBezTo>
                      <a:pt x="14" y="44"/>
                      <a:pt x="15" y="47"/>
                      <a:pt x="14" y="48"/>
                    </a:cubicBezTo>
                    <a:cubicBezTo>
                      <a:pt x="12" y="50"/>
                      <a:pt x="11" y="50"/>
                      <a:pt x="11" y="50"/>
                    </a:cubicBezTo>
                    <a:cubicBezTo>
                      <a:pt x="8" y="47"/>
                      <a:pt x="4" y="45"/>
                      <a:pt x="6" y="40"/>
                    </a:cubicBezTo>
                    <a:cubicBezTo>
                      <a:pt x="6" y="34"/>
                      <a:pt x="3" y="42"/>
                      <a:pt x="4" y="33"/>
                    </a:cubicBezTo>
                    <a:cubicBezTo>
                      <a:pt x="8" y="23"/>
                      <a:pt x="3" y="28"/>
                      <a:pt x="4" y="22"/>
                    </a:cubicBezTo>
                    <a:cubicBezTo>
                      <a:pt x="6" y="14"/>
                      <a:pt x="1" y="22"/>
                      <a:pt x="3" y="14"/>
                    </a:cubicBezTo>
                    <a:cubicBezTo>
                      <a:pt x="4" y="6"/>
                      <a:pt x="0" y="9"/>
                      <a:pt x="0" y="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0" name="Freeform 129">
                <a:extLst>
                  <a:ext uri="{FF2B5EF4-FFF2-40B4-BE49-F238E27FC236}">
                    <a16:creationId xmlns:a16="http://schemas.microsoft.com/office/drawing/2014/main" id="{F1F73A78-3379-4CB6-85EC-99692F6B2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9" y="2369"/>
                <a:ext cx="190" cy="169"/>
              </a:xfrm>
              <a:custGeom>
                <a:avLst/>
                <a:gdLst/>
                <a:ahLst/>
                <a:cxnLst>
                  <a:cxn ang="0">
                    <a:pos x="35" y="87"/>
                  </a:cxn>
                  <a:cxn ang="0">
                    <a:pos x="0" y="87"/>
                  </a:cxn>
                  <a:cxn ang="0">
                    <a:pos x="16" y="79"/>
                  </a:cxn>
                  <a:cxn ang="0">
                    <a:pos x="26" y="65"/>
                  </a:cxn>
                  <a:cxn ang="0">
                    <a:pos x="29" y="43"/>
                  </a:cxn>
                  <a:cxn ang="0">
                    <a:pos x="32" y="34"/>
                  </a:cxn>
                  <a:cxn ang="0">
                    <a:pos x="45" y="24"/>
                  </a:cxn>
                  <a:cxn ang="0">
                    <a:pos x="60" y="1"/>
                  </a:cxn>
                  <a:cxn ang="0">
                    <a:pos x="66" y="7"/>
                  </a:cxn>
                  <a:cxn ang="0">
                    <a:pos x="76" y="7"/>
                  </a:cxn>
                  <a:cxn ang="0">
                    <a:pos x="81" y="6"/>
                  </a:cxn>
                  <a:cxn ang="0">
                    <a:pos x="87" y="9"/>
                  </a:cxn>
                  <a:cxn ang="0">
                    <a:pos x="95" y="35"/>
                  </a:cxn>
                  <a:cxn ang="0">
                    <a:pos x="95" y="40"/>
                  </a:cxn>
                  <a:cxn ang="0">
                    <a:pos x="81" y="43"/>
                  </a:cxn>
                  <a:cxn ang="0">
                    <a:pos x="73" y="48"/>
                  </a:cxn>
                  <a:cxn ang="0">
                    <a:pos x="72" y="55"/>
                  </a:cxn>
                  <a:cxn ang="0">
                    <a:pos x="63" y="62"/>
                  </a:cxn>
                  <a:cxn ang="0">
                    <a:pos x="43" y="71"/>
                  </a:cxn>
                  <a:cxn ang="0">
                    <a:pos x="35" y="76"/>
                  </a:cxn>
                  <a:cxn ang="0">
                    <a:pos x="35" y="87"/>
                  </a:cxn>
                </a:cxnLst>
                <a:rect l="0" t="0" r="r" b="b"/>
                <a:pathLst>
                  <a:path w="98" h="87">
                    <a:moveTo>
                      <a:pt x="35" y="87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2" y="80"/>
                      <a:pt x="10" y="85"/>
                      <a:pt x="16" y="79"/>
                    </a:cubicBezTo>
                    <a:cubicBezTo>
                      <a:pt x="20" y="71"/>
                      <a:pt x="20" y="79"/>
                      <a:pt x="26" y="65"/>
                    </a:cubicBezTo>
                    <a:cubicBezTo>
                      <a:pt x="29" y="59"/>
                      <a:pt x="23" y="51"/>
                      <a:pt x="29" y="43"/>
                    </a:cubicBezTo>
                    <a:cubicBezTo>
                      <a:pt x="34" y="37"/>
                      <a:pt x="28" y="38"/>
                      <a:pt x="32" y="34"/>
                    </a:cubicBezTo>
                    <a:cubicBezTo>
                      <a:pt x="37" y="29"/>
                      <a:pt x="32" y="29"/>
                      <a:pt x="45" y="24"/>
                    </a:cubicBezTo>
                    <a:cubicBezTo>
                      <a:pt x="57" y="20"/>
                      <a:pt x="54" y="3"/>
                      <a:pt x="60" y="1"/>
                    </a:cubicBezTo>
                    <a:cubicBezTo>
                      <a:pt x="64" y="0"/>
                      <a:pt x="60" y="4"/>
                      <a:pt x="66" y="7"/>
                    </a:cubicBezTo>
                    <a:cubicBezTo>
                      <a:pt x="72" y="10"/>
                      <a:pt x="73" y="6"/>
                      <a:pt x="76" y="7"/>
                    </a:cubicBezTo>
                    <a:cubicBezTo>
                      <a:pt x="80" y="9"/>
                      <a:pt x="81" y="3"/>
                      <a:pt x="81" y="6"/>
                    </a:cubicBezTo>
                    <a:cubicBezTo>
                      <a:pt x="81" y="10"/>
                      <a:pt x="86" y="9"/>
                      <a:pt x="87" y="9"/>
                    </a:cubicBezTo>
                    <a:cubicBezTo>
                      <a:pt x="93" y="12"/>
                      <a:pt x="89" y="32"/>
                      <a:pt x="95" y="35"/>
                    </a:cubicBezTo>
                    <a:cubicBezTo>
                      <a:pt x="98" y="37"/>
                      <a:pt x="95" y="37"/>
                      <a:pt x="95" y="40"/>
                    </a:cubicBezTo>
                    <a:cubicBezTo>
                      <a:pt x="95" y="43"/>
                      <a:pt x="84" y="38"/>
                      <a:pt x="81" y="43"/>
                    </a:cubicBezTo>
                    <a:cubicBezTo>
                      <a:pt x="78" y="46"/>
                      <a:pt x="72" y="43"/>
                      <a:pt x="73" y="48"/>
                    </a:cubicBezTo>
                    <a:cubicBezTo>
                      <a:pt x="76" y="52"/>
                      <a:pt x="78" y="52"/>
                      <a:pt x="72" y="55"/>
                    </a:cubicBezTo>
                    <a:cubicBezTo>
                      <a:pt x="66" y="57"/>
                      <a:pt x="66" y="57"/>
                      <a:pt x="63" y="62"/>
                    </a:cubicBezTo>
                    <a:cubicBezTo>
                      <a:pt x="63" y="63"/>
                      <a:pt x="45" y="68"/>
                      <a:pt x="43" y="71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1" name="Freeform 130">
                <a:extLst>
                  <a:ext uri="{FF2B5EF4-FFF2-40B4-BE49-F238E27FC236}">
                    <a16:creationId xmlns:a16="http://schemas.microsoft.com/office/drawing/2014/main" id="{6D2CA8AA-F991-4FF2-98CE-1AC12F4B9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7" y="2538"/>
                <a:ext cx="132" cy="138"/>
              </a:xfrm>
              <a:custGeom>
                <a:avLst/>
                <a:gdLst/>
                <a:ahLst/>
                <a:cxnLst>
                  <a:cxn ang="0">
                    <a:pos x="68" y="4"/>
                  </a:cxn>
                  <a:cxn ang="0">
                    <a:pos x="68" y="18"/>
                  </a:cxn>
                  <a:cxn ang="0">
                    <a:pos x="42" y="18"/>
                  </a:cxn>
                  <a:cxn ang="0">
                    <a:pos x="42" y="43"/>
                  </a:cxn>
                  <a:cxn ang="0">
                    <a:pos x="34" y="65"/>
                  </a:cxn>
                  <a:cxn ang="0">
                    <a:pos x="3" y="65"/>
                  </a:cxn>
                  <a:cxn ang="0">
                    <a:pos x="2" y="71"/>
                  </a:cxn>
                  <a:cxn ang="0">
                    <a:pos x="2" y="60"/>
                  </a:cxn>
                  <a:cxn ang="0">
                    <a:pos x="8" y="51"/>
                  </a:cxn>
                  <a:cxn ang="0">
                    <a:pos x="11" y="42"/>
                  </a:cxn>
                  <a:cxn ang="0">
                    <a:pos x="13" y="37"/>
                  </a:cxn>
                  <a:cxn ang="0">
                    <a:pos x="19" y="26"/>
                  </a:cxn>
                  <a:cxn ang="0">
                    <a:pos x="22" y="18"/>
                  </a:cxn>
                  <a:cxn ang="0">
                    <a:pos x="33" y="0"/>
                  </a:cxn>
                  <a:cxn ang="0">
                    <a:pos x="68" y="0"/>
                  </a:cxn>
                  <a:cxn ang="0">
                    <a:pos x="68" y="4"/>
                  </a:cxn>
                </a:cxnLst>
                <a:rect l="0" t="0" r="r" b="b"/>
                <a:pathLst>
                  <a:path w="68" h="71">
                    <a:moveTo>
                      <a:pt x="68" y="4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33" y="48"/>
                      <a:pt x="31" y="46"/>
                      <a:pt x="34" y="65"/>
                    </a:cubicBezTo>
                    <a:cubicBezTo>
                      <a:pt x="34" y="65"/>
                      <a:pt x="5" y="65"/>
                      <a:pt x="3" y="65"/>
                    </a:cubicBezTo>
                    <a:cubicBezTo>
                      <a:pt x="2" y="65"/>
                      <a:pt x="0" y="68"/>
                      <a:pt x="2" y="71"/>
                    </a:cubicBezTo>
                    <a:cubicBezTo>
                      <a:pt x="0" y="71"/>
                      <a:pt x="0" y="68"/>
                      <a:pt x="2" y="60"/>
                    </a:cubicBezTo>
                    <a:cubicBezTo>
                      <a:pt x="3" y="54"/>
                      <a:pt x="7" y="57"/>
                      <a:pt x="8" y="51"/>
                    </a:cubicBezTo>
                    <a:cubicBezTo>
                      <a:pt x="8" y="45"/>
                      <a:pt x="13" y="42"/>
                      <a:pt x="11" y="42"/>
                    </a:cubicBezTo>
                    <a:cubicBezTo>
                      <a:pt x="10" y="42"/>
                      <a:pt x="8" y="42"/>
                      <a:pt x="13" y="37"/>
                    </a:cubicBezTo>
                    <a:cubicBezTo>
                      <a:pt x="17" y="32"/>
                      <a:pt x="19" y="34"/>
                      <a:pt x="19" y="26"/>
                    </a:cubicBezTo>
                    <a:cubicBezTo>
                      <a:pt x="20" y="18"/>
                      <a:pt x="20" y="23"/>
                      <a:pt x="22" y="18"/>
                    </a:cubicBezTo>
                    <a:cubicBezTo>
                      <a:pt x="23" y="9"/>
                      <a:pt x="26" y="18"/>
                      <a:pt x="33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8" y="4"/>
                      <a:pt x="68" y="4"/>
                      <a:pt x="68" y="4"/>
                    </a:cubicBezTo>
                    <a:close/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2" name="Freeform 131">
                <a:extLst>
                  <a:ext uri="{FF2B5EF4-FFF2-40B4-BE49-F238E27FC236}">
                    <a16:creationId xmlns:a16="http://schemas.microsoft.com/office/drawing/2014/main" id="{32F6DB0A-6F8A-4128-9F64-C08E0EC71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" y="2528"/>
                <a:ext cx="12" cy="10"/>
              </a:xfrm>
              <a:custGeom>
                <a:avLst/>
                <a:gdLst/>
                <a:ahLst/>
                <a:cxnLst>
                  <a:cxn ang="0">
                    <a:pos x="3" y="5"/>
                  </a:cxn>
                  <a:cxn ang="0">
                    <a:pos x="3" y="0"/>
                  </a:cxn>
                  <a:cxn ang="0">
                    <a:pos x="3" y="5"/>
                  </a:cxn>
                </a:cxnLst>
                <a:rect l="0" t="0" r="r" b="b"/>
                <a:pathLst>
                  <a:path w="6" h="5">
                    <a:moveTo>
                      <a:pt x="3" y="5"/>
                    </a:moveTo>
                    <a:cubicBezTo>
                      <a:pt x="0" y="5"/>
                      <a:pt x="2" y="0"/>
                      <a:pt x="3" y="0"/>
                    </a:cubicBezTo>
                    <a:cubicBezTo>
                      <a:pt x="6" y="2"/>
                      <a:pt x="5" y="5"/>
                      <a:pt x="3" y="5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3" name="Freeform 132">
                <a:extLst>
                  <a:ext uri="{FF2B5EF4-FFF2-40B4-BE49-F238E27FC236}">
                    <a16:creationId xmlns:a16="http://schemas.microsoft.com/office/drawing/2014/main" id="{EA2796A8-4F02-4CFE-8375-3711525B4F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5" y="2517"/>
                <a:ext cx="16" cy="15"/>
              </a:xfrm>
              <a:custGeom>
                <a:avLst/>
                <a:gdLst/>
                <a:ahLst/>
                <a:cxnLst>
                  <a:cxn ang="0">
                    <a:pos x="5" y="6"/>
                  </a:cxn>
                  <a:cxn ang="0">
                    <a:pos x="2" y="6"/>
                  </a:cxn>
                  <a:cxn ang="0">
                    <a:pos x="6" y="0"/>
                  </a:cxn>
                  <a:cxn ang="0">
                    <a:pos x="5" y="6"/>
                  </a:cxn>
                </a:cxnLst>
                <a:rect l="0" t="0" r="r" b="b"/>
                <a:pathLst>
                  <a:path w="8" h="8">
                    <a:moveTo>
                      <a:pt x="5" y="6"/>
                    </a:moveTo>
                    <a:cubicBezTo>
                      <a:pt x="0" y="8"/>
                      <a:pt x="0" y="8"/>
                      <a:pt x="2" y="6"/>
                    </a:cubicBezTo>
                    <a:cubicBezTo>
                      <a:pt x="5" y="4"/>
                      <a:pt x="5" y="0"/>
                      <a:pt x="6" y="0"/>
                    </a:cubicBezTo>
                    <a:cubicBezTo>
                      <a:pt x="8" y="1"/>
                      <a:pt x="6" y="6"/>
                      <a:pt x="5" y="6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4" name="Freeform 133">
                <a:extLst>
                  <a:ext uri="{FF2B5EF4-FFF2-40B4-BE49-F238E27FC236}">
                    <a16:creationId xmlns:a16="http://schemas.microsoft.com/office/drawing/2014/main" id="{0A87D843-4955-4DDB-B786-BFF2FFC5D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7" y="2507"/>
                <a:ext cx="6" cy="1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3" y="0"/>
                  </a:cxn>
                  <a:cxn ang="0">
                    <a:pos x="2" y="3"/>
                  </a:cxn>
                  <a:cxn ang="0">
                    <a:pos x="0" y="3"/>
                  </a:cxn>
                </a:cxnLst>
                <a:rect l="0" t="0" r="r" b="b"/>
                <a:pathLst>
                  <a:path w="3" h="5">
                    <a:moveTo>
                      <a:pt x="0" y="3"/>
                    </a:moveTo>
                    <a:cubicBezTo>
                      <a:pt x="0" y="0"/>
                      <a:pt x="2" y="1"/>
                      <a:pt x="3" y="0"/>
                    </a:cubicBezTo>
                    <a:cubicBezTo>
                      <a:pt x="3" y="0"/>
                      <a:pt x="3" y="1"/>
                      <a:pt x="2" y="3"/>
                    </a:cubicBezTo>
                    <a:cubicBezTo>
                      <a:pt x="2" y="3"/>
                      <a:pt x="0" y="5"/>
                      <a:pt x="0" y="3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5" name="Freeform 134">
                <a:extLst>
                  <a:ext uri="{FF2B5EF4-FFF2-40B4-BE49-F238E27FC236}">
                    <a16:creationId xmlns:a16="http://schemas.microsoft.com/office/drawing/2014/main" id="{DDCF311E-EE92-4523-8C68-5A2AA18DC7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7" y="2519"/>
                <a:ext cx="15" cy="15"/>
              </a:xfrm>
              <a:custGeom>
                <a:avLst/>
                <a:gdLst/>
                <a:ahLst/>
                <a:cxnLst>
                  <a:cxn ang="0">
                    <a:pos x="3" y="6"/>
                  </a:cxn>
                  <a:cxn ang="0">
                    <a:pos x="2" y="3"/>
                  </a:cxn>
                  <a:cxn ang="0">
                    <a:pos x="8" y="0"/>
                  </a:cxn>
                  <a:cxn ang="0">
                    <a:pos x="6" y="5"/>
                  </a:cxn>
                  <a:cxn ang="0">
                    <a:pos x="3" y="6"/>
                  </a:cxn>
                </a:cxnLst>
                <a:rect l="0" t="0" r="r" b="b"/>
                <a:pathLst>
                  <a:path w="8" h="8">
                    <a:moveTo>
                      <a:pt x="3" y="6"/>
                    </a:moveTo>
                    <a:cubicBezTo>
                      <a:pt x="2" y="3"/>
                      <a:pt x="0" y="3"/>
                      <a:pt x="2" y="3"/>
                    </a:cubicBezTo>
                    <a:cubicBezTo>
                      <a:pt x="5" y="2"/>
                      <a:pt x="8" y="0"/>
                      <a:pt x="8" y="0"/>
                    </a:cubicBezTo>
                    <a:cubicBezTo>
                      <a:pt x="8" y="2"/>
                      <a:pt x="6" y="2"/>
                      <a:pt x="6" y="5"/>
                    </a:cubicBezTo>
                    <a:cubicBezTo>
                      <a:pt x="5" y="6"/>
                      <a:pt x="3" y="8"/>
                      <a:pt x="3" y="6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6" name="Freeform 135">
                <a:extLst>
                  <a:ext uri="{FF2B5EF4-FFF2-40B4-BE49-F238E27FC236}">
                    <a16:creationId xmlns:a16="http://schemas.microsoft.com/office/drawing/2014/main" id="{2F4423A8-6E60-4879-B5BD-7B5DE4F72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3" y="2513"/>
                <a:ext cx="6" cy="11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1" y="5"/>
                  </a:cxn>
                  <a:cxn ang="0">
                    <a:pos x="1" y="2"/>
                  </a:cxn>
                </a:cxnLst>
                <a:rect l="0" t="0" r="r" b="b"/>
                <a:pathLst>
                  <a:path w="3" h="6">
                    <a:moveTo>
                      <a:pt x="1" y="2"/>
                    </a:moveTo>
                    <a:cubicBezTo>
                      <a:pt x="1" y="0"/>
                      <a:pt x="3" y="3"/>
                      <a:pt x="1" y="5"/>
                    </a:cubicBezTo>
                    <a:cubicBezTo>
                      <a:pt x="1" y="6"/>
                      <a:pt x="0" y="2"/>
                      <a:pt x="1" y="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7" name="Freeform 136">
                <a:extLst>
                  <a:ext uri="{FF2B5EF4-FFF2-40B4-BE49-F238E27FC236}">
                    <a16:creationId xmlns:a16="http://schemas.microsoft.com/office/drawing/2014/main" id="{950324E9-D48F-4DDD-A187-DD2DA58D6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1" y="2528"/>
                <a:ext cx="6" cy="4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3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3" y="0"/>
                      <a:pt x="3" y="2"/>
                      <a:pt x="3" y="2"/>
                    </a:cubicBezTo>
                    <a:cubicBezTo>
                      <a:pt x="2" y="2"/>
                      <a:pt x="0" y="0"/>
                      <a:pt x="2" y="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8" name="Freeform 137">
                <a:extLst>
                  <a:ext uri="{FF2B5EF4-FFF2-40B4-BE49-F238E27FC236}">
                    <a16:creationId xmlns:a16="http://schemas.microsoft.com/office/drawing/2014/main" id="{A57B1108-4A78-43E6-8094-D3D97A7134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9" y="2534"/>
                <a:ext cx="6" cy="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3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3" y="0"/>
                      <a:pt x="3" y="0"/>
                      <a:pt x="3" y="2"/>
                    </a:cubicBezTo>
                    <a:cubicBezTo>
                      <a:pt x="2" y="3"/>
                      <a:pt x="0" y="2"/>
                      <a:pt x="2" y="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9" name="Freeform 138">
                <a:extLst>
                  <a:ext uri="{FF2B5EF4-FFF2-40B4-BE49-F238E27FC236}">
                    <a16:creationId xmlns:a16="http://schemas.microsoft.com/office/drawing/2014/main" id="{DC37AFB3-AA9E-4170-9CD0-ADAFA5EA4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" y="2910"/>
                <a:ext cx="62" cy="82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6" y="3"/>
                  </a:cxn>
                  <a:cxn ang="0">
                    <a:pos x="16" y="10"/>
                  </a:cxn>
                  <a:cxn ang="0">
                    <a:pos x="19" y="13"/>
                  </a:cxn>
                  <a:cxn ang="0">
                    <a:pos x="23" y="8"/>
                  </a:cxn>
                  <a:cxn ang="0">
                    <a:pos x="23" y="19"/>
                  </a:cxn>
                  <a:cxn ang="0">
                    <a:pos x="29" y="24"/>
                  </a:cxn>
                  <a:cxn ang="0">
                    <a:pos x="32" y="28"/>
                  </a:cxn>
                  <a:cxn ang="0">
                    <a:pos x="31" y="41"/>
                  </a:cxn>
                  <a:cxn ang="0">
                    <a:pos x="26" y="39"/>
                  </a:cxn>
                  <a:cxn ang="0">
                    <a:pos x="13" y="28"/>
                  </a:cxn>
                  <a:cxn ang="0">
                    <a:pos x="5" y="22"/>
                  </a:cxn>
                  <a:cxn ang="0">
                    <a:pos x="0" y="16"/>
                  </a:cxn>
                  <a:cxn ang="0">
                    <a:pos x="6" y="6"/>
                  </a:cxn>
                  <a:cxn ang="0">
                    <a:pos x="9" y="0"/>
                  </a:cxn>
                </a:cxnLst>
                <a:rect l="0" t="0" r="r" b="b"/>
                <a:pathLst>
                  <a:path w="32" h="42">
                    <a:moveTo>
                      <a:pt x="9" y="0"/>
                    </a:moveTo>
                    <a:cubicBezTo>
                      <a:pt x="11" y="0"/>
                      <a:pt x="17" y="0"/>
                      <a:pt x="16" y="3"/>
                    </a:cubicBezTo>
                    <a:cubicBezTo>
                      <a:pt x="16" y="5"/>
                      <a:pt x="17" y="6"/>
                      <a:pt x="16" y="10"/>
                    </a:cubicBezTo>
                    <a:cubicBezTo>
                      <a:pt x="16" y="13"/>
                      <a:pt x="17" y="10"/>
                      <a:pt x="19" y="13"/>
                    </a:cubicBezTo>
                    <a:cubicBezTo>
                      <a:pt x="20" y="16"/>
                      <a:pt x="22" y="6"/>
                      <a:pt x="23" y="8"/>
                    </a:cubicBezTo>
                    <a:cubicBezTo>
                      <a:pt x="26" y="14"/>
                      <a:pt x="25" y="16"/>
                      <a:pt x="23" y="19"/>
                    </a:cubicBezTo>
                    <a:cubicBezTo>
                      <a:pt x="22" y="22"/>
                      <a:pt x="29" y="20"/>
                      <a:pt x="29" y="24"/>
                    </a:cubicBezTo>
                    <a:cubicBezTo>
                      <a:pt x="29" y="27"/>
                      <a:pt x="32" y="25"/>
                      <a:pt x="32" y="28"/>
                    </a:cubicBezTo>
                    <a:cubicBezTo>
                      <a:pt x="32" y="33"/>
                      <a:pt x="31" y="36"/>
                      <a:pt x="31" y="41"/>
                    </a:cubicBezTo>
                    <a:cubicBezTo>
                      <a:pt x="29" y="42"/>
                      <a:pt x="31" y="41"/>
                      <a:pt x="26" y="39"/>
                    </a:cubicBezTo>
                    <a:cubicBezTo>
                      <a:pt x="23" y="38"/>
                      <a:pt x="17" y="34"/>
                      <a:pt x="13" y="28"/>
                    </a:cubicBezTo>
                    <a:cubicBezTo>
                      <a:pt x="8" y="22"/>
                      <a:pt x="6" y="24"/>
                      <a:pt x="5" y="22"/>
                    </a:cubicBezTo>
                    <a:cubicBezTo>
                      <a:pt x="5" y="19"/>
                      <a:pt x="2" y="19"/>
                      <a:pt x="0" y="16"/>
                    </a:cubicBezTo>
                    <a:cubicBezTo>
                      <a:pt x="5" y="8"/>
                      <a:pt x="6" y="10"/>
                      <a:pt x="6" y="6"/>
                    </a:cubicBezTo>
                    <a:cubicBezTo>
                      <a:pt x="6" y="3"/>
                      <a:pt x="9" y="5"/>
                      <a:pt x="9" y="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0" name="Freeform 139">
                <a:extLst>
                  <a:ext uri="{FF2B5EF4-FFF2-40B4-BE49-F238E27FC236}">
                    <a16:creationId xmlns:a16="http://schemas.microsoft.com/office/drawing/2014/main" id="{19E41A1A-3B41-44B5-94CB-EEE9A5878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7" y="2881"/>
                <a:ext cx="46" cy="60"/>
              </a:xfrm>
              <a:custGeom>
                <a:avLst/>
                <a:gdLst/>
                <a:ahLst/>
                <a:cxnLst>
                  <a:cxn ang="0">
                    <a:pos x="15" y="31"/>
                  </a:cxn>
                  <a:cxn ang="0">
                    <a:pos x="21" y="21"/>
                  </a:cxn>
                  <a:cxn ang="0">
                    <a:pos x="24" y="15"/>
                  </a:cxn>
                  <a:cxn ang="0">
                    <a:pos x="23" y="12"/>
                  </a:cxn>
                  <a:cxn ang="0">
                    <a:pos x="21" y="9"/>
                  </a:cxn>
                  <a:cxn ang="0">
                    <a:pos x="18" y="3"/>
                  </a:cxn>
                  <a:cxn ang="0">
                    <a:pos x="11" y="1"/>
                  </a:cxn>
                  <a:cxn ang="0">
                    <a:pos x="6" y="3"/>
                  </a:cxn>
                  <a:cxn ang="0">
                    <a:pos x="0" y="11"/>
                  </a:cxn>
                  <a:cxn ang="0">
                    <a:pos x="0" y="14"/>
                  </a:cxn>
                  <a:cxn ang="0">
                    <a:pos x="3" y="15"/>
                  </a:cxn>
                  <a:cxn ang="0">
                    <a:pos x="0" y="17"/>
                  </a:cxn>
                  <a:cxn ang="0">
                    <a:pos x="3" y="20"/>
                  </a:cxn>
                  <a:cxn ang="0">
                    <a:pos x="3" y="21"/>
                  </a:cxn>
                  <a:cxn ang="0">
                    <a:pos x="6" y="24"/>
                  </a:cxn>
                  <a:cxn ang="0">
                    <a:pos x="8" y="28"/>
                  </a:cxn>
                  <a:cxn ang="0">
                    <a:pos x="15" y="31"/>
                  </a:cxn>
                </a:cxnLst>
                <a:rect l="0" t="0" r="r" b="b"/>
                <a:pathLst>
                  <a:path w="24" h="31">
                    <a:moveTo>
                      <a:pt x="15" y="31"/>
                    </a:moveTo>
                    <a:cubicBezTo>
                      <a:pt x="20" y="23"/>
                      <a:pt x="21" y="24"/>
                      <a:pt x="21" y="21"/>
                    </a:cubicBezTo>
                    <a:cubicBezTo>
                      <a:pt x="21" y="18"/>
                      <a:pt x="24" y="20"/>
                      <a:pt x="24" y="15"/>
                    </a:cubicBezTo>
                    <a:cubicBezTo>
                      <a:pt x="20" y="20"/>
                      <a:pt x="23" y="14"/>
                      <a:pt x="23" y="12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6"/>
                      <a:pt x="20" y="7"/>
                      <a:pt x="18" y="3"/>
                    </a:cubicBezTo>
                    <a:cubicBezTo>
                      <a:pt x="17" y="0"/>
                      <a:pt x="11" y="0"/>
                      <a:pt x="11" y="1"/>
                    </a:cubicBezTo>
                    <a:cubicBezTo>
                      <a:pt x="11" y="3"/>
                      <a:pt x="8" y="0"/>
                      <a:pt x="6" y="3"/>
                    </a:cubicBezTo>
                    <a:cubicBezTo>
                      <a:pt x="6" y="7"/>
                      <a:pt x="3" y="9"/>
                      <a:pt x="0" y="11"/>
                    </a:cubicBezTo>
                    <a:cubicBezTo>
                      <a:pt x="3" y="12"/>
                      <a:pt x="0" y="12"/>
                      <a:pt x="0" y="14"/>
                    </a:cubicBezTo>
                    <a:cubicBezTo>
                      <a:pt x="1" y="15"/>
                      <a:pt x="1" y="14"/>
                      <a:pt x="3" y="15"/>
                    </a:cubicBezTo>
                    <a:cubicBezTo>
                      <a:pt x="1" y="17"/>
                      <a:pt x="0" y="14"/>
                      <a:pt x="0" y="17"/>
                    </a:cubicBezTo>
                    <a:cubicBezTo>
                      <a:pt x="1" y="20"/>
                      <a:pt x="3" y="17"/>
                      <a:pt x="3" y="20"/>
                    </a:cubicBezTo>
                    <a:cubicBezTo>
                      <a:pt x="4" y="21"/>
                      <a:pt x="1" y="20"/>
                      <a:pt x="3" y="21"/>
                    </a:cubicBezTo>
                    <a:cubicBezTo>
                      <a:pt x="3" y="23"/>
                      <a:pt x="6" y="23"/>
                      <a:pt x="6" y="24"/>
                    </a:cubicBezTo>
                    <a:cubicBezTo>
                      <a:pt x="8" y="26"/>
                      <a:pt x="4" y="26"/>
                      <a:pt x="8" y="28"/>
                    </a:cubicBezTo>
                    <a:cubicBezTo>
                      <a:pt x="11" y="28"/>
                      <a:pt x="14" y="29"/>
                      <a:pt x="15" y="31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1" name="Freeform 140">
                <a:extLst>
                  <a:ext uri="{FF2B5EF4-FFF2-40B4-BE49-F238E27FC236}">
                    <a16:creationId xmlns:a16="http://schemas.microsoft.com/office/drawing/2014/main" id="{57F06841-64AE-4FFF-9E72-BE2114A78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1" y="2755"/>
                <a:ext cx="99" cy="84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3" y="20"/>
                  </a:cxn>
                  <a:cxn ang="0">
                    <a:pos x="2" y="18"/>
                  </a:cxn>
                  <a:cxn ang="0">
                    <a:pos x="10" y="4"/>
                  </a:cxn>
                  <a:cxn ang="0">
                    <a:pos x="25" y="1"/>
                  </a:cxn>
                  <a:cxn ang="0">
                    <a:pos x="33" y="6"/>
                  </a:cxn>
                  <a:cxn ang="0">
                    <a:pos x="43" y="20"/>
                  </a:cxn>
                  <a:cxn ang="0">
                    <a:pos x="45" y="26"/>
                  </a:cxn>
                  <a:cxn ang="0">
                    <a:pos x="45" y="30"/>
                  </a:cxn>
                  <a:cxn ang="0">
                    <a:pos x="49" y="35"/>
                  </a:cxn>
                  <a:cxn ang="0">
                    <a:pos x="49" y="41"/>
                  </a:cxn>
                  <a:cxn ang="0">
                    <a:pos x="43" y="41"/>
                  </a:cxn>
                  <a:cxn ang="0">
                    <a:pos x="31" y="40"/>
                  </a:cxn>
                  <a:cxn ang="0">
                    <a:pos x="19" y="40"/>
                  </a:cxn>
                  <a:cxn ang="0">
                    <a:pos x="17" y="41"/>
                  </a:cxn>
                  <a:cxn ang="0">
                    <a:pos x="8" y="43"/>
                  </a:cxn>
                  <a:cxn ang="0">
                    <a:pos x="7" y="41"/>
                  </a:cxn>
                  <a:cxn ang="0">
                    <a:pos x="16" y="40"/>
                  </a:cxn>
                  <a:cxn ang="0">
                    <a:pos x="11" y="40"/>
                  </a:cxn>
                  <a:cxn ang="0">
                    <a:pos x="8" y="40"/>
                  </a:cxn>
                  <a:cxn ang="0">
                    <a:pos x="7" y="35"/>
                  </a:cxn>
                  <a:cxn ang="0">
                    <a:pos x="14" y="33"/>
                  </a:cxn>
                  <a:cxn ang="0">
                    <a:pos x="19" y="32"/>
                  </a:cxn>
                  <a:cxn ang="0">
                    <a:pos x="25" y="32"/>
                  </a:cxn>
                  <a:cxn ang="0">
                    <a:pos x="31" y="30"/>
                  </a:cxn>
                  <a:cxn ang="0">
                    <a:pos x="25" y="30"/>
                  </a:cxn>
                  <a:cxn ang="0">
                    <a:pos x="22" y="29"/>
                  </a:cxn>
                  <a:cxn ang="0">
                    <a:pos x="17" y="30"/>
                  </a:cxn>
                  <a:cxn ang="0">
                    <a:pos x="8" y="30"/>
                  </a:cxn>
                </a:cxnLst>
                <a:rect l="0" t="0" r="r" b="b"/>
                <a:pathLst>
                  <a:path w="51" h="43">
                    <a:moveTo>
                      <a:pt x="8" y="30"/>
                    </a:moveTo>
                    <a:cubicBezTo>
                      <a:pt x="5" y="27"/>
                      <a:pt x="5" y="18"/>
                      <a:pt x="3" y="20"/>
                    </a:cubicBezTo>
                    <a:cubicBezTo>
                      <a:pt x="0" y="20"/>
                      <a:pt x="0" y="18"/>
                      <a:pt x="2" y="18"/>
                    </a:cubicBezTo>
                    <a:cubicBezTo>
                      <a:pt x="7" y="15"/>
                      <a:pt x="10" y="7"/>
                      <a:pt x="10" y="4"/>
                    </a:cubicBezTo>
                    <a:cubicBezTo>
                      <a:pt x="10" y="0"/>
                      <a:pt x="20" y="1"/>
                      <a:pt x="25" y="1"/>
                    </a:cubicBezTo>
                    <a:cubicBezTo>
                      <a:pt x="28" y="0"/>
                      <a:pt x="31" y="4"/>
                      <a:pt x="33" y="6"/>
                    </a:cubicBezTo>
                    <a:cubicBezTo>
                      <a:pt x="36" y="7"/>
                      <a:pt x="40" y="17"/>
                      <a:pt x="43" y="20"/>
                    </a:cubicBezTo>
                    <a:cubicBezTo>
                      <a:pt x="42" y="24"/>
                      <a:pt x="45" y="21"/>
                      <a:pt x="45" y="26"/>
                    </a:cubicBezTo>
                    <a:cubicBezTo>
                      <a:pt x="45" y="30"/>
                      <a:pt x="43" y="27"/>
                      <a:pt x="45" y="30"/>
                    </a:cubicBezTo>
                    <a:cubicBezTo>
                      <a:pt x="46" y="35"/>
                      <a:pt x="46" y="30"/>
                      <a:pt x="49" y="35"/>
                    </a:cubicBezTo>
                    <a:cubicBezTo>
                      <a:pt x="51" y="38"/>
                      <a:pt x="49" y="38"/>
                      <a:pt x="49" y="41"/>
                    </a:cubicBezTo>
                    <a:cubicBezTo>
                      <a:pt x="48" y="41"/>
                      <a:pt x="45" y="40"/>
                      <a:pt x="43" y="41"/>
                    </a:cubicBezTo>
                    <a:cubicBezTo>
                      <a:pt x="40" y="43"/>
                      <a:pt x="37" y="40"/>
                      <a:pt x="31" y="40"/>
                    </a:cubicBezTo>
                    <a:cubicBezTo>
                      <a:pt x="28" y="40"/>
                      <a:pt x="22" y="38"/>
                      <a:pt x="19" y="40"/>
                    </a:cubicBezTo>
                    <a:cubicBezTo>
                      <a:pt x="14" y="40"/>
                      <a:pt x="20" y="40"/>
                      <a:pt x="17" y="41"/>
                    </a:cubicBezTo>
                    <a:cubicBezTo>
                      <a:pt x="14" y="43"/>
                      <a:pt x="11" y="41"/>
                      <a:pt x="8" y="43"/>
                    </a:cubicBezTo>
                    <a:cubicBezTo>
                      <a:pt x="8" y="41"/>
                      <a:pt x="7" y="43"/>
                      <a:pt x="7" y="41"/>
                    </a:cubicBezTo>
                    <a:cubicBezTo>
                      <a:pt x="10" y="38"/>
                      <a:pt x="8" y="41"/>
                      <a:pt x="16" y="40"/>
                    </a:cubicBezTo>
                    <a:cubicBezTo>
                      <a:pt x="14" y="40"/>
                      <a:pt x="13" y="38"/>
                      <a:pt x="11" y="40"/>
                    </a:cubicBezTo>
                    <a:cubicBezTo>
                      <a:pt x="10" y="40"/>
                      <a:pt x="10" y="38"/>
                      <a:pt x="8" y="40"/>
                    </a:cubicBezTo>
                    <a:cubicBezTo>
                      <a:pt x="7" y="41"/>
                      <a:pt x="8" y="38"/>
                      <a:pt x="7" y="35"/>
                    </a:cubicBezTo>
                    <a:cubicBezTo>
                      <a:pt x="10" y="33"/>
                      <a:pt x="16" y="37"/>
                      <a:pt x="14" y="33"/>
                    </a:cubicBezTo>
                    <a:cubicBezTo>
                      <a:pt x="14" y="32"/>
                      <a:pt x="19" y="33"/>
                      <a:pt x="19" y="32"/>
                    </a:cubicBezTo>
                    <a:cubicBezTo>
                      <a:pt x="20" y="29"/>
                      <a:pt x="19" y="30"/>
                      <a:pt x="25" y="32"/>
                    </a:cubicBezTo>
                    <a:cubicBezTo>
                      <a:pt x="28" y="33"/>
                      <a:pt x="31" y="33"/>
                      <a:pt x="31" y="30"/>
                    </a:cubicBezTo>
                    <a:cubicBezTo>
                      <a:pt x="29" y="29"/>
                      <a:pt x="26" y="33"/>
                      <a:pt x="25" y="30"/>
                    </a:cubicBezTo>
                    <a:cubicBezTo>
                      <a:pt x="23" y="27"/>
                      <a:pt x="23" y="30"/>
                      <a:pt x="22" y="29"/>
                    </a:cubicBezTo>
                    <a:cubicBezTo>
                      <a:pt x="22" y="27"/>
                      <a:pt x="19" y="29"/>
                      <a:pt x="17" y="30"/>
                    </a:cubicBezTo>
                    <a:cubicBezTo>
                      <a:pt x="17" y="30"/>
                      <a:pt x="16" y="30"/>
                      <a:pt x="8" y="3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2" name="Freeform 141">
                <a:extLst>
                  <a:ext uri="{FF2B5EF4-FFF2-40B4-BE49-F238E27FC236}">
                    <a16:creationId xmlns:a16="http://schemas.microsoft.com/office/drawing/2014/main" id="{272ED6C7-80A5-4224-A890-34728750F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1" y="2810"/>
                <a:ext cx="50" cy="17"/>
              </a:xfrm>
              <a:custGeom>
                <a:avLst/>
                <a:gdLst/>
                <a:ahLst/>
                <a:cxnLst>
                  <a:cxn ang="0">
                    <a:pos x="3" y="3"/>
                  </a:cxn>
                  <a:cxn ang="0">
                    <a:pos x="12" y="4"/>
                  </a:cxn>
                  <a:cxn ang="0">
                    <a:pos x="3" y="4"/>
                  </a:cxn>
                  <a:cxn ang="0">
                    <a:pos x="1" y="7"/>
                  </a:cxn>
                  <a:cxn ang="0">
                    <a:pos x="9" y="6"/>
                  </a:cxn>
                  <a:cxn ang="0">
                    <a:pos x="14" y="4"/>
                  </a:cxn>
                  <a:cxn ang="0">
                    <a:pos x="20" y="4"/>
                  </a:cxn>
                  <a:cxn ang="0">
                    <a:pos x="26" y="3"/>
                  </a:cxn>
                  <a:cxn ang="0">
                    <a:pos x="20" y="3"/>
                  </a:cxn>
                  <a:cxn ang="0">
                    <a:pos x="17" y="1"/>
                  </a:cxn>
                  <a:cxn ang="0">
                    <a:pos x="12" y="3"/>
                  </a:cxn>
                  <a:cxn ang="0">
                    <a:pos x="3" y="3"/>
                  </a:cxn>
                </a:cxnLst>
                <a:rect l="0" t="0" r="r" b="b"/>
                <a:pathLst>
                  <a:path w="26" h="9">
                    <a:moveTo>
                      <a:pt x="3" y="3"/>
                    </a:moveTo>
                    <a:cubicBezTo>
                      <a:pt x="5" y="6"/>
                      <a:pt x="6" y="3"/>
                      <a:pt x="12" y="4"/>
                    </a:cubicBezTo>
                    <a:cubicBezTo>
                      <a:pt x="6" y="4"/>
                      <a:pt x="5" y="7"/>
                      <a:pt x="3" y="4"/>
                    </a:cubicBezTo>
                    <a:cubicBezTo>
                      <a:pt x="1" y="3"/>
                      <a:pt x="0" y="6"/>
                      <a:pt x="1" y="7"/>
                    </a:cubicBezTo>
                    <a:cubicBezTo>
                      <a:pt x="5" y="6"/>
                      <a:pt x="11" y="9"/>
                      <a:pt x="9" y="6"/>
                    </a:cubicBezTo>
                    <a:cubicBezTo>
                      <a:pt x="9" y="4"/>
                      <a:pt x="14" y="6"/>
                      <a:pt x="14" y="4"/>
                    </a:cubicBezTo>
                    <a:cubicBezTo>
                      <a:pt x="15" y="1"/>
                      <a:pt x="14" y="3"/>
                      <a:pt x="20" y="4"/>
                    </a:cubicBezTo>
                    <a:cubicBezTo>
                      <a:pt x="23" y="6"/>
                      <a:pt x="26" y="6"/>
                      <a:pt x="26" y="3"/>
                    </a:cubicBezTo>
                    <a:cubicBezTo>
                      <a:pt x="24" y="1"/>
                      <a:pt x="21" y="6"/>
                      <a:pt x="20" y="3"/>
                    </a:cubicBezTo>
                    <a:cubicBezTo>
                      <a:pt x="18" y="0"/>
                      <a:pt x="18" y="3"/>
                      <a:pt x="17" y="1"/>
                    </a:cubicBezTo>
                    <a:cubicBezTo>
                      <a:pt x="17" y="0"/>
                      <a:pt x="14" y="1"/>
                      <a:pt x="12" y="3"/>
                    </a:cubicBezTo>
                    <a:cubicBezTo>
                      <a:pt x="12" y="3"/>
                      <a:pt x="11" y="3"/>
                      <a:pt x="3" y="3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3" name="Freeform 142">
                <a:extLst>
                  <a:ext uri="{FF2B5EF4-FFF2-40B4-BE49-F238E27FC236}">
                    <a16:creationId xmlns:a16="http://schemas.microsoft.com/office/drawing/2014/main" id="{76E87957-D7F5-4013-9E1A-0BCDD2723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0" y="2833"/>
                <a:ext cx="116" cy="108"/>
              </a:xfrm>
              <a:custGeom>
                <a:avLst/>
                <a:gdLst/>
                <a:ahLst/>
                <a:cxnLst>
                  <a:cxn ang="0">
                    <a:pos x="38" y="40"/>
                  </a:cxn>
                  <a:cxn ang="0">
                    <a:pos x="37" y="37"/>
                  </a:cxn>
                  <a:cxn ang="0">
                    <a:pos x="35" y="34"/>
                  </a:cxn>
                  <a:cxn ang="0">
                    <a:pos x="32" y="28"/>
                  </a:cxn>
                  <a:cxn ang="0">
                    <a:pos x="25" y="26"/>
                  </a:cxn>
                  <a:cxn ang="0">
                    <a:pos x="20" y="28"/>
                  </a:cxn>
                  <a:cxn ang="0">
                    <a:pos x="14" y="35"/>
                  </a:cxn>
                  <a:cxn ang="0">
                    <a:pos x="14" y="34"/>
                  </a:cxn>
                  <a:cxn ang="0">
                    <a:pos x="13" y="31"/>
                  </a:cxn>
                  <a:cxn ang="0">
                    <a:pos x="13" y="29"/>
                  </a:cxn>
                  <a:cxn ang="0">
                    <a:pos x="8" y="25"/>
                  </a:cxn>
                  <a:cxn ang="0">
                    <a:pos x="5" y="23"/>
                  </a:cxn>
                  <a:cxn ang="0">
                    <a:pos x="5" y="18"/>
                  </a:cxn>
                  <a:cxn ang="0">
                    <a:pos x="3" y="18"/>
                  </a:cxn>
                  <a:cxn ang="0">
                    <a:pos x="3" y="15"/>
                  </a:cxn>
                  <a:cxn ang="0">
                    <a:pos x="0" y="18"/>
                  </a:cxn>
                  <a:cxn ang="0">
                    <a:pos x="0" y="17"/>
                  </a:cxn>
                  <a:cxn ang="0">
                    <a:pos x="6" y="9"/>
                  </a:cxn>
                  <a:cxn ang="0">
                    <a:pos x="10" y="9"/>
                  </a:cxn>
                  <a:cxn ang="0">
                    <a:pos x="10" y="4"/>
                  </a:cxn>
                  <a:cxn ang="0">
                    <a:pos x="11" y="0"/>
                  </a:cxn>
                  <a:cxn ang="0">
                    <a:pos x="23" y="1"/>
                  </a:cxn>
                  <a:cxn ang="0">
                    <a:pos x="29" y="1"/>
                  </a:cxn>
                  <a:cxn ang="0">
                    <a:pos x="32" y="4"/>
                  </a:cxn>
                  <a:cxn ang="0">
                    <a:pos x="34" y="6"/>
                  </a:cxn>
                  <a:cxn ang="0">
                    <a:pos x="42" y="4"/>
                  </a:cxn>
                  <a:cxn ang="0">
                    <a:pos x="45" y="3"/>
                  </a:cxn>
                  <a:cxn ang="0">
                    <a:pos x="48" y="1"/>
                  </a:cxn>
                  <a:cxn ang="0">
                    <a:pos x="49" y="6"/>
                  </a:cxn>
                  <a:cxn ang="0">
                    <a:pos x="51" y="9"/>
                  </a:cxn>
                  <a:cxn ang="0">
                    <a:pos x="52" y="12"/>
                  </a:cxn>
                  <a:cxn ang="0">
                    <a:pos x="52" y="15"/>
                  </a:cxn>
                  <a:cxn ang="0">
                    <a:pos x="54" y="20"/>
                  </a:cxn>
                  <a:cxn ang="0">
                    <a:pos x="57" y="25"/>
                  </a:cxn>
                  <a:cxn ang="0">
                    <a:pos x="55" y="29"/>
                  </a:cxn>
                  <a:cxn ang="0">
                    <a:pos x="58" y="35"/>
                  </a:cxn>
                  <a:cxn ang="0">
                    <a:pos x="60" y="42"/>
                  </a:cxn>
                  <a:cxn ang="0">
                    <a:pos x="54" y="42"/>
                  </a:cxn>
                  <a:cxn ang="0">
                    <a:pos x="57" y="45"/>
                  </a:cxn>
                  <a:cxn ang="0">
                    <a:pos x="52" y="48"/>
                  </a:cxn>
                  <a:cxn ang="0">
                    <a:pos x="48" y="53"/>
                  </a:cxn>
                  <a:cxn ang="0">
                    <a:pos x="45" y="49"/>
                  </a:cxn>
                  <a:cxn ang="0">
                    <a:pos x="45" y="43"/>
                  </a:cxn>
                  <a:cxn ang="0">
                    <a:pos x="38" y="40"/>
                  </a:cxn>
                </a:cxnLst>
                <a:rect l="0" t="0" r="r" b="b"/>
                <a:pathLst>
                  <a:path w="60" h="56">
                    <a:moveTo>
                      <a:pt x="38" y="40"/>
                    </a:moveTo>
                    <a:cubicBezTo>
                      <a:pt x="34" y="45"/>
                      <a:pt x="37" y="39"/>
                      <a:pt x="37" y="37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1"/>
                      <a:pt x="34" y="32"/>
                      <a:pt x="32" y="28"/>
                    </a:cubicBezTo>
                    <a:cubicBezTo>
                      <a:pt x="31" y="25"/>
                      <a:pt x="25" y="25"/>
                      <a:pt x="25" y="26"/>
                    </a:cubicBezTo>
                    <a:cubicBezTo>
                      <a:pt x="25" y="28"/>
                      <a:pt x="22" y="25"/>
                      <a:pt x="20" y="28"/>
                    </a:cubicBezTo>
                    <a:cubicBezTo>
                      <a:pt x="20" y="32"/>
                      <a:pt x="17" y="34"/>
                      <a:pt x="14" y="35"/>
                    </a:cubicBezTo>
                    <a:cubicBezTo>
                      <a:pt x="14" y="34"/>
                      <a:pt x="16" y="34"/>
                      <a:pt x="14" y="34"/>
                    </a:cubicBezTo>
                    <a:cubicBezTo>
                      <a:pt x="13" y="32"/>
                      <a:pt x="14" y="32"/>
                      <a:pt x="13" y="31"/>
                    </a:cubicBezTo>
                    <a:cubicBezTo>
                      <a:pt x="11" y="31"/>
                      <a:pt x="11" y="31"/>
                      <a:pt x="13" y="29"/>
                    </a:cubicBezTo>
                    <a:cubicBezTo>
                      <a:pt x="13" y="28"/>
                      <a:pt x="10" y="28"/>
                      <a:pt x="8" y="25"/>
                    </a:cubicBezTo>
                    <a:cubicBezTo>
                      <a:pt x="8" y="23"/>
                      <a:pt x="5" y="25"/>
                      <a:pt x="5" y="23"/>
                    </a:cubicBezTo>
                    <a:cubicBezTo>
                      <a:pt x="5" y="20"/>
                      <a:pt x="3" y="23"/>
                      <a:pt x="5" y="18"/>
                    </a:cubicBezTo>
                    <a:cubicBezTo>
                      <a:pt x="5" y="15"/>
                      <a:pt x="3" y="20"/>
                      <a:pt x="3" y="18"/>
                    </a:cubicBezTo>
                    <a:cubicBezTo>
                      <a:pt x="2" y="17"/>
                      <a:pt x="5" y="15"/>
                      <a:pt x="3" y="15"/>
                    </a:cubicBezTo>
                    <a:cubicBezTo>
                      <a:pt x="0" y="15"/>
                      <a:pt x="2" y="18"/>
                      <a:pt x="0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9"/>
                      <a:pt x="5" y="12"/>
                      <a:pt x="6" y="9"/>
                    </a:cubicBezTo>
                    <a:cubicBezTo>
                      <a:pt x="8" y="7"/>
                      <a:pt x="8" y="11"/>
                      <a:pt x="10" y="9"/>
                    </a:cubicBezTo>
                    <a:cubicBezTo>
                      <a:pt x="13" y="9"/>
                      <a:pt x="13" y="6"/>
                      <a:pt x="10" y="4"/>
                    </a:cubicBezTo>
                    <a:cubicBezTo>
                      <a:pt x="8" y="3"/>
                      <a:pt x="13" y="4"/>
                      <a:pt x="11" y="0"/>
                    </a:cubicBezTo>
                    <a:cubicBezTo>
                      <a:pt x="17" y="0"/>
                      <a:pt x="20" y="3"/>
                      <a:pt x="23" y="1"/>
                    </a:cubicBezTo>
                    <a:cubicBezTo>
                      <a:pt x="25" y="0"/>
                      <a:pt x="28" y="1"/>
                      <a:pt x="29" y="1"/>
                    </a:cubicBezTo>
                    <a:cubicBezTo>
                      <a:pt x="28" y="6"/>
                      <a:pt x="31" y="7"/>
                      <a:pt x="32" y="4"/>
                    </a:cubicBezTo>
                    <a:cubicBezTo>
                      <a:pt x="32" y="3"/>
                      <a:pt x="34" y="4"/>
                      <a:pt x="34" y="6"/>
                    </a:cubicBezTo>
                    <a:cubicBezTo>
                      <a:pt x="37" y="9"/>
                      <a:pt x="35" y="1"/>
                      <a:pt x="42" y="4"/>
                    </a:cubicBezTo>
                    <a:cubicBezTo>
                      <a:pt x="45" y="7"/>
                      <a:pt x="43" y="4"/>
                      <a:pt x="45" y="3"/>
                    </a:cubicBezTo>
                    <a:cubicBezTo>
                      <a:pt x="48" y="3"/>
                      <a:pt x="43" y="0"/>
                      <a:pt x="48" y="1"/>
                    </a:cubicBezTo>
                    <a:cubicBezTo>
                      <a:pt x="51" y="3"/>
                      <a:pt x="49" y="4"/>
                      <a:pt x="49" y="6"/>
                    </a:cubicBezTo>
                    <a:cubicBezTo>
                      <a:pt x="51" y="6"/>
                      <a:pt x="49" y="9"/>
                      <a:pt x="51" y="9"/>
                    </a:cubicBezTo>
                    <a:cubicBezTo>
                      <a:pt x="52" y="9"/>
                      <a:pt x="55" y="12"/>
                      <a:pt x="52" y="12"/>
                    </a:cubicBezTo>
                    <a:cubicBezTo>
                      <a:pt x="51" y="14"/>
                      <a:pt x="51" y="18"/>
                      <a:pt x="52" y="15"/>
                    </a:cubicBezTo>
                    <a:cubicBezTo>
                      <a:pt x="54" y="14"/>
                      <a:pt x="55" y="15"/>
                      <a:pt x="54" y="20"/>
                    </a:cubicBezTo>
                    <a:cubicBezTo>
                      <a:pt x="54" y="23"/>
                      <a:pt x="55" y="20"/>
                      <a:pt x="57" y="25"/>
                    </a:cubicBezTo>
                    <a:cubicBezTo>
                      <a:pt x="54" y="26"/>
                      <a:pt x="57" y="26"/>
                      <a:pt x="55" y="29"/>
                    </a:cubicBezTo>
                    <a:cubicBezTo>
                      <a:pt x="55" y="32"/>
                      <a:pt x="60" y="32"/>
                      <a:pt x="58" y="35"/>
                    </a:cubicBezTo>
                    <a:cubicBezTo>
                      <a:pt x="55" y="39"/>
                      <a:pt x="60" y="37"/>
                      <a:pt x="60" y="42"/>
                    </a:cubicBezTo>
                    <a:cubicBezTo>
                      <a:pt x="55" y="40"/>
                      <a:pt x="54" y="40"/>
                      <a:pt x="54" y="42"/>
                    </a:cubicBezTo>
                    <a:cubicBezTo>
                      <a:pt x="55" y="45"/>
                      <a:pt x="57" y="42"/>
                      <a:pt x="57" y="45"/>
                    </a:cubicBezTo>
                    <a:cubicBezTo>
                      <a:pt x="57" y="48"/>
                      <a:pt x="55" y="51"/>
                      <a:pt x="52" y="48"/>
                    </a:cubicBezTo>
                    <a:cubicBezTo>
                      <a:pt x="51" y="46"/>
                      <a:pt x="49" y="56"/>
                      <a:pt x="48" y="53"/>
                    </a:cubicBezTo>
                    <a:cubicBezTo>
                      <a:pt x="46" y="49"/>
                      <a:pt x="45" y="53"/>
                      <a:pt x="45" y="49"/>
                    </a:cubicBezTo>
                    <a:cubicBezTo>
                      <a:pt x="46" y="46"/>
                      <a:pt x="45" y="45"/>
                      <a:pt x="45" y="43"/>
                    </a:cubicBezTo>
                    <a:cubicBezTo>
                      <a:pt x="46" y="40"/>
                      <a:pt x="40" y="40"/>
                      <a:pt x="38" y="4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4" name="Freeform 143">
                <a:extLst>
                  <a:ext uri="{FF2B5EF4-FFF2-40B4-BE49-F238E27FC236}">
                    <a16:creationId xmlns:a16="http://schemas.microsoft.com/office/drawing/2014/main" id="{0A053DB0-63D0-4372-ADC3-2861C14E5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6" y="2829"/>
                <a:ext cx="47" cy="37"/>
              </a:xfrm>
              <a:custGeom>
                <a:avLst/>
                <a:gdLst/>
                <a:ahLst/>
                <a:cxnLst>
                  <a:cxn ang="0">
                    <a:pos x="12" y="19"/>
                  </a:cxn>
                  <a:cxn ang="0">
                    <a:pos x="18" y="11"/>
                  </a:cxn>
                  <a:cxn ang="0">
                    <a:pos x="21" y="11"/>
                  </a:cxn>
                  <a:cxn ang="0">
                    <a:pos x="21" y="7"/>
                  </a:cxn>
                  <a:cxn ang="0">
                    <a:pos x="23" y="2"/>
                  </a:cxn>
                  <a:cxn ang="0">
                    <a:pos x="11" y="2"/>
                  </a:cxn>
                  <a:cxn ang="0">
                    <a:pos x="9" y="3"/>
                  </a:cxn>
                  <a:cxn ang="0">
                    <a:pos x="0" y="5"/>
                  </a:cxn>
                  <a:cxn ang="0">
                    <a:pos x="3" y="7"/>
                  </a:cxn>
                  <a:cxn ang="0">
                    <a:pos x="5" y="8"/>
                  </a:cxn>
                  <a:cxn ang="0">
                    <a:pos x="6" y="11"/>
                  </a:cxn>
                  <a:cxn ang="0">
                    <a:pos x="9" y="10"/>
                  </a:cxn>
                  <a:cxn ang="0">
                    <a:pos x="9" y="14"/>
                  </a:cxn>
                  <a:cxn ang="0">
                    <a:pos x="9" y="16"/>
                  </a:cxn>
                  <a:cxn ang="0">
                    <a:pos x="11" y="18"/>
                  </a:cxn>
                  <a:cxn ang="0">
                    <a:pos x="12" y="16"/>
                  </a:cxn>
                  <a:cxn ang="0">
                    <a:pos x="12" y="19"/>
                  </a:cxn>
                </a:cxnLst>
                <a:rect l="0" t="0" r="r" b="b"/>
                <a:pathLst>
                  <a:path w="24" h="19">
                    <a:moveTo>
                      <a:pt x="12" y="19"/>
                    </a:moveTo>
                    <a:cubicBezTo>
                      <a:pt x="15" y="11"/>
                      <a:pt x="17" y="14"/>
                      <a:pt x="18" y="11"/>
                    </a:cubicBezTo>
                    <a:cubicBezTo>
                      <a:pt x="20" y="10"/>
                      <a:pt x="20" y="13"/>
                      <a:pt x="21" y="11"/>
                    </a:cubicBezTo>
                    <a:cubicBezTo>
                      <a:pt x="24" y="11"/>
                      <a:pt x="24" y="8"/>
                      <a:pt x="21" y="7"/>
                    </a:cubicBezTo>
                    <a:cubicBezTo>
                      <a:pt x="20" y="5"/>
                      <a:pt x="24" y="7"/>
                      <a:pt x="23" y="2"/>
                    </a:cubicBezTo>
                    <a:cubicBezTo>
                      <a:pt x="20" y="2"/>
                      <a:pt x="14" y="0"/>
                      <a:pt x="11" y="2"/>
                    </a:cubicBezTo>
                    <a:cubicBezTo>
                      <a:pt x="6" y="2"/>
                      <a:pt x="12" y="2"/>
                      <a:pt x="9" y="3"/>
                    </a:cubicBezTo>
                    <a:cubicBezTo>
                      <a:pt x="6" y="5"/>
                      <a:pt x="3" y="3"/>
                      <a:pt x="0" y="5"/>
                    </a:cubicBezTo>
                    <a:cubicBezTo>
                      <a:pt x="1" y="7"/>
                      <a:pt x="5" y="5"/>
                      <a:pt x="3" y="7"/>
                    </a:cubicBezTo>
                    <a:cubicBezTo>
                      <a:pt x="1" y="10"/>
                      <a:pt x="3" y="10"/>
                      <a:pt x="5" y="8"/>
                    </a:cubicBezTo>
                    <a:cubicBezTo>
                      <a:pt x="8" y="8"/>
                      <a:pt x="3" y="13"/>
                      <a:pt x="6" y="11"/>
                    </a:cubicBezTo>
                    <a:cubicBezTo>
                      <a:pt x="9" y="8"/>
                      <a:pt x="12" y="8"/>
                      <a:pt x="9" y="10"/>
                    </a:cubicBezTo>
                    <a:cubicBezTo>
                      <a:pt x="8" y="11"/>
                      <a:pt x="11" y="11"/>
                      <a:pt x="9" y="14"/>
                    </a:cubicBezTo>
                    <a:cubicBezTo>
                      <a:pt x="8" y="16"/>
                      <a:pt x="9" y="14"/>
                      <a:pt x="9" y="16"/>
                    </a:cubicBezTo>
                    <a:cubicBezTo>
                      <a:pt x="9" y="18"/>
                      <a:pt x="11" y="16"/>
                      <a:pt x="11" y="18"/>
                    </a:cubicBezTo>
                    <a:cubicBezTo>
                      <a:pt x="11" y="19"/>
                      <a:pt x="12" y="18"/>
                      <a:pt x="12" y="16"/>
                    </a:cubicBezTo>
                    <a:cubicBezTo>
                      <a:pt x="12" y="19"/>
                      <a:pt x="12" y="18"/>
                      <a:pt x="12" y="19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5" name="Freeform 144">
                <a:extLst>
                  <a:ext uri="{FF2B5EF4-FFF2-40B4-BE49-F238E27FC236}">
                    <a16:creationId xmlns:a16="http://schemas.microsoft.com/office/drawing/2014/main" id="{C6075593-4E36-4E48-AD26-093A5F5F9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2" y="2844"/>
                <a:ext cx="2" cy="6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1"/>
                  </a:cxn>
                  <a:cxn ang="0">
                    <a:pos x="0" y="1"/>
                  </a:cxn>
                </a:cxnLst>
                <a:rect l="0" t="0" r="r" b="b"/>
                <a:pathLst>
                  <a:path w="1" h="3">
                    <a:moveTo>
                      <a:pt x="0" y="1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3"/>
                      <a:pt x="1" y="3"/>
                      <a:pt x="0" y="1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6" name="Freeform 145">
                <a:extLst>
                  <a:ext uri="{FF2B5EF4-FFF2-40B4-BE49-F238E27FC236}">
                    <a16:creationId xmlns:a16="http://schemas.microsoft.com/office/drawing/2014/main" id="{F34395B6-C116-44AA-8FF3-1141F6116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2" y="2850"/>
                <a:ext cx="6" cy="8"/>
              </a:xfrm>
              <a:custGeom>
                <a:avLst/>
                <a:gdLst/>
                <a:ahLst/>
                <a:cxnLst>
                  <a:cxn ang="0">
                    <a:pos x="1" y="4"/>
                  </a:cxn>
                  <a:cxn ang="0">
                    <a:pos x="1" y="2"/>
                  </a:cxn>
                  <a:cxn ang="0">
                    <a:pos x="1" y="4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cubicBezTo>
                      <a:pt x="0" y="2"/>
                      <a:pt x="1" y="0"/>
                      <a:pt x="1" y="2"/>
                    </a:cubicBezTo>
                    <a:cubicBezTo>
                      <a:pt x="3" y="2"/>
                      <a:pt x="1" y="4"/>
                      <a:pt x="1" y="4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7" name="Freeform 146">
                <a:extLst>
                  <a:ext uri="{FF2B5EF4-FFF2-40B4-BE49-F238E27FC236}">
                    <a16:creationId xmlns:a16="http://schemas.microsoft.com/office/drawing/2014/main" id="{09F3CBB1-F988-49D4-A4E9-02FDA6D81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2" y="2860"/>
                <a:ext cx="2" cy="6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1" y="2"/>
                  </a:cxn>
                  <a:cxn ang="0">
                    <a:pos x="0" y="2"/>
                  </a:cxn>
                </a:cxnLst>
                <a:rect l="0" t="0" r="r" b="b"/>
                <a:pathLst>
                  <a:path w="1" h="3">
                    <a:moveTo>
                      <a:pt x="0" y="2"/>
                    </a:moveTo>
                    <a:cubicBezTo>
                      <a:pt x="0" y="0"/>
                      <a:pt x="1" y="0"/>
                      <a:pt x="1" y="2"/>
                    </a:cubicBezTo>
                    <a:cubicBezTo>
                      <a:pt x="1" y="3"/>
                      <a:pt x="0" y="2"/>
                      <a:pt x="0" y="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8" name="Freeform 147">
                <a:extLst>
                  <a:ext uri="{FF2B5EF4-FFF2-40B4-BE49-F238E27FC236}">
                    <a16:creationId xmlns:a16="http://schemas.microsoft.com/office/drawing/2014/main" id="{25D97083-D173-461D-9169-772AF80AF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" y="2860"/>
                <a:ext cx="4" cy="4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0" y="2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2"/>
                      <a:pt x="0" y="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9" name="Freeform 148">
                <a:extLst>
                  <a:ext uri="{FF2B5EF4-FFF2-40B4-BE49-F238E27FC236}">
                    <a16:creationId xmlns:a16="http://schemas.microsoft.com/office/drawing/2014/main" id="{54F6823E-823A-4A0C-9EAD-4B7CB00FB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8" y="2858"/>
                <a:ext cx="2" cy="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0" name="Freeform 149">
                <a:extLst>
                  <a:ext uri="{FF2B5EF4-FFF2-40B4-BE49-F238E27FC236}">
                    <a16:creationId xmlns:a16="http://schemas.microsoft.com/office/drawing/2014/main" id="{5EF1D17D-5F8C-4885-85AD-590B59FDD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8" y="2850"/>
                <a:ext cx="4" cy="4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2"/>
                      <a:pt x="2" y="0"/>
                      <a:pt x="2" y="2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1" name="Freeform 150">
                <a:extLst>
                  <a:ext uri="{FF2B5EF4-FFF2-40B4-BE49-F238E27FC236}">
                    <a16:creationId xmlns:a16="http://schemas.microsoft.com/office/drawing/2014/main" id="{2DB4D7EC-F3CB-4137-944F-AB1467603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0" y="2850"/>
                <a:ext cx="4" cy="4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2"/>
                      <a:pt x="0" y="0"/>
                      <a:pt x="2" y="2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2" name="Freeform 151">
                <a:extLst>
                  <a:ext uri="{FF2B5EF4-FFF2-40B4-BE49-F238E27FC236}">
                    <a16:creationId xmlns:a16="http://schemas.microsoft.com/office/drawing/2014/main" id="{1EE2446F-23BE-44DE-B37A-507123384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4" y="2779"/>
                <a:ext cx="10" cy="11"/>
              </a:xfrm>
              <a:custGeom>
                <a:avLst/>
                <a:gdLst/>
                <a:ahLst/>
                <a:cxnLst>
                  <a:cxn ang="0">
                    <a:pos x="2" y="6"/>
                  </a:cxn>
                  <a:cxn ang="0">
                    <a:pos x="2" y="1"/>
                  </a:cxn>
                  <a:cxn ang="0">
                    <a:pos x="2" y="6"/>
                  </a:cxn>
                </a:cxnLst>
                <a:rect l="0" t="0" r="r" b="b"/>
                <a:pathLst>
                  <a:path w="5" h="6">
                    <a:moveTo>
                      <a:pt x="2" y="6"/>
                    </a:moveTo>
                    <a:cubicBezTo>
                      <a:pt x="0" y="6"/>
                      <a:pt x="0" y="0"/>
                      <a:pt x="2" y="1"/>
                    </a:cubicBezTo>
                    <a:cubicBezTo>
                      <a:pt x="3" y="3"/>
                      <a:pt x="5" y="5"/>
                      <a:pt x="2" y="6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3" name="Freeform 152">
                <a:extLst>
                  <a:ext uri="{FF2B5EF4-FFF2-40B4-BE49-F238E27FC236}">
                    <a16:creationId xmlns:a16="http://schemas.microsoft.com/office/drawing/2014/main" id="{860D6B19-15C9-4018-AE2E-E04E6D60F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5" y="2763"/>
                <a:ext cx="10" cy="6"/>
              </a:xfrm>
              <a:custGeom>
                <a:avLst/>
                <a:gdLst/>
                <a:ahLst/>
                <a:cxnLst>
                  <a:cxn ang="0">
                    <a:pos x="2" y="2"/>
                  </a:cxn>
                  <a:cxn ang="0">
                    <a:pos x="3" y="2"/>
                  </a:cxn>
                  <a:cxn ang="0">
                    <a:pos x="2" y="2"/>
                  </a:cxn>
                </a:cxnLst>
                <a:rect l="0" t="0" r="r" b="b"/>
                <a:pathLst>
                  <a:path w="5" h="3">
                    <a:moveTo>
                      <a:pt x="2" y="2"/>
                    </a:moveTo>
                    <a:cubicBezTo>
                      <a:pt x="2" y="0"/>
                      <a:pt x="5" y="0"/>
                      <a:pt x="3" y="2"/>
                    </a:cubicBezTo>
                    <a:cubicBezTo>
                      <a:pt x="2" y="3"/>
                      <a:pt x="0" y="3"/>
                      <a:pt x="2" y="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4" name="Freeform 153">
                <a:extLst>
                  <a:ext uri="{FF2B5EF4-FFF2-40B4-BE49-F238E27FC236}">
                    <a16:creationId xmlns:a16="http://schemas.microsoft.com/office/drawing/2014/main" id="{71C1517D-5142-4385-9CF0-71FCCD5E3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1" y="2746"/>
                <a:ext cx="7" cy="9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1"/>
                  </a:cxn>
                </a:cxnLst>
                <a:rect l="0" t="0" r="r" b="b"/>
                <a:pathLst>
                  <a:path w="4" h="5">
                    <a:moveTo>
                      <a:pt x="0" y="1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1" y="5"/>
                      <a:pt x="0" y="1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5" name="Freeform 154">
                <a:extLst>
                  <a:ext uri="{FF2B5EF4-FFF2-40B4-BE49-F238E27FC236}">
                    <a16:creationId xmlns:a16="http://schemas.microsoft.com/office/drawing/2014/main" id="{C4382894-1F69-4628-A5B7-85B9289D0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" y="2755"/>
                <a:ext cx="8" cy="6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0" y="1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0" y="0"/>
                      <a:pt x="0" y="0"/>
                      <a:pt x="2" y="0"/>
                    </a:cubicBezTo>
                    <a:cubicBezTo>
                      <a:pt x="4" y="1"/>
                      <a:pt x="4" y="1"/>
                      <a:pt x="2" y="1"/>
                    </a:cubicBezTo>
                    <a:cubicBezTo>
                      <a:pt x="0" y="1"/>
                      <a:pt x="0" y="3"/>
                      <a:pt x="0" y="1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6" name="Freeform 155">
                <a:extLst>
                  <a:ext uri="{FF2B5EF4-FFF2-40B4-BE49-F238E27FC236}">
                    <a16:creationId xmlns:a16="http://schemas.microsoft.com/office/drawing/2014/main" id="{464E6DF1-DD01-4193-886E-8CAEEBAE2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2" y="2786"/>
                <a:ext cx="6" cy="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cubicBezTo>
                      <a:pt x="2" y="0"/>
                      <a:pt x="3" y="2"/>
                      <a:pt x="2" y="2"/>
                    </a:cubicBezTo>
                    <a:cubicBezTo>
                      <a:pt x="2" y="4"/>
                      <a:pt x="0" y="2"/>
                      <a:pt x="2" y="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7" name="Freeform 156">
                <a:extLst>
                  <a:ext uri="{FF2B5EF4-FFF2-40B4-BE49-F238E27FC236}">
                    <a16:creationId xmlns:a16="http://schemas.microsoft.com/office/drawing/2014/main" id="{DAE015E2-E78D-4313-AB37-14A20D5D2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0" y="2780"/>
                <a:ext cx="5" cy="4"/>
              </a:xfrm>
              <a:custGeom>
                <a:avLst/>
                <a:gdLst/>
                <a:ahLst/>
                <a:cxnLst>
                  <a:cxn ang="0">
                    <a:pos x="2" y="2"/>
                  </a:cxn>
                  <a:cxn ang="0">
                    <a:pos x="2" y="0"/>
                  </a:cxn>
                  <a:cxn ang="0">
                    <a:pos x="2" y="2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0" y="2"/>
                      <a:pt x="2" y="0"/>
                      <a:pt x="2" y="0"/>
                    </a:cubicBezTo>
                    <a:cubicBezTo>
                      <a:pt x="3" y="0"/>
                      <a:pt x="3" y="2"/>
                      <a:pt x="2" y="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8" name="Freeform 157">
                <a:extLst>
                  <a:ext uri="{FF2B5EF4-FFF2-40B4-BE49-F238E27FC236}">
                    <a16:creationId xmlns:a16="http://schemas.microsoft.com/office/drawing/2014/main" id="{26A3C6E2-351C-43A9-845C-61A7EAA340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1" y="4115"/>
                <a:ext cx="33" cy="29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0" y="10"/>
                  </a:cxn>
                  <a:cxn ang="0">
                    <a:pos x="2" y="7"/>
                  </a:cxn>
                  <a:cxn ang="0">
                    <a:pos x="5" y="6"/>
                  </a:cxn>
                  <a:cxn ang="0">
                    <a:pos x="5" y="4"/>
                  </a:cxn>
                  <a:cxn ang="0">
                    <a:pos x="5" y="3"/>
                  </a:cxn>
                  <a:cxn ang="0">
                    <a:pos x="6" y="1"/>
                  </a:cxn>
                  <a:cxn ang="0">
                    <a:pos x="10" y="1"/>
                  </a:cxn>
                  <a:cxn ang="0">
                    <a:pos x="11" y="3"/>
                  </a:cxn>
                  <a:cxn ang="0">
                    <a:pos x="11" y="4"/>
                  </a:cxn>
                  <a:cxn ang="0">
                    <a:pos x="13" y="3"/>
                  </a:cxn>
                  <a:cxn ang="0">
                    <a:pos x="16" y="3"/>
                  </a:cxn>
                  <a:cxn ang="0">
                    <a:pos x="16" y="4"/>
                  </a:cxn>
                  <a:cxn ang="0">
                    <a:pos x="14" y="6"/>
                  </a:cxn>
                  <a:cxn ang="0">
                    <a:pos x="11" y="7"/>
                  </a:cxn>
                  <a:cxn ang="0">
                    <a:pos x="8" y="9"/>
                  </a:cxn>
                  <a:cxn ang="0">
                    <a:pos x="8" y="10"/>
                  </a:cxn>
                  <a:cxn ang="0">
                    <a:pos x="6" y="10"/>
                  </a:cxn>
                  <a:cxn ang="0">
                    <a:pos x="5" y="12"/>
                  </a:cxn>
                  <a:cxn ang="0">
                    <a:pos x="2" y="14"/>
                  </a:cxn>
                </a:cxnLst>
                <a:rect l="0" t="0" r="r" b="b"/>
                <a:pathLst>
                  <a:path w="17" h="15">
                    <a:moveTo>
                      <a:pt x="2" y="14"/>
                    </a:moveTo>
                    <a:cubicBezTo>
                      <a:pt x="0" y="12"/>
                      <a:pt x="0" y="10"/>
                      <a:pt x="0" y="10"/>
                    </a:cubicBezTo>
                    <a:cubicBezTo>
                      <a:pt x="2" y="10"/>
                      <a:pt x="0" y="9"/>
                      <a:pt x="2" y="7"/>
                    </a:cubicBezTo>
                    <a:cubicBezTo>
                      <a:pt x="5" y="6"/>
                      <a:pt x="3" y="6"/>
                      <a:pt x="5" y="6"/>
                    </a:cubicBezTo>
                    <a:cubicBezTo>
                      <a:pt x="6" y="6"/>
                      <a:pt x="6" y="6"/>
                      <a:pt x="5" y="4"/>
                    </a:cubicBezTo>
                    <a:cubicBezTo>
                      <a:pt x="5" y="4"/>
                      <a:pt x="6" y="4"/>
                      <a:pt x="5" y="3"/>
                    </a:cubicBezTo>
                    <a:cubicBezTo>
                      <a:pt x="5" y="3"/>
                      <a:pt x="8" y="3"/>
                      <a:pt x="6" y="1"/>
                    </a:cubicBezTo>
                    <a:cubicBezTo>
                      <a:pt x="6" y="0"/>
                      <a:pt x="8" y="1"/>
                      <a:pt x="10" y="1"/>
                    </a:cubicBezTo>
                    <a:cubicBezTo>
                      <a:pt x="11" y="1"/>
                      <a:pt x="11" y="3"/>
                      <a:pt x="11" y="3"/>
                    </a:cubicBezTo>
                    <a:cubicBezTo>
                      <a:pt x="10" y="3"/>
                      <a:pt x="11" y="3"/>
                      <a:pt x="11" y="4"/>
                    </a:cubicBezTo>
                    <a:cubicBezTo>
                      <a:pt x="13" y="6"/>
                      <a:pt x="11" y="3"/>
                      <a:pt x="13" y="3"/>
                    </a:cubicBezTo>
                    <a:cubicBezTo>
                      <a:pt x="14" y="1"/>
                      <a:pt x="14" y="1"/>
                      <a:pt x="16" y="3"/>
                    </a:cubicBezTo>
                    <a:cubicBezTo>
                      <a:pt x="16" y="4"/>
                      <a:pt x="14" y="4"/>
                      <a:pt x="16" y="4"/>
                    </a:cubicBezTo>
                    <a:cubicBezTo>
                      <a:pt x="17" y="6"/>
                      <a:pt x="16" y="6"/>
                      <a:pt x="14" y="6"/>
                    </a:cubicBezTo>
                    <a:cubicBezTo>
                      <a:pt x="11" y="7"/>
                      <a:pt x="14" y="9"/>
                      <a:pt x="11" y="7"/>
                    </a:cubicBezTo>
                    <a:cubicBezTo>
                      <a:pt x="6" y="7"/>
                      <a:pt x="5" y="7"/>
                      <a:pt x="8" y="9"/>
                    </a:cubicBezTo>
                    <a:cubicBezTo>
                      <a:pt x="10" y="9"/>
                      <a:pt x="10" y="12"/>
                      <a:pt x="8" y="10"/>
                    </a:cubicBezTo>
                    <a:cubicBezTo>
                      <a:pt x="6" y="9"/>
                      <a:pt x="8" y="12"/>
                      <a:pt x="6" y="10"/>
                    </a:cubicBezTo>
                    <a:cubicBezTo>
                      <a:pt x="3" y="9"/>
                      <a:pt x="6" y="14"/>
                      <a:pt x="5" y="12"/>
                    </a:cubicBezTo>
                    <a:cubicBezTo>
                      <a:pt x="0" y="10"/>
                      <a:pt x="5" y="15"/>
                      <a:pt x="2" y="14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9" name="Freeform 158">
                <a:extLst>
                  <a:ext uri="{FF2B5EF4-FFF2-40B4-BE49-F238E27FC236}">
                    <a16:creationId xmlns:a16="http://schemas.microsoft.com/office/drawing/2014/main" id="{B7C79C5C-0A3A-4E2E-87CC-ADFDEC6E93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2" y="4117"/>
                <a:ext cx="29" cy="21"/>
              </a:xfrm>
              <a:custGeom>
                <a:avLst/>
                <a:gdLst/>
                <a:ahLst/>
                <a:cxnLst>
                  <a:cxn ang="0">
                    <a:pos x="3" y="11"/>
                  </a:cxn>
                  <a:cxn ang="0">
                    <a:pos x="1" y="10"/>
                  </a:cxn>
                  <a:cxn ang="0">
                    <a:pos x="1" y="8"/>
                  </a:cxn>
                  <a:cxn ang="0">
                    <a:pos x="4" y="8"/>
                  </a:cxn>
                  <a:cxn ang="0">
                    <a:pos x="6" y="6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4" y="3"/>
                  </a:cxn>
                  <a:cxn ang="0">
                    <a:pos x="4" y="2"/>
                  </a:cxn>
                  <a:cxn ang="0">
                    <a:pos x="9" y="2"/>
                  </a:cxn>
                  <a:cxn ang="0">
                    <a:pos x="10" y="2"/>
                  </a:cxn>
                  <a:cxn ang="0">
                    <a:pos x="13" y="0"/>
                  </a:cxn>
                  <a:cxn ang="0">
                    <a:pos x="13" y="3"/>
                  </a:cxn>
                  <a:cxn ang="0">
                    <a:pos x="10" y="6"/>
                  </a:cxn>
                  <a:cxn ang="0">
                    <a:pos x="7" y="8"/>
                  </a:cxn>
                  <a:cxn ang="0">
                    <a:pos x="6" y="10"/>
                  </a:cxn>
                  <a:cxn ang="0">
                    <a:pos x="4" y="11"/>
                  </a:cxn>
                  <a:cxn ang="0">
                    <a:pos x="3" y="11"/>
                  </a:cxn>
                </a:cxnLst>
                <a:rect l="0" t="0" r="r" b="b"/>
                <a:pathLst>
                  <a:path w="15" h="11">
                    <a:moveTo>
                      <a:pt x="3" y="11"/>
                    </a:moveTo>
                    <a:cubicBezTo>
                      <a:pt x="1" y="10"/>
                      <a:pt x="3" y="11"/>
                      <a:pt x="1" y="10"/>
                    </a:cubicBezTo>
                    <a:cubicBezTo>
                      <a:pt x="0" y="8"/>
                      <a:pt x="1" y="10"/>
                      <a:pt x="1" y="8"/>
                    </a:cubicBezTo>
                    <a:cubicBezTo>
                      <a:pt x="1" y="8"/>
                      <a:pt x="3" y="10"/>
                      <a:pt x="4" y="8"/>
                    </a:cubicBezTo>
                    <a:cubicBezTo>
                      <a:pt x="4" y="6"/>
                      <a:pt x="6" y="6"/>
                      <a:pt x="6" y="6"/>
                    </a:cubicBezTo>
                    <a:cubicBezTo>
                      <a:pt x="7" y="5"/>
                      <a:pt x="6" y="5"/>
                      <a:pt x="4" y="5"/>
                    </a:cubicBezTo>
                    <a:cubicBezTo>
                      <a:pt x="3" y="6"/>
                      <a:pt x="3" y="5"/>
                      <a:pt x="4" y="5"/>
                    </a:cubicBezTo>
                    <a:cubicBezTo>
                      <a:pt x="6" y="5"/>
                      <a:pt x="6" y="3"/>
                      <a:pt x="4" y="3"/>
                    </a:cubicBezTo>
                    <a:cubicBezTo>
                      <a:pt x="3" y="2"/>
                      <a:pt x="1" y="0"/>
                      <a:pt x="4" y="2"/>
                    </a:cubicBezTo>
                    <a:cubicBezTo>
                      <a:pt x="9" y="3"/>
                      <a:pt x="7" y="2"/>
                      <a:pt x="9" y="2"/>
                    </a:cubicBezTo>
                    <a:cubicBezTo>
                      <a:pt x="9" y="0"/>
                      <a:pt x="9" y="2"/>
                      <a:pt x="10" y="2"/>
                    </a:cubicBezTo>
                    <a:cubicBezTo>
                      <a:pt x="12" y="2"/>
                      <a:pt x="12" y="0"/>
                      <a:pt x="13" y="0"/>
                    </a:cubicBezTo>
                    <a:cubicBezTo>
                      <a:pt x="15" y="2"/>
                      <a:pt x="15" y="2"/>
                      <a:pt x="13" y="3"/>
                    </a:cubicBezTo>
                    <a:cubicBezTo>
                      <a:pt x="12" y="5"/>
                      <a:pt x="12" y="3"/>
                      <a:pt x="10" y="6"/>
                    </a:cubicBezTo>
                    <a:cubicBezTo>
                      <a:pt x="9" y="8"/>
                      <a:pt x="9" y="8"/>
                      <a:pt x="7" y="8"/>
                    </a:cubicBezTo>
                    <a:cubicBezTo>
                      <a:pt x="6" y="8"/>
                      <a:pt x="6" y="10"/>
                      <a:pt x="6" y="10"/>
                    </a:cubicBezTo>
                    <a:cubicBezTo>
                      <a:pt x="4" y="11"/>
                      <a:pt x="4" y="10"/>
                      <a:pt x="4" y="11"/>
                    </a:cubicBezTo>
                    <a:cubicBezTo>
                      <a:pt x="4" y="11"/>
                      <a:pt x="4" y="11"/>
                      <a:pt x="3" y="11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0" name="Freeform 159">
                <a:extLst>
                  <a:ext uri="{FF2B5EF4-FFF2-40B4-BE49-F238E27FC236}">
                    <a16:creationId xmlns:a16="http://schemas.microsoft.com/office/drawing/2014/main" id="{97487843-0C62-44C1-AE9D-ADBDF881A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2" y="2094"/>
                <a:ext cx="56" cy="68"/>
              </a:xfrm>
              <a:custGeom>
                <a:avLst/>
                <a:gdLst/>
                <a:ahLst/>
                <a:cxnLst>
                  <a:cxn ang="0">
                    <a:pos x="12" y="35"/>
                  </a:cxn>
                  <a:cxn ang="0">
                    <a:pos x="12" y="31"/>
                  </a:cxn>
                  <a:cxn ang="0">
                    <a:pos x="10" y="18"/>
                  </a:cxn>
                  <a:cxn ang="0">
                    <a:pos x="7" y="12"/>
                  </a:cxn>
                  <a:cxn ang="0">
                    <a:pos x="0" y="3"/>
                  </a:cxn>
                  <a:cxn ang="0">
                    <a:pos x="6" y="1"/>
                  </a:cxn>
                  <a:cxn ang="0">
                    <a:pos x="15" y="5"/>
                  </a:cxn>
                  <a:cxn ang="0">
                    <a:pos x="19" y="6"/>
                  </a:cxn>
                  <a:cxn ang="0">
                    <a:pos x="19" y="9"/>
                  </a:cxn>
                  <a:cxn ang="0">
                    <a:pos x="22" y="14"/>
                  </a:cxn>
                  <a:cxn ang="0">
                    <a:pos x="24" y="18"/>
                  </a:cxn>
                  <a:cxn ang="0">
                    <a:pos x="25" y="25"/>
                  </a:cxn>
                  <a:cxn ang="0">
                    <a:pos x="25" y="25"/>
                  </a:cxn>
                  <a:cxn ang="0">
                    <a:pos x="19" y="25"/>
                  </a:cxn>
                  <a:cxn ang="0">
                    <a:pos x="18" y="26"/>
                  </a:cxn>
                  <a:cxn ang="0">
                    <a:pos x="15" y="34"/>
                  </a:cxn>
                  <a:cxn ang="0">
                    <a:pos x="12" y="35"/>
                  </a:cxn>
                </a:cxnLst>
                <a:rect l="0" t="0" r="r" b="b"/>
                <a:pathLst>
                  <a:path w="29" h="35">
                    <a:moveTo>
                      <a:pt x="12" y="35"/>
                    </a:moveTo>
                    <a:cubicBezTo>
                      <a:pt x="10" y="34"/>
                      <a:pt x="12" y="34"/>
                      <a:pt x="12" y="31"/>
                    </a:cubicBezTo>
                    <a:cubicBezTo>
                      <a:pt x="10" y="26"/>
                      <a:pt x="15" y="23"/>
                      <a:pt x="10" y="18"/>
                    </a:cubicBezTo>
                    <a:cubicBezTo>
                      <a:pt x="6" y="12"/>
                      <a:pt x="7" y="14"/>
                      <a:pt x="7" y="12"/>
                    </a:cubicBezTo>
                    <a:cubicBezTo>
                      <a:pt x="4" y="11"/>
                      <a:pt x="3" y="1"/>
                      <a:pt x="0" y="3"/>
                    </a:cubicBezTo>
                    <a:cubicBezTo>
                      <a:pt x="1" y="1"/>
                      <a:pt x="4" y="1"/>
                      <a:pt x="6" y="1"/>
                    </a:cubicBezTo>
                    <a:cubicBezTo>
                      <a:pt x="7" y="0"/>
                      <a:pt x="13" y="5"/>
                      <a:pt x="15" y="5"/>
                    </a:cubicBezTo>
                    <a:cubicBezTo>
                      <a:pt x="16" y="3"/>
                      <a:pt x="16" y="8"/>
                      <a:pt x="19" y="6"/>
                    </a:cubicBezTo>
                    <a:cubicBezTo>
                      <a:pt x="21" y="6"/>
                      <a:pt x="21" y="8"/>
                      <a:pt x="19" y="9"/>
                    </a:cubicBezTo>
                    <a:cubicBezTo>
                      <a:pt x="18" y="12"/>
                      <a:pt x="21" y="14"/>
                      <a:pt x="22" y="14"/>
                    </a:cubicBezTo>
                    <a:cubicBezTo>
                      <a:pt x="24" y="14"/>
                      <a:pt x="21" y="17"/>
                      <a:pt x="24" y="18"/>
                    </a:cubicBezTo>
                    <a:cubicBezTo>
                      <a:pt x="27" y="20"/>
                      <a:pt x="24" y="23"/>
                      <a:pt x="25" y="25"/>
                    </a:cubicBezTo>
                    <a:cubicBezTo>
                      <a:pt x="29" y="25"/>
                      <a:pt x="25" y="26"/>
                      <a:pt x="25" y="25"/>
                    </a:cubicBezTo>
                    <a:cubicBezTo>
                      <a:pt x="24" y="25"/>
                      <a:pt x="21" y="26"/>
                      <a:pt x="19" y="25"/>
                    </a:cubicBezTo>
                    <a:cubicBezTo>
                      <a:pt x="18" y="23"/>
                      <a:pt x="16" y="25"/>
                      <a:pt x="18" y="26"/>
                    </a:cubicBezTo>
                    <a:cubicBezTo>
                      <a:pt x="19" y="29"/>
                      <a:pt x="13" y="32"/>
                      <a:pt x="15" y="34"/>
                    </a:cubicBezTo>
                    <a:cubicBezTo>
                      <a:pt x="15" y="35"/>
                      <a:pt x="13" y="35"/>
                      <a:pt x="12" y="35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1" name="Freeform 160">
                <a:extLst>
                  <a:ext uri="{FF2B5EF4-FFF2-40B4-BE49-F238E27FC236}">
                    <a16:creationId xmlns:a16="http://schemas.microsoft.com/office/drawing/2014/main" id="{CB01AEA2-E411-4158-856F-4DE14C018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5" y="2100"/>
                <a:ext cx="143" cy="104"/>
              </a:xfrm>
              <a:custGeom>
                <a:avLst/>
                <a:gdLst/>
                <a:ahLst/>
                <a:cxnLst>
                  <a:cxn ang="0">
                    <a:pos x="21" y="3"/>
                  </a:cxn>
                  <a:cxn ang="0">
                    <a:pos x="15" y="6"/>
                  </a:cxn>
                  <a:cxn ang="0">
                    <a:pos x="12" y="11"/>
                  </a:cxn>
                  <a:cxn ang="0">
                    <a:pos x="10" y="15"/>
                  </a:cxn>
                  <a:cxn ang="0">
                    <a:pos x="6" y="23"/>
                  </a:cxn>
                  <a:cxn ang="0">
                    <a:pos x="3" y="23"/>
                  </a:cxn>
                  <a:cxn ang="0">
                    <a:pos x="3" y="23"/>
                  </a:cxn>
                  <a:cxn ang="0">
                    <a:pos x="0" y="25"/>
                  </a:cxn>
                  <a:cxn ang="0">
                    <a:pos x="3" y="30"/>
                  </a:cxn>
                  <a:cxn ang="0">
                    <a:pos x="9" y="36"/>
                  </a:cxn>
                  <a:cxn ang="0">
                    <a:pos x="13" y="42"/>
                  </a:cxn>
                  <a:cxn ang="0">
                    <a:pos x="16" y="40"/>
                  </a:cxn>
                  <a:cxn ang="0">
                    <a:pos x="18" y="47"/>
                  </a:cxn>
                  <a:cxn ang="0">
                    <a:pos x="19" y="51"/>
                  </a:cxn>
                  <a:cxn ang="0">
                    <a:pos x="25" y="51"/>
                  </a:cxn>
                  <a:cxn ang="0">
                    <a:pos x="33" y="51"/>
                  </a:cxn>
                  <a:cxn ang="0">
                    <a:pos x="42" y="51"/>
                  </a:cxn>
                  <a:cxn ang="0">
                    <a:pos x="54" y="50"/>
                  </a:cxn>
                  <a:cxn ang="0">
                    <a:pos x="60" y="51"/>
                  </a:cxn>
                  <a:cxn ang="0">
                    <a:pos x="65" y="53"/>
                  </a:cxn>
                  <a:cxn ang="0">
                    <a:pos x="71" y="40"/>
                  </a:cxn>
                  <a:cxn ang="0">
                    <a:pos x="74" y="36"/>
                  </a:cxn>
                  <a:cxn ang="0">
                    <a:pos x="69" y="34"/>
                  </a:cxn>
                  <a:cxn ang="0">
                    <a:pos x="66" y="36"/>
                  </a:cxn>
                  <a:cxn ang="0">
                    <a:pos x="62" y="33"/>
                  </a:cxn>
                  <a:cxn ang="0">
                    <a:pos x="62" y="28"/>
                  </a:cxn>
                  <a:cxn ang="0">
                    <a:pos x="60" y="15"/>
                  </a:cxn>
                  <a:cxn ang="0">
                    <a:pos x="57" y="9"/>
                  </a:cxn>
                  <a:cxn ang="0">
                    <a:pos x="50" y="0"/>
                  </a:cxn>
                  <a:cxn ang="0">
                    <a:pos x="44" y="5"/>
                  </a:cxn>
                  <a:cxn ang="0">
                    <a:pos x="38" y="6"/>
                  </a:cxn>
                  <a:cxn ang="0">
                    <a:pos x="33" y="3"/>
                  </a:cxn>
                  <a:cxn ang="0">
                    <a:pos x="27" y="3"/>
                  </a:cxn>
                  <a:cxn ang="0">
                    <a:pos x="22" y="3"/>
                  </a:cxn>
                  <a:cxn ang="0">
                    <a:pos x="21" y="3"/>
                  </a:cxn>
                </a:cxnLst>
                <a:rect l="0" t="0" r="r" b="b"/>
                <a:pathLst>
                  <a:path w="74" h="54">
                    <a:moveTo>
                      <a:pt x="21" y="3"/>
                    </a:moveTo>
                    <a:cubicBezTo>
                      <a:pt x="18" y="8"/>
                      <a:pt x="16" y="5"/>
                      <a:pt x="15" y="6"/>
                    </a:cubicBezTo>
                    <a:cubicBezTo>
                      <a:pt x="13" y="8"/>
                      <a:pt x="15" y="8"/>
                      <a:pt x="12" y="11"/>
                    </a:cubicBezTo>
                    <a:cubicBezTo>
                      <a:pt x="9" y="14"/>
                      <a:pt x="12" y="14"/>
                      <a:pt x="10" y="15"/>
                    </a:cubicBezTo>
                    <a:cubicBezTo>
                      <a:pt x="9" y="19"/>
                      <a:pt x="6" y="23"/>
                      <a:pt x="6" y="23"/>
                    </a:cubicBezTo>
                    <a:cubicBezTo>
                      <a:pt x="4" y="23"/>
                      <a:pt x="4" y="22"/>
                      <a:pt x="3" y="23"/>
                    </a:cubicBezTo>
                    <a:cubicBezTo>
                      <a:pt x="3" y="23"/>
                      <a:pt x="4" y="23"/>
                      <a:pt x="3" y="23"/>
                    </a:cubicBezTo>
                    <a:cubicBezTo>
                      <a:pt x="1" y="23"/>
                      <a:pt x="0" y="23"/>
                      <a:pt x="0" y="25"/>
                    </a:cubicBezTo>
                    <a:cubicBezTo>
                      <a:pt x="1" y="28"/>
                      <a:pt x="4" y="28"/>
                      <a:pt x="3" y="30"/>
                    </a:cubicBezTo>
                    <a:cubicBezTo>
                      <a:pt x="3" y="34"/>
                      <a:pt x="10" y="34"/>
                      <a:pt x="9" y="36"/>
                    </a:cubicBezTo>
                    <a:cubicBezTo>
                      <a:pt x="7" y="39"/>
                      <a:pt x="9" y="42"/>
                      <a:pt x="13" y="42"/>
                    </a:cubicBezTo>
                    <a:cubicBezTo>
                      <a:pt x="16" y="44"/>
                      <a:pt x="15" y="40"/>
                      <a:pt x="16" y="40"/>
                    </a:cubicBezTo>
                    <a:cubicBezTo>
                      <a:pt x="22" y="45"/>
                      <a:pt x="13" y="42"/>
                      <a:pt x="18" y="47"/>
                    </a:cubicBezTo>
                    <a:cubicBezTo>
                      <a:pt x="24" y="50"/>
                      <a:pt x="18" y="50"/>
                      <a:pt x="19" y="51"/>
                    </a:cubicBezTo>
                    <a:cubicBezTo>
                      <a:pt x="21" y="53"/>
                      <a:pt x="22" y="50"/>
                      <a:pt x="25" y="51"/>
                    </a:cubicBezTo>
                    <a:cubicBezTo>
                      <a:pt x="30" y="54"/>
                      <a:pt x="30" y="51"/>
                      <a:pt x="33" y="51"/>
                    </a:cubicBezTo>
                    <a:cubicBezTo>
                      <a:pt x="36" y="53"/>
                      <a:pt x="39" y="54"/>
                      <a:pt x="42" y="51"/>
                    </a:cubicBezTo>
                    <a:cubicBezTo>
                      <a:pt x="45" y="50"/>
                      <a:pt x="53" y="47"/>
                      <a:pt x="54" y="50"/>
                    </a:cubicBezTo>
                    <a:cubicBezTo>
                      <a:pt x="56" y="51"/>
                      <a:pt x="57" y="48"/>
                      <a:pt x="60" y="51"/>
                    </a:cubicBezTo>
                    <a:cubicBezTo>
                      <a:pt x="60" y="53"/>
                      <a:pt x="63" y="53"/>
                      <a:pt x="65" y="53"/>
                    </a:cubicBezTo>
                    <a:cubicBezTo>
                      <a:pt x="65" y="45"/>
                      <a:pt x="66" y="42"/>
                      <a:pt x="71" y="40"/>
                    </a:cubicBezTo>
                    <a:cubicBezTo>
                      <a:pt x="74" y="40"/>
                      <a:pt x="74" y="39"/>
                      <a:pt x="74" y="36"/>
                    </a:cubicBezTo>
                    <a:cubicBezTo>
                      <a:pt x="73" y="33"/>
                      <a:pt x="69" y="34"/>
                      <a:pt x="69" y="34"/>
                    </a:cubicBezTo>
                    <a:cubicBezTo>
                      <a:pt x="68" y="36"/>
                      <a:pt x="66" y="34"/>
                      <a:pt x="66" y="36"/>
                    </a:cubicBezTo>
                    <a:cubicBezTo>
                      <a:pt x="65" y="37"/>
                      <a:pt x="63" y="36"/>
                      <a:pt x="62" y="33"/>
                    </a:cubicBezTo>
                    <a:cubicBezTo>
                      <a:pt x="60" y="31"/>
                      <a:pt x="62" y="33"/>
                      <a:pt x="62" y="28"/>
                    </a:cubicBezTo>
                    <a:cubicBezTo>
                      <a:pt x="60" y="25"/>
                      <a:pt x="65" y="20"/>
                      <a:pt x="60" y="15"/>
                    </a:cubicBezTo>
                    <a:cubicBezTo>
                      <a:pt x="56" y="11"/>
                      <a:pt x="59" y="11"/>
                      <a:pt x="57" y="9"/>
                    </a:cubicBezTo>
                    <a:cubicBezTo>
                      <a:pt x="54" y="8"/>
                      <a:pt x="54" y="0"/>
                      <a:pt x="50" y="0"/>
                    </a:cubicBezTo>
                    <a:cubicBezTo>
                      <a:pt x="47" y="1"/>
                      <a:pt x="48" y="3"/>
                      <a:pt x="44" y="5"/>
                    </a:cubicBezTo>
                    <a:cubicBezTo>
                      <a:pt x="39" y="5"/>
                      <a:pt x="39" y="5"/>
                      <a:pt x="38" y="6"/>
                    </a:cubicBezTo>
                    <a:cubicBezTo>
                      <a:pt x="36" y="8"/>
                      <a:pt x="35" y="3"/>
                      <a:pt x="33" y="3"/>
                    </a:cubicBezTo>
                    <a:cubicBezTo>
                      <a:pt x="30" y="5"/>
                      <a:pt x="30" y="3"/>
                      <a:pt x="27" y="3"/>
                    </a:cubicBezTo>
                    <a:cubicBezTo>
                      <a:pt x="24" y="3"/>
                      <a:pt x="22" y="1"/>
                      <a:pt x="22" y="3"/>
                    </a:cubicBezTo>
                    <a:cubicBezTo>
                      <a:pt x="21" y="5"/>
                      <a:pt x="21" y="3"/>
                      <a:pt x="21" y="3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2" name="Freeform 161">
                <a:extLst>
                  <a:ext uri="{FF2B5EF4-FFF2-40B4-BE49-F238E27FC236}">
                    <a16:creationId xmlns:a16="http://schemas.microsoft.com/office/drawing/2014/main" id="{627B5962-C241-4BDF-B083-C709A29FB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2" y="2235"/>
                <a:ext cx="48" cy="49"/>
              </a:xfrm>
              <a:custGeom>
                <a:avLst/>
                <a:gdLst/>
                <a:ahLst/>
                <a:cxnLst>
                  <a:cxn ang="0">
                    <a:pos x="2" y="5"/>
                  </a:cxn>
                  <a:cxn ang="0">
                    <a:pos x="3" y="11"/>
                  </a:cxn>
                  <a:cxn ang="0">
                    <a:pos x="0" y="16"/>
                  </a:cxn>
                  <a:cxn ang="0">
                    <a:pos x="5" y="17"/>
                  </a:cxn>
                  <a:cxn ang="0">
                    <a:pos x="2" y="22"/>
                  </a:cxn>
                  <a:cxn ang="0">
                    <a:pos x="5" y="20"/>
                  </a:cxn>
                  <a:cxn ang="0">
                    <a:pos x="11" y="16"/>
                  </a:cxn>
                  <a:cxn ang="0">
                    <a:pos x="15" y="14"/>
                  </a:cxn>
                  <a:cxn ang="0">
                    <a:pos x="23" y="12"/>
                  </a:cxn>
                  <a:cxn ang="0">
                    <a:pos x="20" y="9"/>
                  </a:cxn>
                  <a:cxn ang="0">
                    <a:pos x="15" y="2"/>
                  </a:cxn>
                  <a:cxn ang="0">
                    <a:pos x="12" y="3"/>
                  </a:cxn>
                  <a:cxn ang="0">
                    <a:pos x="8" y="2"/>
                  </a:cxn>
                  <a:cxn ang="0">
                    <a:pos x="5" y="3"/>
                  </a:cxn>
                  <a:cxn ang="0">
                    <a:pos x="2" y="5"/>
                  </a:cxn>
                </a:cxnLst>
                <a:rect l="0" t="0" r="r" b="b"/>
                <a:pathLst>
                  <a:path w="25" h="25">
                    <a:moveTo>
                      <a:pt x="2" y="5"/>
                    </a:moveTo>
                    <a:cubicBezTo>
                      <a:pt x="5" y="8"/>
                      <a:pt x="5" y="9"/>
                      <a:pt x="3" y="11"/>
                    </a:cubicBezTo>
                    <a:cubicBezTo>
                      <a:pt x="2" y="11"/>
                      <a:pt x="3" y="14"/>
                      <a:pt x="0" y="16"/>
                    </a:cubicBezTo>
                    <a:cubicBezTo>
                      <a:pt x="0" y="20"/>
                      <a:pt x="9" y="16"/>
                      <a:pt x="5" y="17"/>
                    </a:cubicBezTo>
                    <a:cubicBezTo>
                      <a:pt x="2" y="20"/>
                      <a:pt x="2" y="19"/>
                      <a:pt x="2" y="22"/>
                    </a:cubicBezTo>
                    <a:cubicBezTo>
                      <a:pt x="0" y="25"/>
                      <a:pt x="2" y="22"/>
                      <a:pt x="5" y="20"/>
                    </a:cubicBezTo>
                    <a:cubicBezTo>
                      <a:pt x="8" y="17"/>
                      <a:pt x="9" y="19"/>
                      <a:pt x="11" y="16"/>
                    </a:cubicBezTo>
                    <a:cubicBezTo>
                      <a:pt x="14" y="9"/>
                      <a:pt x="14" y="16"/>
                      <a:pt x="15" y="14"/>
                    </a:cubicBezTo>
                    <a:cubicBezTo>
                      <a:pt x="18" y="11"/>
                      <a:pt x="21" y="16"/>
                      <a:pt x="23" y="12"/>
                    </a:cubicBezTo>
                    <a:cubicBezTo>
                      <a:pt x="25" y="9"/>
                      <a:pt x="23" y="11"/>
                      <a:pt x="20" y="9"/>
                    </a:cubicBezTo>
                    <a:cubicBezTo>
                      <a:pt x="15" y="6"/>
                      <a:pt x="15" y="5"/>
                      <a:pt x="15" y="2"/>
                    </a:cubicBezTo>
                    <a:cubicBezTo>
                      <a:pt x="14" y="2"/>
                      <a:pt x="14" y="3"/>
                      <a:pt x="12" y="3"/>
                    </a:cubicBezTo>
                    <a:cubicBezTo>
                      <a:pt x="11" y="3"/>
                      <a:pt x="9" y="0"/>
                      <a:pt x="8" y="2"/>
                    </a:cubicBezTo>
                    <a:cubicBezTo>
                      <a:pt x="6" y="3"/>
                      <a:pt x="5" y="0"/>
                      <a:pt x="5" y="3"/>
                    </a:cubicBezTo>
                    <a:cubicBezTo>
                      <a:pt x="3" y="5"/>
                      <a:pt x="2" y="3"/>
                      <a:pt x="2" y="5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3" name="Freeform 162">
                <a:extLst>
                  <a:ext uri="{FF2B5EF4-FFF2-40B4-BE49-F238E27FC236}">
                    <a16:creationId xmlns:a16="http://schemas.microsoft.com/office/drawing/2014/main" id="{F9B1218A-05CF-46FD-AF40-A10BAA30A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1" y="1826"/>
                <a:ext cx="78" cy="56"/>
              </a:xfrm>
              <a:custGeom>
                <a:avLst/>
                <a:gdLst/>
                <a:ahLst/>
                <a:cxnLst>
                  <a:cxn ang="0">
                    <a:pos x="7" y="18"/>
                  </a:cxn>
                  <a:cxn ang="0">
                    <a:pos x="1" y="15"/>
                  </a:cxn>
                  <a:cxn ang="0">
                    <a:pos x="1" y="9"/>
                  </a:cxn>
                  <a:cxn ang="0">
                    <a:pos x="4" y="4"/>
                  </a:cxn>
                  <a:cxn ang="0">
                    <a:pos x="13" y="3"/>
                  </a:cxn>
                  <a:cxn ang="0">
                    <a:pos x="18" y="1"/>
                  </a:cxn>
                  <a:cxn ang="0">
                    <a:pos x="27" y="3"/>
                  </a:cxn>
                  <a:cxn ang="0">
                    <a:pos x="36" y="3"/>
                  </a:cxn>
                  <a:cxn ang="0">
                    <a:pos x="35" y="8"/>
                  </a:cxn>
                  <a:cxn ang="0">
                    <a:pos x="32" y="15"/>
                  </a:cxn>
                  <a:cxn ang="0">
                    <a:pos x="33" y="22"/>
                  </a:cxn>
                  <a:cxn ang="0">
                    <a:pos x="32" y="28"/>
                  </a:cxn>
                  <a:cxn ang="0">
                    <a:pos x="26" y="28"/>
                  </a:cxn>
                  <a:cxn ang="0">
                    <a:pos x="20" y="25"/>
                  </a:cxn>
                  <a:cxn ang="0">
                    <a:pos x="15" y="22"/>
                  </a:cxn>
                  <a:cxn ang="0">
                    <a:pos x="7" y="25"/>
                  </a:cxn>
                  <a:cxn ang="0">
                    <a:pos x="7" y="18"/>
                  </a:cxn>
                </a:cxnLst>
                <a:rect l="0" t="0" r="r" b="b"/>
                <a:pathLst>
                  <a:path w="40" h="29">
                    <a:moveTo>
                      <a:pt x="7" y="18"/>
                    </a:moveTo>
                    <a:cubicBezTo>
                      <a:pt x="3" y="20"/>
                      <a:pt x="3" y="17"/>
                      <a:pt x="1" y="15"/>
                    </a:cubicBezTo>
                    <a:cubicBezTo>
                      <a:pt x="0" y="12"/>
                      <a:pt x="0" y="12"/>
                      <a:pt x="1" y="9"/>
                    </a:cubicBezTo>
                    <a:cubicBezTo>
                      <a:pt x="1" y="6"/>
                      <a:pt x="4" y="8"/>
                      <a:pt x="4" y="4"/>
                    </a:cubicBezTo>
                    <a:cubicBezTo>
                      <a:pt x="6" y="3"/>
                      <a:pt x="10" y="3"/>
                      <a:pt x="13" y="3"/>
                    </a:cubicBezTo>
                    <a:cubicBezTo>
                      <a:pt x="18" y="3"/>
                      <a:pt x="13" y="0"/>
                      <a:pt x="18" y="1"/>
                    </a:cubicBezTo>
                    <a:cubicBezTo>
                      <a:pt x="23" y="3"/>
                      <a:pt x="26" y="1"/>
                      <a:pt x="27" y="3"/>
                    </a:cubicBezTo>
                    <a:cubicBezTo>
                      <a:pt x="30" y="4"/>
                      <a:pt x="33" y="4"/>
                      <a:pt x="36" y="3"/>
                    </a:cubicBezTo>
                    <a:cubicBezTo>
                      <a:pt x="40" y="6"/>
                      <a:pt x="35" y="4"/>
                      <a:pt x="35" y="8"/>
                    </a:cubicBezTo>
                    <a:cubicBezTo>
                      <a:pt x="35" y="12"/>
                      <a:pt x="30" y="9"/>
                      <a:pt x="32" y="15"/>
                    </a:cubicBezTo>
                    <a:cubicBezTo>
                      <a:pt x="35" y="20"/>
                      <a:pt x="30" y="17"/>
                      <a:pt x="33" y="22"/>
                    </a:cubicBezTo>
                    <a:cubicBezTo>
                      <a:pt x="36" y="26"/>
                      <a:pt x="33" y="23"/>
                      <a:pt x="32" y="28"/>
                    </a:cubicBezTo>
                    <a:cubicBezTo>
                      <a:pt x="29" y="29"/>
                      <a:pt x="30" y="26"/>
                      <a:pt x="26" y="28"/>
                    </a:cubicBezTo>
                    <a:cubicBezTo>
                      <a:pt x="23" y="29"/>
                      <a:pt x="21" y="25"/>
                      <a:pt x="20" y="25"/>
                    </a:cubicBezTo>
                    <a:cubicBezTo>
                      <a:pt x="18" y="25"/>
                      <a:pt x="17" y="22"/>
                      <a:pt x="15" y="22"/>
                    </a:cubicBezTo>
                    <a:cubicBezTo>
                      <a:pt x="12" y="20"/>
                      <a:pt x="12" y="23"/>
                      <a:pt x="7" y="25"/>
                    </a:cubicBezTo>
                    <a:cubicBezTo>
                      <a:pt x="9" y="18"/>
                      <a:pt x="10" y="15"/>
                      <a:pt x="7" y="18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4" name="Freeform 163">
                <a:extLst>
                  <a:ext uri="{FF2B5EF4-FFF2-40B4-BE49-F238E27FC236}">
                    <a16:creationId xmlns:a16="http://schemas.microsoft.com/office/drawing/2014/main" id="{887A598B-A205-41D5-961B-808A22D29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2" y="1863"/>
                <a:ext cx="117" cy="62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15" y="24"/>
                  </a:cxn>
                  <a:cxn ang="0">
                    <a:pos x="26" y="24"/>
                  </a:cxn>
                  <a:cxn ang="0">
                    <a:pos x="32" y="22"/>
                  </a:cxn>
                  <a:cxn ang="0">
                    <a:pos x="35" y="26"/>
                  </a:cxn>
                  <a:cxn ang="0">
                    <a:pos x="46" y="32"/>
                  </a:cxn>
                  <a:cxn ang="0">
                    <a:pos x="53" y="30"/>
                  </a:cxn>
                  <a:cxn ang="0">
                    <a:pos x="58" y="27"/>
                  </a:cxn>
                  <a:cxn ang="0">
                    <a:pos x="56" y="21"/>
                  </a:cxn>
                  <a:cxn ang="0">
                    <a:pos x="55" y="18"/>
                  </a:cxn>
                  <a:cxn ang="0">
                    <a:pos x="55" y="13"/>
                  </a:cxn>
                  <a:cxn ang="0">
                    <a:pos x="52" y="8"/>
                  </a:cxn>
                  <a:cxn ang="0">
                    <a:pos x="46" y="8"/>
                  </a:cxn>
                  <a:cxn ang="0">
                    <a:pos x="40" y="5"/>
                  </a:cxn>
                  <a:cxn ang="0">
                    <a:pos x="35" y="2"/>
                  </a:cxn>
                  <a:cxn ang="0">
                    <a:pos x="27" y="5"/>
                  </a:cxn>
                  <a:cxn ang="0">
                    <a:pos x="24" y="15"/>
                  </a:cxn>
                  <a:cxn ang="0">
                    <a:pos x="15" y="10"/>
                  </a:cxn>
                  <a:cxn ang="0">
                    <a:pos x="12" y="7"/>
                  </a:cxn>
                  <a:cxn ang="0">
                    <a:pos x="4" y="10"/>
                  </a:cxn>
                  <a:cxn ang="0">
                    <a:pos x="4" y="13"/>
                  </a:cxn>
                  <a:cxn ang="0">
                    <a:pos x="1" y="19"/>
                  </a:cxn>
                  <a:cxn ang="0">
                    <a:pos x="0" y="27"/>
                  </a:cxn>
                </a:cxnLst>
                <a:rect l="0" t="0" r="r" b="b"/>
                <a:pathLst>
                  <a:path w="60" h="32">
                    <a:moveTo>
                      <a:pt x="0" y="27"/>
                    </a:moveTo>
                    <a:cubicBezTo>
                      <a:pt x="7" y="22"/>
                      <a:pt x="9" y="22"/>
                      <a:pt x="15" y="24"/>
                    </a:cubicBezTo>
                    <a:cubicBezTo>
                      <a:pt x="21" y="24"/>
                      <a:pt x="23" y="22"/>
                      <a:pt x="26" y="24"/>
                    </a:cubicBezTo>
                    <a:cubicBezTo>
                      <a:pt x="30" y="26"/>
                      <a:pt x="30" y="22"/>
                      <a:pt x="32" y="22"/>
                    </a:cubicBezTo>
                    <a:cubicBezTo>
                      <a:pt x="33" y="24"/>
                      <a:pt x="30" y="26"/>
                      <a:pt x="35" y="26"/>
                    </a:cubicBezTo>
                    <a:cubicBezTo>
                      <a:pt x="40" y="26"/>
                      <a:pt x="41" y="30"/>
                      <a:pt x="46" y="32"/>
                    </a:cubicBezTo>
                    <a:cubicBezTo>
                      <a:pt x="50" y="29"/>
                      <a:pt x="52" y="32"/>
                      <a:pt x="53" y="30"/>
                    </a:cubicBezTo>
                    <a:cubicBezTo>
                      <a:pt x="55" y="27"/>
                      <a:pt x="55" y="27"/>
                      <a:pt x="58" y="27"/>
                    </a:cubicBezTo>
                    <a:cubicBezTo>
                      <a:pt x="58" y="27"/>
                      <a:pt x="60" y="24"/>
                      <a:pt x="56" y="21"/>
                    </a:cubicBezTo>
                    <a:cubicBezTo>
                      <a:pt x="55" y="18"/>
                      <a:pt x="56" y="18"/>
                      <a:pt x="55" y="18"/>
                    </a:cubicBezTo>
                    <a:cubicBezTo>
                      <a:pt x="53" y="18"/>
                      <a:pt x="55" y="15"/>
                      <a:pt x="55" y="13"/>
                    </a:cubicBezTo>
                    <a:cubicBezTo>
                      <a:pt x="56" y="11"/>
                      <a:pt x="53" y="11"/>
                      <a:pt x="52" y="8"/>
                    </a:cubicBezTo>
                    <a:cubicBezTo>
                      <a:pt x="49" y="10"/>
                      <a:pt x="50" y="7"/>
                      <a:pt x="46" y="8"/>
                    </a:cubicBezTo>
                    <a:cubicBezTo>
                      <a:pt x="43" y="10"/>
                      <a:pt x="41" y="5"/>
                      <a:pt x="40" y="5"/>
                    </a:cubicBezTo>
                    <a:cubicBezTo>
                      <a:pt x="38" y="5"/>
                      <a:pt x="37" y="2"/>
                      <a:pt x="35" y="2"/>
                    </a:cubicBezTo>
                    <a:cubicBezTo>
                      <a:pt x="32" y="0"/>
                      <a:pt x="32" y="3"/>
                      <a:pt x="27" y="5"/>
                    </a:cubicBezTo>
                    <a:cubicBezTo>
                      <a:pt x="26" y="8"/>
                      <a:pt x="30" y="13"/>
                      <a:pt x="24" y="15"/>
                    </a:cubicBezTo>
                    <a:cubicBezTo>
                      <a:pt x="17" y="18"/>
                      <a:pt x="20" y="11"/>
                      <a:pt x="15" y="10"/>
                    </a:cubicBezTo>
                    <a:cubicBezTo>
                      <a:pt x="10" y="8"/>
                      <a:pt x="15" y="5"/>
                      <a:pt x="12" y="7"/>
                    </a:cubicBezTo>
                    <a:cubicBezTo>
                      <a:pt x="7" y="8"/>
                      <a:pt x="6" y="8"/>
                      <a:pt x="4" y="10"/>
                    </a:cubicBezTo>
                    <a:cubicBezTo>
                      <a:pt x="4" y="11"/>
                      <a:pt x="3" y="11"/>
                      <a:pt x="4" y="13"/>
                    </a:cubicBezTo>
                    <a:cubicBezTo>
                      <a:pt x="4" y="16"/>
                      <a:pt x="1" y="16"/>
                      <a:pt x="1" y="19"/>
                    </a:cubicBezTo>
                    <a:cubicBezTo>
                      <a:pt x="0" y="22"/>
                      <a:pt x="0" y="24"/>
                      <a:pt x="0" y="27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5" name="Freeform 164">
                <a:extLst>
                  <a:ext uri="{FF2B5EF4-FFF2-40B4-BE49-F238E27FC236}">
                    <a16:creationId xmlns:a16="http://schemas.microsoft.com/office/drawing/2014/main" id="{5D9C2242-0973-4ED6-B87D-5F8ACCAB6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2" y="1906"/>
                <a:ext cx="92" cy="68"/>
              </a:xfrm>
              <a:custGeom>
                <a:avLst/>
                <a:gdLst/>
                <a:ahLst/>
                <a:cxnLst>
                  <a:cxn ang="0">
                    <a:pos x="46" y="10"/>
                  </a:cxn>
                  <a:cxn ang="0">
                    <a:pos x="46" y="16"/>
                  </a:cxn>
                  <a:cxn ang="0">
                    <a:pos x="38" y="22"/>
                  </a:cxn>
                  <a:cxn ang="0">
                    <a:pos x="38" y="29"/>
                  </a:cxn>
                  <a:cxn ang="0">
                    <a:pos x="32" y="30"/>
                  </a:cxn>
                  <a:cxn ang="0">
                    <a:pos x="21" y="32"/>
                  </a:cxn>
                  <a:cxn ang="0">
                    <a:pos x="15" y="27"/>
                  </a:cxn>
                  <a:cxn ang="0">
                    <a:pos x="13" y="19"/>
                  </a:cxn>
                  <a:cxn ang="0">
                    <a:pos x="3" y="16"/>
                  </a:cxn>
                  <a:cxn ang="0">
                    <a:pos x="1" y="10"/>
                  </a:cxn>
                  <a:cxn ang="0">
                    <a:pos x="0" y="5"/>
                  </a:cxn>
                  <a:cxn ang="0">
                    <a:pos x="15" y="2"/>
                  </a:cxn>
                  <a:cxn ang="0">
                    <a:pos x="26" y="2"/>
                  </a:cxn>
                  <a:cxn ang="0">
                    <a:pos x="32" y="0"/>
                  </a:cxn>
                  <a:cxn ang="0">
                    <a:pos x="35" y="3"/>
                  </a:cxn>
                  <a:cxn ang="0">
                    <a:pos x="46" y="10"/>
                  </a:cxn>
                </a:cxnLst>
                <a:rect l="0" t="0" r="r" b="b"/>
                <a:pathLst>
                  <a:path w="47" h="35">
                    <a:moveTo>
                      <a:pt x="46" y="10"/>
                    </a:moveTo>
                    <a:cubicBezTo>
                      <a:pt x="42" y="18"/>
                      <a:pt x="47" y="13"/>
                      <a:pt x="46" y="16"/>
                    </a:cubicBezTo>
                    <a:cubicBezTo>
                      <a:pt x="44" y="19"/>
                      <a:pt x="42" y="16"/>
                      <a:pt x="38" y="22"/>
                    </a:cubicBezTo>
                    <a:cubicBezTo>
                      <a:pt x="35" y="27"/>
                      <a:pt x="41" y="27"/>
                      <a:pt x="38" y="29"/>
                    </a:cubicBezTo>
                    <a:cubicBezTo>
                      <a:pt x="36" y="32"/>
                      <a:pt x="38" y="24"/>
                      <a:pt x="32" y="30"/>
                    </a:cubicBezTo>
                    <a:cubicBezTo>
                      <a:pt x="27" y="35"/>
                      <a:pt x="26" y="30"/>
                      <a:pt x="21" y="32"/>
                    </a:cubicBezTo>
                    <a:cubicBezTo>
                      <a:pt x="21" y="29"/>
                      <a:pt x="16" y="25"/>
                      <a:pt x="15" y="27"/>
                    </a:cubicBezTo>
                    <a:cubicBezTo>
                      <a:pt x="13" y="22"/>
                      <a:pt x="16" y="21"/>
                      <a:pt x="13" y="19"/>
                    </a:cubicBezTo>
                    <a:cubicBezTo>
                      <a:pt x="10" y="16"/>
                      <a:pt x="13" y="21"/>
                      <a:pt x="3" y="16"/>
                    </a:cubicBezTo>
                    <a:cubicBezTo>
                      <a:pt x="3" y="14"/>
                      <a:pt x="3" y="11"/>
                      <a:pt x="1" y="10"/>
                    </a:cubicBezTo>
                    <a:cubicBezTo>
                      <a:pt x="0" y="8"/>
                      <a:pt x="0" y="8"/>
                      <a:pt x="0" y="5"/>
                    </a:cubicBezTo>
                    <a:cubicBezTo>
                      <a:pt x="7" y="0"/>
                      <a:pt x="9" y="0"/>
                      <a:pt x="15" y="2"/>
                    </a:cubicBezTo>
                    <a:cubicBezTo>
                      <a:pt x="21" y="2"/>
                      <a:pt x="23" y="0"/>
                      <a:pt x="26" y="2"/>
                    </a:cubicBezTo>
                    <a:cubicBezTo>
                      <a:pt x="30" y="3"/>
                      <a:pt x="30" y="0"/>
                      <a:pt x="32" y="0"/>
                    </a:cubicBezTo>
                    <a:cubicBezTo>
                      <a:pt x="33" y="2"/>
                      <a:pt x="30" y="3"/>
                      <a:pt x="35" y="3"/>
                    </a:cubicBezTo>
                    <a:cubicBezTo>
                      <a:pt x="39" y="3"/>
                      <a:pt x="41" y="8"/>
                      <a:pt x="46" y="1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6" name="Freeform 165">
                <a:extLst>
                  <a:ext uri="{FF2B5EF4-FFF2-40B4-BE49-F238E27FC236}">
                    <a16:creationId xmlns:a16="http://schemas.microsoft.com/office/drawing/2014/main" id="{432A79A5-4FC1-491C-9E14-B5B275A0A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" y="1912"/>
                <a:ext cx="157" cy="122"/>
              </a:xfrm>
              <a:custGeom>
                <a:avLst/>
                <a:gdLst/>
                <a:ahLst/>
                <a:cxnLst>
                  <a:cxn ang="0">
                    <a:pos x="70" y="50"/>
                  </a:cxn>
                  <a:cxn ang="0">
                    <a:pos x="63" y="58"/>
                  </a:cxn>
                  <a:cxn ang="0">
                    <a:pos x="60" y="60"/>
                  </a:cxn>
                  <a:cxn ang="0">
                    <a:pos x="54" y="60"/>
                  </a:cxn>
                  <a:cxn ang="0">
                    <a:pos x="47" y="58"/>
                  </a:cxn>
                  <a:cxn ang="0">
                    <a:pos x="40" y="57"/>
                  </a:cxn>
                  <a:cxn ang="0">
                    <a:pos x="32" y="55"/>
                  </a:cxn>
                  <a:cxn ang="0">
                    <a:pos x="17" y="54"/>
                  </a:cxn>
                  <a:cxn ang="0">
                    <a:pos x="9" y="57"/>
                  </a:cxn>
                  <a:cxn ang="0">
                    <a:pos x="6" y="58"/>
                  </a:cxn>
                  <a:cxn ang="0">
                    <a:pos x="3" y="50"/>
                  </a:cxn>
                  <a:cxn ang="0">
                    <a:pos x="8" y="46"/>
                  </a:cxn>
                  <a:cxn ang="0">
                    <a:pos x="6" y="29"/>
                  </a:cxn>
                  <a:cxn ang="0">
                    <a:pos x="17" y="27"/>
                  </a:cxn>
                  <a:cxn ang="0">
                    <a:pos x="23" y="25"/>
                  </a:cxn>
                  <a:cxn ang="0">
                    <a:pos x="23" y="19"/>
                  </a:cxn>
                  <a:cxn ang="0">
                    <a:pos x="31" y="13"/>
                  </a:cxn>
                  <a:cxn ang="0">
                    <a:pos x="31" y="7"/>
                  </a:cxn>
                  <a:cxn ang="0">
                    <a:pos x="38" y="5"/>
                  </a:cxn>
                  <a:cxn ang="0">
                    <a:pos x="43" y="2"/>
                  </a:cxn>
                  <a:cxn ang="0">
                    <a:pos x="49" y="3"/>
                  </a:cxn>
                  <a:cxn ang="0">
                    <a:pos x="55" y="7"/>
                  </a:cxn>
                  <a:cxn ang="0">
                    <a:pos x="61" y="7"/>
                  </a:cxn>
                  <a:cxn ang="0">
                    <a:pos x="64" y="10"/>
                  </a:cxn>
                  <a:cxn ang="0">
                    <a:pos x="64" y="16"/>
                  </a:cxn>
                  <a:cxn ang="0">
                    <a:pos x="66" y="22"/>
                  </a:cxn>
                  <a:cxn ang="0">
                    <a:pos x="72" y="29"/>
                  </a:cxn>
                  <a:cxn ang="0">
                    <a:pos x="76" y="33"/>
                  </a:cxn>
                  <a:cxn ang="0">
                    <a:pos x="78" y="36"/>
                  </a:cxn>
                  <a:cxn ang="0">
                    <a:pos x="70" y="38"/>
                  </a:cxn>
                  <a:cxn ang="0">
                    <a:pos x="69" y="41"/>
                  </a:cxn>
                  <a:cxn ang="0">
                    <a:pos x="70" y="50"/>
                  </a:cxn>
                </a:cxnLst>
                <a:rect l="0" t="0" r="r" b="b"/>
                <a:pathLst>
                  <a:path w="81" h="63">
                    <a:moveTo>
                      <a:pt x="70" y="50"/>
                    </a:moveTo>
                    <a:cubicBezTo>
                      <a:pt x="64" y="50"/>
                      <a:pt x="63" y="54"/>
                      <a:pt x="63" y="58"/>
                    </a:cubicBezTo>
                    <a:cubicBezTo>
                      <a:pt x="63" y="63"/>
                      <a:pt x="61" y="63"/>
                      <a:pt x="60" y="60"/>
                    </a:cubicBezTo>
                    <a:cubicBezTo>
                      <a:pt x="58" y="60"/>
                      <a:pt x="55" y="60"/>
                      <a:pt x="54" y="60"/>
                    </a:cubicBezTo>
                    <a:cubicBezTo>
                      <a:pt x="50" y="61"/>
                      <a:pt x="52" y="55"/>
                      <a:pt x="47" y="58"/>
                    </a:cubicBezTo>
                    <a:cubicBezTo>
                      <a:pt x="44" y="61"/>
                      <a:pt x="49" y="57"/>
                      <a:pt x="40" y="57"/>
                    </a:cubicBezTo>
                    <a:cubicBezTo>
                      <a:pt x="34" y="57"/>
                      <a:pt x="37" y="55"/>
                      <a:pt x="32" y="55"/>
                    </a:cubicBezTo>
                    <a:cubicBezTo>
                      <a:pt x="29" y="57"/>
                      <a:pt x="28" y="52"/>
                      <a:pt x="17" y="54"/>
                    </a:cubicBezTo>
                    <a:cubicBezTo>
                      <a:pt x="8" y="55"/>
                      <a:pt x="12" y="58"/>
                      <a:pt x="9" y="57"/>
                    </a:cubicBezTo>
                    <a:cubicBezTo>
                      <a:pt x="8" y="57"/>
                      <a:pt x="6" y="58"/>
                      <a:pt x="6" y="58"/>
                    </a:cubicBezTo>
                    <a:cubicBezTo>
                      <a:pt x="5" y="55"/>
                      <a:pt x="9" y="52"/>
                      <a:pt x="3" y="50"/>
                    </a:cubicBezTo>
                    <a:cubicBezTo>
                      <a:pt x="0" y="49"/>
                      <a:pt x="5" y="46"/>
                      <a:pt x="8" y="46"/>
                    </a:cubicBezTo>
                    <a:cubicBezTo>
                      <a:pt x="11" y="44"/>
                      <a:pt x="8" y="38"/>
                      <a:pt x="6" y="29"/>
                    </a:cubicBezTo>
                    <a:cubicBezTo>
                      <a:pt x="11" y="27"/>
                      <a:pt x="12" y="32"/>
                      <a:pt x="17" y="27"/>
                    </a:cubicBezTo>
                    <a:cubicBezTo>
                      <a:pt x="23" y="21"/>
                      <a:pt x="21" y="29"/>
                      <a:pt x="23" y="25"/>
                    </a:cubicBezTo>
                    <a:cubicBezTo>
                      <a:pt x="26" y="24"/>
                      <a:pt x="20" y="24"/>
                      <a:pt x="23" y="19"/>
                    </a:cubicBezTo>
                    <a:cubicBezTo>
                      <a:pt x="28" y="13"/>
                      <a:pt x="29" y="16"/>
                      <a:pt x="31" y="13"/>
                    </a:cubicBezTo>
                    <a:cubicBezTo>
                      <a:pt x="32" y="10"/>
                      <a:pt x="28" y="14"/>
                      <a:pt x="31" y="7"/>
                    </a:cubicBezTo>
                    <a:cubicBezTo>
                      <a:pt x="35" y="3"/>
                      <a:pt x="37" y="7"/>
                      <a:pt x="38" y="5"/>
                    </a:cubicBezTo>
                    <a:cubicBezTo>
                      <a:pt x="40" y="2"/>
                      <a:pt x="40" y="2"/>
                      <a:pt x="43" y="2"/>
                    </a:cubicBezTo>
                    <a:cubicBezTo>
                      <a:pt x="47" y="0"/>
                      <a:pt x="44" y="3"/>
                      <a:pt x="49" y="3"/>
                    </a:cubicBezTo>
                    <a:cubicBezTo>
                      <a:pt x="55" y="2"/>
                      <a:pt x="50" y="8"/>
                      <a:pt x="55" y="7"/>
                    </a:cubicBezTo>
                    <a:cubicBezTo>
                      <a:pt x="58" y="3"/>
                      <a:pt x="61" y="5"/>
                      <a:pt x="61" y="7"/>
                    </a:cubicBezTo>
                    <a:cubicBezTo>
                      <a:pt x="63" y="8"/>
                      <a:pt x="66" y="7"/>
                      <a:pt x="64" y="10"/>
                    </a:cubicBezTo>
                    <a:cubicBezTo>
                      <a:pt x="63" y="14"/>
                      <a:pt x="67" y="14"/>
                      <a:pt x="64" y="16"/>
                    </a:cubicBezTo>
                    <a:cubicBezTo>
                      <a:pt x="61" y="19"/>
                      <a:pt x="66" y="18"/>
                      <a:pt x="66" y="22"/>
                    </a:cubicBezTo>
                    <a:cubicBezTo>
                      <a:pt x="67" y="29"/>
                      <a:pt x="73" y="27"/>
                      <a:pt x="72" y="29"/>
                    </a:cubicBezTo>
                    <a:cubicBezTo>
                      <a:pt x="69" y="33"/>
                      <a:pt x="76" y="29"/>
                      <a:pt x="76" y="33"/>
                    </a:cubicBezTo>
                    <a:cubicBezTo>
                      <a:pt x="76" y="35"/>
                      <a:pt x="81" y="35"/>
                      <a:pt x="78" y="36"/>
                    </a:cubicBezTo>
                    <a:cubicBezTo>
                      <a:pt x="75" y="38"/>
                      <a:pt x="75" y="41"/>
                      <a:pt x="70" y="38"/>
                    </a:cubicBezTo>
                    <a:cubicBezTo>
                      <a:pt x="69" y="36"/>
                      <a:pt x="67" y="39"/>
                      <a:pt x="69" y="41"/>
                    </a:cubicBezTo>
                    <a:cubicBezTo>
                      <a:pt x="72" y="46"/>
                      <a:pt x="67" y="46"/>
                      <a:pt x="70" y="5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7" name="Freeform 166">
                <a:extLst>
                  <a:ext uri="{FF2B5EF4-FFF2-40B4-BE49-F238E27FC236}">
                    <a16:creationId xmlns:a16="http://schemas.microsoft.com/office/drawing/2014/main" id="{8C1A3E9E-929D-4B14-ACC6-2D36A6695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4" y="1946"/>
                <a:ext cx="165" cy="138"/>
              </a:xfrm>
              <a:custGeom>
                <a:avLst/>
                <a:gdLst/>
                <a:ahLst/>
                <a:cxnLst>
                  <a:cxn ang="0">
                    <a:pos x="77" y="40"/>
                  </a:cxn>
                  <a:cxn ang="0">
                    <a:pos x="79" y="47"/>
                  </a:cxn>
                  <a:cxn ang="0">
                    <a:pos x="80" y="50"/>
                  </a:cxn>
                  <a:cxn ang="0">
                    <a:pos x="79" y="54"/>
                  </a:cxn>
                  <a:cxn ang="0">
                    <a:pos x="71" y="62"/>
                  </a:cxn>
                  <a:cxn ang="0">
                    <a:pos x="71" y="68"/>
                  </a:cxn>
                  <a:cxn ang="0">
                    <a:pos x="68" y="70"/>
                  </a:cxn>
                  <a:cxn ang="0">
                    <a:pos x="63" y="67"/>
                  </a:cxn>
                  <a:cxn ang="0">
                    <a:pos x="53" y="65"/>
                  </a:cxn>
                  <a:cxn ang="0">
                    <a:pos x="48" y="68"/>
                  </a:cxn>
                  <a:cxn ang="0">
                    <a:pos x="47" y="67"/>
                  </a:cxn>
                  <a:cxn ang="0">
                    <a:pos x="42" y="65"/>
                  </a:cxn>
                  <a:cxn ang="0">
                    <a:pos x="41" y="65"/>
                  </a:cxn>
                  <a:cxn ang="0">
                    <a:pos x="39" y="65"/>
                  </a:cxn>
                  <a:cxn ang="0">
                    <a:pos x="35" y="59"/>
                  </a:cxn>
                  <a:cxn ang="0">
                    <a:pos x="30" y="57"/>
                  </a:cxn>
                  <a:cxn ang="0">
                    <a:pos x="28" y="56"/>
                  </a:cxn>
                  <a:cxn ang="0">
                    <a:pos x="24" y="54"/>
                  </a:cxn>
                  <a:cxn ang="0">
                    <a:pos x="21" y="56"/>
                  </a:cxn>
                  <a:cxn ang="0">
                    <a:pos x="21" y="51"/>
                  </a:cxn>
                  <a:cxn ang="0">
                    <a:pos x="15" y="50"/>
                  </a:cxn>
                  <a:cxn ang="0">
                    <a:pos x="9" y="48"/>
                  </a:cxn>
                  <a:cxn ang="0">
                    <a:pos x="6" y="39"/>
                  </a:cxn>
                  <a:cxn ang="0">
                    <a:pos x="6" y="31"/>
                  </a:cxn>
                  <a:cxn ang="0">
                    <a:pos x="4" y="26"/>
                  </a:cxn>
                  <a:cxn ang="0">
                    <a:pos x="3" y="14"/>
                  </a:cxn>
                  <a:cxn ang="0">
                    <a:pos x="6" y="14"/>
                  </a:cxn>
                  <a:cxn ang="0">
                    <a:pos x="6" y="12"/>
                  </a:cxn>
                  <a:cxn ang="0">
                    <a:pos x="3" y="12"/>
                  </a:cxn>
                  <a:cxn ang="0">
                    <a:pos x="3" y="11"/>
                  </a:cxn>
                  <a:cxn ang="0">
                    <a:pos x="15" y="8"/>
                  </a:cxn>
                  <a:cxn ang="0">
                    <a:pos x="22" y="3"/>
                  </a:cxn>
                  <a:cxn ang="0">
                    <a:pos x="30" y="0"/>
                  </a:cxn>
                  <a:cxn ang="0">
                    <a:pos x="39" y="3"/>
                  </a:cxn>
                  <a:cxn ang="0">
                    <a:pos x="38" y="3"/>
                  </a:cxn>
                  <a:cxn ang="0">
                    <a:pos x="38" y="5"/>
                  </a:cxn>
                  <a:cxn ang="0">
                    <a:pos x="45" y="5"/>
                  </a:cxn>
                  <a:cxn ang="0">
                    <a:pos x="71" y="6"/>
                  </a:cxn>
                  <a:cxn ang="0">
                    <a:pos x="77" y="11"/>
                  </a:cxn>
                  <a:cxn ang="0">
                    <a:pos x="79" y="28"/>
                  </a:cxn>
                  <a:cxn ang="0">
                    <a:pos x="74" y="33"/>
                  </a:cxn>
                  <a:cxn ang="0">
                    <a:pos x="77" y="40"/>
                  </a:cxn>
                </a:cxnLst>
                <a:rect l="0" t="0" r="r" b="b"/>
                <a:pathLst>
                  <a:path w="85" h="71">
                    <a:moveTo>
                      <a:pt x="77" y="40"/>
                    </a:moveTo>
                    <a:cubicBezTo>
                      <a:pt x="79" y="43"/>
                      <a:pt x="76" y="42"/>
                      <a:pt x="79" y="47"/>
                    </a:cubicBezTo>
                    <a:cubicBezTo>
                      <a:pt x="85" y="51"/>
                      <a:pt x="79" y="48"/>
                      <a:pt x="80" y="50"/>
                    </a:cubicBezTo>
                    <a:cubicBezTo>
                      <a:pt x="82" y="51"/>
                      <a:pt x="83" y="53"/>
                      <a:pt x="79" y="54"/>
                    </a:cubicBezTo>
                    <a:cubicBezTo>
                      <a:pt x="77" y="54"/>
                      <a:pt x="72" y="59"/>
                      <a:pt x="71" y="62"/>
                    </a:cubicBezTo>
                    <a:cubicBezTo>
                      <a:pt x="68" y="65"/>
                      <a:pt x="71" y="67"/>
                      <a:pt x="71" y="68"/>
                    </a:cubicBezTo>
                    <a:cubicBezTo>
                      <a:pt x="69" y="70"/>
                      <a:pt x="74" y="71"/>
                      <a:pt x="68" y="70"/>
                    </a:cubicBezTo>
                    <a:cubicBezTo>
                      <a:pt x="63" y="68"/>
                      <a:pt x="65" y="67"/>
                      <a:pt x="63" y="67"/>
                    </a:cubicBezTo>
                    <a:cubicBezTo>
                      <a:pt x="59" y="65"/>
                      <a:pt x="54" y="65"/>
                      <a:pt x="53" y="65"/>
                    </a:cubicBezTo>
                    <a:cubicBezTo>
                      <a:pt x="50" y="65"/>
                      <a:pt x="50" y="70"/>
                      <a:pt x="48" y="68"/>
                    </a:cubicBezTo>
                    <a:cubicBezTo>
                      <a:pt x="48" y="68"/>
                      <a:pt x="47" y="68"/>
                      <a:pt x="47" y="67"/>
                    </a:cubicBezTo>
                    <a:cubicBezTo>
                      <a:pt x="48" y="64"/>
                      <a:pt x="44" y="62"/>
                      <a:pt x="42" y="65"/>
                    </a:cubicBezTo>
                    <a:cubicBezTo>
                      <a:pt x="42" y="67"/>
                      <a:pt x="41" y="67"/>
                      <a:pt x="41" y="65"/>
                    </a:cubicBezTo>
                    <a:cubicBezTo>
                      <a:pt x="41" y="65"/>
                      <a:pt x="41" y="65"/>
                      <a:pt x="39" y="65"/>
                    </a:cubicBezTo>
                    <a:cubicBezTo>
                      <a:pt x="39" y="62"/>
                      <a:pt x="38" y="61"/>
                      <a:pt x="35" y="59"/>
                    </a:cubicBezTo>
                    <a:cubicBezTo>
                      <a:pt x="32" y="57"/>
                      <a:pt x="33" y="59"/>
                      <a:pt x="30" y="57"/>
                    </a:cubicBezTo>
                    <a:cubicBezTo>
                      <a:pt x="28" y="56"/>
                      <a:pt x="32" y="56"/>
                      <a:pt x="28" y="56"/>
                    </a:cubicBezTo>
                    <a:cubicBezTo>
                      <a:pt x="25" y="54"/>
                      <a:pt x="22" y="53"/>
                      <a:pt x="24" y="54"/>
                    </a:cubicBezTo>
                    <a:cubicBezTo>
                      <a:pt x="25" y="56"/>
                      <a:pt x="24" y="59"/>
                      <a:pt x="21" y="56"/>
                    </a:cubicBezTo>
                    <a:cubicBezTo>
                      <a:pt x="16" y="51"/>
                      <a:pt x="21" y="53"/>
                      <a:pt x="21" y="51"/>
                    </a:cubicBezTo>
                    <a:cubicBezTo>
                      <a:pt x="19" y="50"/>
                      <a:pt x="19" y="51"/>
                      <a:pt x="15" y="50"/>
                    </a:cubicBezTo>
                    <a:cubicBezTo>
                      <a:pt x="9" y="47"/>
                      <a:pt x="12" y="45"/>
                      <a:pt x="9" y="48"/>
                    </a:cubicBezTo>
                    <a:cubicBezTo>
                      <a:pt x="10" y="39"/>
                      <a:pt x="7" y="43"/>
                      <a:pt x="6" y="39"/>
                    </a:cubicBezTo>
                    <a:cubicBezTo>
                      <a:pt x="6" y="36"/>
                      <a:pt x="9" y="36"/>
                      <a:pt x="6" y="31"/>
                    </a:cubicBezTo>
                    <a:cubicBezTo>
                      <a:pt x="4" y="29"/>
                      <a:pt x="9" y="29"/>
                      <a:pt x="4" y="26"/>
                    </a:cubicBezTo>
                    <a:cubicBezTo>
                      <a:pt x="0" y="23"/>
                      <a:pt x="6" y="22"/>
                      <a:pt x="3" y="14"/>
                    </a:cubicBezTo>
                    <a:cubicBezTo>
                      <a:pt x="6" y="14"/>
                      <a:pt x="6" y="15"/>
                      <a:pt x="6" y="14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4" y="12"/>
                      <a:pt x="4" y="14"/>
                      <a:pt x="3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7" y="12"/>
                      <a:pt x="7" y="9"/>
                      <a:pt x="15" y="8"/>
                    </a:cubicBezTo>
                    <a:cubicBezTo>
                      <a:pt x="22" y="6"/>
                      <a:pt x="18" y="5"/>
                      <a:pt x="22" y="3"/>
                    </a:cubicBezTo>
                    <a:cubicBezTo>
                      <a:pt x="28" y="1"/>
                      <a:pt x="22" y="1"/>
                      <a:pt x="30" y="0"/>
                    </a:cubicBezTo>
                    <a:cubicBezTo>
                      <a:pt x="36" y="0"/>
                      <a:pt x="35" y="0"/>
                      <a:pt x="39" y="3"/>
                    </a:cubicBezTo>
                    <a:cubicBezTo>
                      <a:pt x="41" y="3"/>
                      <a:pt x="39" y="5"/>
                      <a:pt x="38" y="3"/>
                    </a:cubicBezTo>
                    <a:cubicBezTo>
                      <a:pt x="36" y="0"/>
                      <a:pt x="36" y="1"/>
                      <a:pt x="38" y="5"/>
                    </a:cubicBezTo>
                    <a:cubicBezTo>
                      <a:pt x="38" y="6"/>
                      <a:pt x="44" y="6"/>
                      <a:pt x="45" y="5"/>
                    </a:cubicBezTo>
                    <a:cubicBezTo>
                      <a:pt x="56" y="6"/>
                      <a:pt x="65" y="8"/>
                      <a:pt x="71" y="6"/>
                    </a:cubicBezTo>
                    <a:cubicBezTo>
                      <a:pt x="72" y="5"/>
                      <a:pt x="77" y="8"/>
                      <a:pt x="77" y="11"/>
                    </a:cubicBezTo>
                    <a:cubicBezTo>
                      <a:pt x="79" y="20"/>
                      <a:pt x="82" y="26"/>
                      <a:pt x="79" y="28"/>
                    </a:cubicBezTo>
                    <a:cubicBezTo>
                      <a:pt x="76" y="28"/>
                      <a:pt x="71" y="31"/>
                      <a:pt x="74" y="33"/>
                    </a:cubicBezTo>
                    <a:cubicBezTo>
                      <a:pt x="80" y="34"/>
                      <a:pt x="76" y="37"/>
                      <a:pt x="77" y="4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8" name="Freeform 167">
                <a:extLst>
                  <a:ext uri="{FF2B5EF4-FFF2-40B4-BE49-F238E27FC236}">
                    <a16:creationId xmlns:a16="http://schemas.microsoft.com/office/drawing/2014/main" id="{2074AD93-F6A3-4907-87E5-CA144FE5C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3" y="2036"/>
                <a:ext cx="207" cy="196"/>
              </a:xfrm>
              <a:custGeom>
                <a:avLst/>
                <a:gdLst/>
                <a:ahLst/>
                <a:cxnLst>
                  <a:cxn ang="0">
                    <a:pos x="96" y="67"/>
                  </a:cxn>
                  <a:cxn ang="0">
                    <a:pos x="95" y="78"/>
                  </a:cxn>
                  <a:cxn ang="0">
                    <a:pos x="99" y="86"/>
                  </a:cxn>
                  <a:cxn ang="0">
                    <a:pos x="85" y="92"/>
                  </a:cxn>
                  <a:cxn ang="0">
                    <a:pos x="78" y="89"/>
                  </a:cxn>
                  <a:cxn ang="0">
                    <a:pos x="69" y="89"/>
                  </a:cxn>
                  <a:cxn ang="0">
                    <a:pos x="64" y="100"/>
                  </a:cxn>
                  <a:cxn ang="0">
                    <a:pos x="54" y="100"/>
                  </a:cxn>
                  <a:cxn ang="0">
                    <a:pos x="44" y="97"/>
                  </a:cxn>
                  <a:cxn ang="0">
                    <a:pos x="35" y="95"/>
                  </a:cxn>
                  <a:cxn ang="0">
                    <a:pos x="26" y="89"/>
                  </a:cxn>
                  <a:cxn ang="0">
                    <a:pos x="31" y="75"/>
                  </a:cxn>
                  <a:cxn ang="0">
                    <a:pos x="31" y="70"/>
                  </a:cxn>
                  <a:cxn ang="0">
                    <a:pos x="35" y="69"/>
                  </a:cxn>
                  <a:cxn ang="0">
                    <a:pos x="31" y="61"/>
                  </a:cxn>
                  <a:cxn ang="0">
                    <a:pos x="28" y="55"/>
                  </a:cxn>
                  <a:cxn ang="0">
                    <a:pos x="23" y="47"/>
                  </a:cxn>
                  <a:cxn ang="0">
                    <a:pos x="20" y="42"/>
                  </a:cxn>
                  <a:cxn ang="0">
                    <a:pos x="17" y="41"/>
                  </a:cxn>
                  <a:cxn ang="0">
                    <a:pos x="6" y="38"/>
                  </a:cxn>
                  <a:cxn ang="0">
                    <a:pos x="6" y="35"/>
                  </a:cxn>
                  <a:cxn ang="0">
                    <a:pos x="5" y="32"/>
                  </a:cxn>
                  <a:cxn ang="0">
                    <a:pos x="6" y="28"/>
                  </a:cxn>
                  <a:cxn ang="0">
                    <a:pos x="12" y="27"/>
                  </a:cxn>
                  <a:cxn ang="0">
                    <a:pos x="19" y="30"/>
                  </a:cxn>
                  <a:cxn ang="0">
                    <a:pos x="23" y="28"/>
                  </a:cxn>
                  <a:cxn ang="0">
                    <a:pos x="28" y="30"/>
                  </a:cxn>
                  <a:cxn ang="0">
                    <a:pos x="26" y="21"/>
                  </a:cxn>
                  <a:cxn ang="0">
                    <a:pos x="29" y="16"/>
                  </a:cxn>
                  <a:cxn ang="0">
                    <a:pos x="40" y="21"/>
                  </a:cxn>
                  <a:cxn ang="0">
                    <a:pos x="44" y="14"/>
                  </a:cxn>
                  <a:cxn ang="0">
                    <a:pos x="52" y="10"/>
                  </a:cxn>
                  <a:cxn ang="0">
                    <a:pos x="52" y="4"/>
                  </a:cxn>
                  <a:cxn ang="0">
                    <a:pos x="66" y="5"/>
                  </a:cxn>
                  <a:cxn ang="0">
                    <a:pos x="73" y="11"/>
                  </a:cxn>
                  <a:cxn ang="0">
                    <a:pos x="81" y="16"/>
                  </a:cxn>
                  <a:cxn ang="0">
                    <a:pos x="90" y="19"/>
                  </a:cxn>
                  <a:cxn ang="0">
                    <a:pos x="98" y="24"/>
                  </a:cxn>
                  <a:cxn ang="0">
                    <a:pos x="99" y="41"/>
                  </a:cxn>
                  <a:cxn ang="0">
                    <a:pos x="95" y="45"/>
                  </a:cxn>
                  <a:cxn ang="0">
                    <a:pos x="90" y="52"/>
                  </a:cxn>
                  <a:cxn ang="0">
                    <a:pos x="88" y="58"/>
                  </a:cxn>
                  <a:cxn ang="0">
                    <a:pos x="93" y="58"/>
                  </a:cxn>
                </a:cxnLst>
                <a:rect l="0" t="0" r="r" b="b"/>
                <a:pathLst>
                  <a:path w="107" h="101">
                    <a:moveTo>
                      <a:pt x="95" y="61"/>
                    </a:moveTo>
                    <a:cubicBezTo>
                      <a:pt x="93" y="64"/>
                      <a:pt x="98" y="66"/>
                      <a:pt x="96" y="67"/>
                    </a:cubicBezTo>
                    <a:cubicBezTo>
                      <a:pt x="95" y="70"/>
                      <a:pt x="90" y="69"/>
                      <a:pt x="95" y="72"/>
                    </a:cubicBezTo>
                    <a:cubicBezTo>
                      <a:pt x="99" y="75"/>
                      <a:pt x="93" y="75"/>
                      <a:pt x="95" y="78"/>
                    </a:cubicBezTo>
                    <a:cubicBezTo>
                      <a:pt x="96" y="83"/>
                      <a:pt x="101" y="80"/>
                      <a:pt x="101" y="80"/>
                    </a:cubicBezTo>
                    <a:cubicBezTo>
                      <a:pt x="102" y="81"/>
                      <a:pt x="99" y="84"/>
                      <a:pt x="99" y="86"/>
                    </a:cubicBezTo>
                    <a:cubicBezTo>
                      <a:pt x="98" y="86"/>
                      <a:pt x="93" y="89"/>
                      <a:pt x="93" y="89"/>
                    </a:cubicBezTo>
                    <a:cubicBezTo>
                      <a:pt x="93" y="92"/>
                      <a:pt x="87" y="94"/>
                      <a:pt x="85" y="92"/>
                    </a:cubicBezTo>
                    <a:cubicBezTo>
                      <a:pt x="84" y="91"/>
                      <a:pt x="84" y="94"/>
                      <a:pt x="82" y="91"/>
                    </a:cubicBezTo>
                    <a:cubicBezTo>
                      <a:pt x="81" y="89"/>
                      <a:pt x="81" y="89"/>
                      <a:pt x="78" y="89"/>
                    </a:cubicBezTo>
                    <a:cubicBezTo>
                      <a:pt x="75" y="91"/>
                      <a:pt x="78" y="89"/>
                      <a:pt x="75" y="89"/>
                    </a:cubicBezTo>
                    <a:cubicBezTo>
                      <a:pt x="72" y="89"/>
                      <a:pt x="75" y="84"/>
                      <a:pt x="69" y="89"/>
                    </a:cubicBezTo>
                    <a:cubicBezTo>
                      <a:pt x="67" y="91"/>
                      <a:pt x="64" y="91"/>
                      <a:pt x="64" y="94"/>
                    </a:cubicBezTo>
                    <a:cubicBezTo>
                      <a:pt x="66" y="97"/>
                      <a:pt x="64" y="95"/>
                      <a:pt x="64" y="100"/>
                    </a:cubicBezTo>
                    <a:cubicBezTo>
                      <a:pt x="61" y="100"/>
                      <a:pt x="63" y="101"/>
                      <a:pt x="60" y="100"/>
                    </a:cubicBezTo>
                    <a:cubicBezTo>
                      <a:pt x="58" y="100"/>
                      <a:pt x="58" y="101"/>
                      <a:pt x="54" y="100"/>
                    </a:cubicBezTo>
                    <a:cubicBezTo>
                      <a:pt x="54" y="98"/>
                      <a:pt x="54" y="97"/>
                      <a:pt x="52" y="98"/>
                    </a:cubicBezTo>
                    <a:cubicBezTo>
                      <a:pt x="43" y="92"/>
                      <a:pt x="47" y="97"/>
                      <a:pt x="44" y="97"/>
                    </a:cubicBezTo>
                    <a:cubicBezTo>
                      <a:pt x="41" y="95"/>
                      <a:pt x="41" y="98"/>
                      <a:pt x="40" y="97"/>
                    </a:cubicBezTo>
                    <a:cubicBezTo>
                      <a:pt x="38" y="95"/>
                      <a:pt x="35" y="97"/>
                      <a:pt x="35" y="95"/>
                    </a:cubicBezTo>
                    <a:cubicBezTo>
                      <a:pt x="34" y="92"/>
                      <a:pt x="29" y="94"/>
                      <a:pt x="29" y="92"/>
                    </a:cubicBezTo>
                    <a:cubicBezTo>
                      <a:pt x="29" y="89"/>
                      <a:pt x="28" y="91"/>
                      <a:pt x="26" y="89"/>
                    </a:cubicBezTo>
                    <a:cubicBezTo>
                      <a:pt x="28" y="89"/>
                      <a:pt x="29" y="87"/>
                      <a:pt x="29" y="81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2" y="75"/>
                      <a:pt x="31" y="73"/>
                      <a:pt x="31" y="73"/>
                    </a:cubicBezTo>
                    <a:cubicBezTo>
                      <a:pt x="29" y="75"/>
                      <a:pt x="29" y="73"/>
                      <a:pt x="31" y="70"/>
                    </a:cubicBezTo>
                    <a:cubicBezTo>
                      <a:pt x="31" y="67"/>
                      <a:pt x="32" y="66"/>
                      <a:pt x="32" y="66"/>
                    </a:cubicBezTo>
                    <a:cubicBezTo>
                      <a:pt x="34" y="66"/>
                      <a:pt x="35" y="72"/>
                      <a:pt x="35" y="69"/>
                    </a:cubicBezTo>
                    <a:cubicBezTo>
                      <a:pt x="34" y="67"/>
                      <a:pt x="35" y="66"/>
                      <a:pt x="31" y="64"/>
                    </a:cubicBezTo>
                    <a:cubicBezTo>
                      <a:pt x="28" y="61"/>
                      <a:pt x="31" y="63"/>
                      <a:pt x="31" y="61"/>
                    </a:cubicBezTo>
                    <a:cubicBezTo>
                      <a:pt x="32" y="58"/>
                      <a:pt x="29" y="58"/>
                      <a:pt x="31" y="56"/>
                    </a:cubicBezTo>
                    <a:cubicBezTo>
                      <a:pt x="31" y="55"/>
                      <a:pt x="31" y="56"/>
                      <a:pt x="28" y="55"/>
                    </a:cubicBezTo>
                    <a:cubicBezTo>
                      <a:pt x="25" y="53"/>
                      <a:pt x="22" y="50"/>
                      <a:pt x="23" y="49"/>
                    </a:cubicBezTo>
                    <a:cubicBezTo>
                      <a:pt x="25" y="49"/>
                      <a:pt x="25" y="47"/>
                      <a:pt x="23" y="47"/>
                    </a:cubicBezTo>
                    <a:cubicBezTo>
                      <a:pt x="22" y="47"/>
                      <a:pt x="25" y="44"/>
                      <a:pt x="22" y="45"/>
                    </a:cubicBezTo>
                    <a:cubicBezTo>
                      <a:pt x="19" y="45"/>
                      <a:pt x="20" y="44"/>
                      <a:pt x="20" y="42"/>
                    </a:cubicBezTo>
                    <a:cubicBezTo>
                      <a:pt x="22" y="42"/>
                      <a:pt x="20" y="42"/>
                      <a:pt x="19" y="42"/>
                    </a:cubicBezTo>
                    <a:cubicBezTo>
                      <a:pt x="16" y="42"/>
                      <a:pt x="19" y="41"/>
                      <a:pt x="17" y="41"/>
                    </a:cubicBezTo>
                    <a:cubicBezTo>
                      <a:pt x="14" y="41"/>
                      <a:pt x="14" y="39"/>
                      <a:pt x="12" y="39"/>
                    </a:cubicBezTo>
                    <a:cubicBezTo>
                      <a:pt x="9" y="38"/>
                      <a:pt x="8" y="38"/>
                      <a:pt x="6" y="38"/>
                    </a:cubicBezTo>
                    <a:cubicBezTo>
                      <a:pt x="5" y="39"/>
                      <a:pt x="6" y="38"/>
                      <a:pt x="3" y="36"/>
                    </a:cubicBezTo>
                    <a:cubicBezTo>
                      <a:pt x="0" y="35"/>
                      <a:pt x="6" y="35"/>
                      <a:pt x="6" y="35"/>
                    </a:cubicBezTo>
                    <a:cubicBezTo>
                      <a:pt x="5" y="33"/>
                      <a:pt x="3" y="35"/>
                      <a:pt x="3" y="33"/>
                    </a:cubicBezTo>
                    <a:cubicBezTo>
                      <a:pt x="3" y="33"/>
                      <a:pt x="6" y="33"/>
                      <a:pt x="5" y="32"/>
                    </a:cubicBezTo>
                    <a:cubicBezTo>
                      <a:pt x="3" y="32"/>
                      <a:pt x="2" y="33"/>
                      <a:pt x="2" y="32"/>
                    </a:cubicBezTo>
                    <a:cubicBezTo>
                      <a:pt x="2" y="30"/>
                      <a:pt x="3" y="28"/>
                      <a:pt x="6" y="28"/>
                    </a:cubicBezTo>
                    <a:cubicBezTo>
                      <a:pt x="9" y="28"/>
                      <a:pt x="6" y="27"/>
                      <a:pt x="9" y="28"/>
                    </a:cubicBezTo>
                    <a:cubicBezTo>
                      <a:pt x="11" y="28"/>
                      <a:pt x="12" y="28"/>
                      <a:pt x="12" y="27"/>
                    </a:cubicBezTo>
                    <a:cubicBezTo>
                      <a:pt x="11" y="25"/>
                      <a:pt x="12" y="27"/>
                      <a:pt x="14" y="25"/>
                    </a:cubicBezTo>
                    <a:cubicBezTo>
                      <a:pt x="16" y="25"/>
                      <a:pt x="17" y="28"/>
                      <a:pt x="19" y="30"/>
                    </a:cubicBezTo>
                    <a:cubicBezTo>
                      <a:pt x="19" y="32"/>
                      <a:pt x="20" y="28"/>
                      <a:pt x="22" y="28"/>
                    </a:cubicBezTo>
                    <a:cubicBezTo>
                      <a:pt x="23" y="27"/>
                      <a:pt x="22" y="30"/>
                      <a:pt x="23" y="28"/>
                    </a:cubicBezTo>
                    <a:cubicBezTo>
                      <a:pt x="25" y="28"/>
                      <a:pt x="23" y="28"/>
                      <a:pt x="25" y="28"/>
                    </a:cubicBezTo>
                    <a:cubicBezTo>
                      <a:pt x="26" y="28"/>
                      <a:pt x="25" y="30"/>
                      <a:pt x="28" y="30"/>
                    </a:cubicBezTo>
                    <a:cubicBezTo>
                      <a:pt x="29" y="28"/>
                      <a:pt x="28" y="28"/>
                      <a:pt x="28" y="25"/>
                    </a:cubicBezTo>
                    <a:cubicBezTo>
                      <a:pt x="28" y="24"/>
                      <a:pt x="28" y="21"/>
                      <a:pt x="26" y="21"/>
                    </a:cubicBezTo>
                    <a:cubicBezTo>
                      <a:pt x="25" y="19"/>
                      <a:pt x="26" y="19"/>
                      <a:pt x="25" y="18"/>
                    </a:cubicBezTo>
                    <a:cubicBezTo>
                      <a:pt x="25" y="14"/>
                      <a:pt x="26" y="18"/>
                      <a:pt x="29" y="16"/>
                    </a:cubicBezTo>
                    <a:cubicBezTo>
                      <a:pt x="31" y="16"/>
                      <a:pt x="29" y="21"/>
                      <a:pt x="31" y="21"/>
                    </a:cubicBezTo>
                    <a:cubicBezTo>
                      <a:pt x="35" y="19"/>
                      <a:pt x="38" y="22"/>
                      <a:pt x="40" y="21"/>
                    </a:cubicBezTo>
                    <a:cubicBezTo>
                      <a:pt x="41" y="19"/>
                      <a:pt x="43" y="19"/>
                      <a:pt x="41" y="19"/>
                    </a:cubicBezTo>
                    <a:cubicBezTo>
                      <a:pt x="41" y="19"/>
                      <a:pt x="38" y="18"/>
                      <a:pt x="44" y="14"/>
                    </a:cubicBezTo>
                    <a:cubicBezTo>
                      <a:pt x="50" y="13"/>
                      <a:pt x="50" y="13"/>
                      <a:pt x="52" y="11"/>
                    </a:cubicBezTo>
                    <a:cubicBezTo>
                      <a:pt x="52" y="10"/>
                      <a:pt x="54" y="11"/>
                      <a:pt x="52" y="10"/>
                    </a:cubicBezTo>
                    <a:cubicBezTo>
                      <a:pt x="52" y="8"/>
                      <a:pt x="54" y="8"/>
                      <a:pt x="52" y="8"/>
                    </a:cubicBezTo>
                    <a:cubicBezTo>
                      <a:pt x="52" y="7"/>
                      <a:pt x="52" y="7"/>
                      <a:pt x="52" y="4"/>
                    </a:cubicBezTo>
                    <a:cubicBezTo>
                      <a:pt x="52" y="2"/>
                      <a:pt x="54" y="0"/>
                      <a:pt x="60" y="0"/>
                    </a:cubicBezTo>
                    <a:cubicBezTo>
                      <a:pt x="63" y="7"/>
                      <a:pt x="64" y="2"/>
                      <a:pt x="66" y="5"/>
                    </a:cubicBezTo>
                    <a:cubicBezTo>
                      <a:pt x="67" y="8"/>
                      <a:pt x="67" y="5"/>
                      <a:pt x="69" y="8"/>
                    </a:cubicBezTo>
                    <a:cubicBezTo>
                      <a:pt x="70" y="10"/>
                      <a:pt x="73" y="8"/>
                      <a:pt x="73" y="11"/>
                    </a:cubicBezTo>
                    <a:cubicBezTo>
                      <a:pt x="75" y="16"/>
                      <a:pt x="76" y="10"/>
                      <a:pt x="78" y="11"/>
                    </a:cubicBezTo>
                    <a:cubicBezTo>
                      <a:pt x="79" y="11"/>
                      <a:pt x="76" y="14"/>
                      <a:pt x="81" y="16"/>
                    </a:cubicBezTo>
                    <a:cubicBezTo>
                      <a:pt x="82" y="16"/>
                      <a:pt x="82" y="19"/>
                      <a:pt x="85" y="19"/>
                    </a:cubicBezTo>
                    <a:cubicBezTo>
                      <a:pt x="88" y="19"/>
                      <a:pt x="88" y="19"/>
                      <a:pt x="90" y="19"/>
                    </a:cubicBezTo>
                    <a:cubicBezTo>
                      <a:pt x="93" y="19"/>
                      <a:pt x="92" y="22"/>
                      <a:pt x="95" y="22"/>
                    </a:cubicBezTo>
                    <a:cubicBezTo>
                      <a:pt x="96" y="22"/>
                      <a:pt x="95" y="24"/>
                      <a:pt x="98" y="24"/>
                    </a:cubicBezTo>
                    <a:cubicBezTo>
                      <a:pt x="101" y="22"/>
                      <a:pt x="102" y="24"/>
                      <a:pt x="104" y="25"/>
                    </a:cubicBezTo>
                    <a:cubicBezTo>
                      <a:pt x="107" y="25"/>
                      <a:pt x="99" y="28"/>
                      <a:pt x="99" y="41"/>
                    </a:cubicBezTo>
                    <a:cubicBezTo>
                      <a:pt x="98" y="44"/>
                      <a:pt x="96" y="41"/>
                      <a:pt x="96" y="42"/>
                    </a:cubicBezTo>
                    <a:cubicBezTo>
                      <a:pt x="95" y="44"/>
                      <a:pt x="96" y="44"/>
                      <a:pt x="95" y="45"/>
                    </a:cubicBezTo>
                    <a:cubicBezTo>
                      <a:pt x="93" y="45"/>
                      <a:pt x="95" y="47"/>
                      <a:pt x="92" y="49"/>
                    </a:cubicBezTo>
                    <a:cubicBezTo>
                      <a:pt x="90" y="49"/>
                      <a:pt x="93" y="50"/>
                      <a:pt x="90" y="52"/>
                    </a:cubicBezTo>
                    <a:cubicBezTo>
                      <a:pt x="87" y="53"/>
                      <a:pt x="90" y="55"/>
                      <a:pt x="88" y="56"/>
                    </a:cubicBezTo>
                    <a:cubicBezTo>
                      <a:pt x="85" y="58"/>
                      <a:pt x="87" y="58"/>
                      <a:pt x="88" y="58"/>
                    </a:cubicBezTo>
                    <a:cubicBezTo>
                      <a:pt x="92" y="56"/>
                      <a:pt x="88" y="55"/>
                      <a:pt x="92" y="55"/>
                    </a:cubicBezTo>
                    <a:cubicBezTo>
                      <a:pt x="95" y="53"/>
                      <a:pt x="93" y="56"/>
                      <a:pt x="93" y="58"/>
                    </a:cubicBezTo>
                    <a:cubicBezTo>
                      <a:pt x="93" y="58"/>
                      <a:pt x="95" y="58"/>
                      <a:pt x="95" y="61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9" name="Freeform 168">
                <a:extLst>
                  <a:ext uri="{FF2B5EF4-FFF2-40B4-BE49-F238E27FC236}">
                    <a16:creationId xmlns:a16="http://schemas.microsoft.com/office/drawing/2014/main" id="{8A3F2904-0A06-4E97-94A3-2EFEA3465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9" y="2235"/>
                <a:ext cx="62" cy="115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14" y="0"/>
                  </a:cxn>
                  <a:cxn ang="0">
                    <a:pos x="13" y="3"/>
                  </a:cxn>
                  <a:cxn ang="0">
                    <a:pos x="17" y="3"/>
                  </a:cxn>
                  <a:cxn ang="0">
                    <a:pos x="23" y="2"/>
                  </a:cxn>
                  <a:cxn ang="0">
                    <a:pos x="28" y="6"/>
                  </a:cxn>
                  <a:cxn ang="0">
                    <a:pos x="23" y="14"/>
                  </a:cxn>
                  <a:cxn ang="0">
                    <a:pos x="23" y="23"/>
                  </a:cxn>
                  <a:cxn ang="0">
                    <a:pos x="20" y="28"/>
                  </a:cxn>
                  <a:cxn ang="0">
                    <a:pos x="20" y="33"/>
                  </a:cxn>
                  <a:cxn ang="0">
                    <a:pos x="22" y="37"/>
                  </a:cxn>
                  <a:cxn ang="0">
                    <a:pos x="22" y="43"/>
                  </a:cxn>
                  <a:cxn ang="0">
                    <a:pos x="22" y="47"/>
                  </a:cxn>
                  <a:cxn ang="0">
                    <a:pos x="19" y="54"/>
                  </a:cxn>
                  <a:cxn ang="0">
                    <a:pos x="14" y="57"/>
                  </a:cxn>
                  <a:cxn ang="0">
                    <a:pos x="8" y="57"/>
                  </a:cxn>
                  <a:cxn ang="0">
                    <a:pos x="8" y="54"/>
                  </a:cxn>
                  <a:cxn ang="0">
                    <a:pos x="8" y="45"/>
                  </a:cxn>
                  <a:cxn ang="0">
                    <a:pos x="5" y="42"/>
                  </a:cxn>
                  <a:cxn ang="0">
                    <a:pos x="5" y="40"/>
                  </a:cxn>
                  <a:cxn ang="0">
                    <a:pos x="3" y="39"/>
                  </a:cxn>
                  <a:cxn ang="0">
                    <a:pos x="3" y="33"/>
                  </a:cxn>
                  <a:cxn ang="0">
                    <a:pos x="6" y="28"/>
                  </a:cxn>
                  <a:cxn ang="0">
                    <a:pos x="8" y="22"/>
                  </a:cxn>
                  <a:cxn ang="0">
                    <a:pos x="9" y="11"/>
                  </a:cxn>
                  <a:cxn ang="0">
                    <a:pos x="8" y="6"/>
                  </a:cxn>
                  <a:cxn ang="0">
                    <a:pos x="8" y="3"/>
                  </a:cxn>
                </a:cxnLst>
                <a:rect l="0" t="0" r="r" b="b"/>
                <a:pathLst>
                  <a:path w="32" h="59">
                    <a:moveTo>
                      <a:pt x="8" y="3"/>
                    </a:moveTo>
                    <a:cubicBezTo>
                      <a:pt x="13" y="0"/>
                      <a:pt x="13" y="0"/>
                      <a:pt x="14" y="0"/>
                    </a:cubicBezTo>
                    <a:cubicBezTo>
                      <a:pt x="16" y="2"/>
                      <a:pt x="11" y="3"/>
                      <a:pt x="13" y="3"/>
                    </a:cubicBezTo>
                    <a:cubicBezTo>
                      <a:pt x="14" y="5"/>
                      <a:pt x="14" y="2"/>
                      <a:pt x="17" y="3"/>
                    </a:cubicBezTo>
                    <a:cubicBezTo>
                      <a:pt x="22" y="5"/>
                      <a:pt x="19" y="2"/>
                      <a:pt x="23" y="2"/>
                    </a:cubicBezTo>
                    <a:cubicBezTo>
                      <a:pt x="28" y="3"/>
                      <a:pt x="25" y="5"/>
                      <a:pt x="28" y="6"/>
                    </a:cubicBezTo>
                    <a:cubicBezTo>
                      <a:pt x="32" y="6"/>
                      <a:pt x="23" y="12"/>
                      <a:pt x="23" y="14"/>
                    </a:cubicBezTo>
                    <a:cubicBezTo>
                      <a:pt x="25" y="22"/>
                      <a:pt x="22" y="22"/>
                      <a:pt x="23" y="23"/>
                    </a:cubicBezTo>
                    <a:cubicBezTo>
                      <a:pt x="23" y="26"/>
                      <a:pt x="23" y="28"/>
                      <a:pt x="20" y="28"/>
                    </a:cubicBezTo>
                    <a:cubicBezTo>
                      <a:pt x="17" y="28"/>
                      <a:pt x="20" y="28"/>
                      <a:pt x="20" y="33"/>
                    </a:cubicBezTo>
                    <a:cubicBezTo>
                      <a:pt x="22" y="36"/>
                      <a:pt x="25" y="33"/>
                      <a:pt x="22" y="37"/>
                    </a:cubicBezTo>
                    <a:cubicBezTo>
                      <a:pt x="19" y="42"/>
                      <a:pt x="20" y="43"/>
                      <a:pt x="22" y="43"/>
                    </a:cubicBezTo>
                    <a:cubicBezTo>
                      <a:pt x="23" y="43"/>
                      <a:pt x="25" y="43"/>
                      <a:pt x="22" y="47"/>
                    </a:cubicBezTo>
                    <a:cubicBezTo>
                      <a:pt x="19" y="48"/>
                      <a:pt x="19" y="53"/>
                      <a:pt x="19" y="54"/>
                    </a:cubicBezTo>
                    <a:cubicBezTo>
                      <a:pt x="16" y="56"/>
                      <a:pt x="17" y="59"/>
                      <a:pt x="14" y="57"/>
                    </a:cubicBezTo>
                    <a:cubicBezTo>
                      <a:pt x="9" y="56"/>
                      <a:pt x="8" y="56"/>
                      <a:pt x="8" y="57"/>
                    </a:cubicBezTo>
                    <a:cubicBezTo>
                      <a:pt x="6" y="57"/>
                      <a:pt x="6" y="57"/>
                      <a:pt x="8" y="54"/>
                    </a:cubicBezTo>
                    <a:cubicBezTo>
                      <a:pt x="9" y="47"/>
                      <a:pt x="6" y="48"/>
                      <a:pt x="8" y="45"/>
                    </a:cubicBezTo>
                    <a:cubicBezTo>
                      <a:pt x="9" y="40"/>
                      <a:pt x="6" y="40"/>
                      <a:pt x="5" y="42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5" y="39"/>
                      <a:pt x="6" y="39"/>
                      <a:pt x="3" y="39"/>
                    </a:cubicBezTo>
                    <a:cubicBezTo>
                      <a:pt x="0" y="39"/>
                      <a:pt x="5" y="34"/>
                      <a:pt x="3" y="33"/>
                    </a:cubicBezTo>
                    <a:cubicBezTo>
                      <a:pt x="3" y="29"/>
                      <a:pt x="5" y="33"/>
                      <a:pt x="6" y="28"/>
                    </a:cubicBezTo>
                    <a:cubicBezTo>
                      <a:pt x="8" y="23"/>
                      <a:pt x="8" y="23"/>
                      <a:pt x="8" y="22"/>
                    </a:cubicBezTo>
                    <a:cubicBezTo>
                      <a:pt x="8" y="20"/>
                      <a:pt x="11" y="14"/>
                      <a:pt x="9" y="11"/>
                    </a:cubicBezTo>
                    <a:cubicBezTo>
                      <a:pt x="8" y="9"/>
                      <a:pt x="8" y="8"/>
                      <a:pt x="8" y="6"/>
                    </a:cubicBezTo>
                    <a:cubicBezTo>
                      <a:pt x="8" y="5"/>
                      <a:pt x="6" y="5"/>
                      <a:pt x="8" y="3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0" name="Freeform 169">
                <a:extLst>
                  <a:ext uri="{FF2B5EF4-FFF2-40B4-BE49-F238E27FC236}">
                    <a16:creationId xmlns:a16="http://schemas.microsoft.com/office/drawing/2014/main" id="{B84BECD0-0094-43B4-858B-E0177BFDCE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2218"/>
                <a:ext cx="16" cy="3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3"/>
                  </a:cxn>
                  <a:cxn ang="0">
                    <a:pos x="2" y="4"/>
                  </a:cxn>
                  <a:cxn ang="0">
                    <a:pos x="0" y="12"/>
                  </a:cxn>
                  <a:cxn ang="0">
                    <a:pos x="0" y="13"/>
                  </a:cxn>
                  <a:cxn ang="0">
                    <a:pos x="2" y="13"/>
                  </a:cxn>
                  <a:cxn ang="0">
                    <a:pos x="2" y="16"/>
                  </a:cxn>
                  <a:cxn ang="0">
                    <a:pos x="5" y="18"/>
                  </a:cxn>
                  <a:cxn ang="0">
                    <a:pos x="5" y="16"/>
                  </a:cxn>
                  <a:cxn ang="0">
                    <a:pos x="7" y="12"/>
                  </a:cxn>
                  <a:cxn ang="0">
                    <a:pos x="8" y="7"/>
                  </a:cxn>
                  <a:cxn ang="0">
                    <a:pos x="7" y="3"/>
                  </a:cxn>
                  <a:cxn ang="0">
                    <a:pos x="7" y="0"/>
                  </a:cxn>
                </a:cxnLst>
                <a:rect l="0" t="0" r="r" b="b"/>
                <a:pathLst>
                  <a:path w="8" h="18">
                    <a:moveTo>
                      <a:pt x="7" y="0"/>
                    </a:moveTo>
                    <a:cubicBezTo>
                      <a:pt x="5" y="0"/>
                      <a:pt x="7" y="4"/>
                      <a:pt x="5" y="3"/>
                    </a:cubicBezTo>
                    <a:cubicBezTo>
                      <a:pt x="3" y="3"/>
                      <a:pt x="2" y="4"/>
                      <a:pt x="2" y="4"/>
                    </a:cubicBezTo>
                    <a:cubicBezTo>
                      <a:pt x="0" y="4"/>
                      <a:pt x="0" y="12"/>
                      <a:pt x="0" y="12"/>
                    </a:cubicBezTo>
                    <a:cubicBezTo>
                      <a:pt x="2" y="12"/>
                      <a:pt x="2" y="12"/>
                      <a:pt x="0" y="13"/>
                    </a:cubicBezTo>
                    <a:cubicBezTo>
                      <a:pt x="0" y="13"/>
                      <a:pt x="0" y="13"/>
                      <a:pt x="2" y="13"/>
                    </a:cubicBezTo>
                    <a:cubicBezTo>
                      <a:pt x="3" y="15"/>
                      <a:pt x="0" y="15"/>
                      <a:pt x="2" y="16"/>
                    </a:cubicBezTo>
                    <a:cubicBezTo>
                      <a:pt x="5" y="18"/>
                      <a:pt x="3" y="18"/>
                      <a:pt x="5" y="18"/>
                    </a:cubicBezTo>
                    <a:cubicBezTo>
                      <a:pt x="7" y="18"/>
                      <a:pt x="5" y="16"/>
                      <a:pt x="5" y="16"/>
                    </a:cubicBezTo>
                    <a:cubicBezTo>
                      <a:pt x="7" y="15"/>
                      <a:pt x="7" y="13"/>
                      <a:pt x="7" y="12"/>
                    </a:cubicBezTo>
                    <a:cubicBezTo>
                      <a:pt x="7" y="10"/>
                      <a:pt x="8" y="10"/>
                      <a:pt x="8" y="7"/>
                    </a:cubicBezTo>
                    <a:cubicBezTo>
                      <a:pt x="8" y="3"/>
                      <a:pt x="7" y="4"/>
                      <a:pt x="7" y="3"/>
                    </a:cubicBezTo>
                    <a:cubicBezTo>
                      <a:pt x="8" y="1"/>
                      <a:pt x="8" y="0"/>
                      <a:pt x="7" y="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1" name="Freeform 170">
                <a:extLst>
                  <a:ext uri="{FF2B5EF4-FFF2-40B4-BE49-F238E27FC236}">
                    <a16:creationId xmlns:a16="http://schemas.microsoft.com/office/drawing/2014/main" id="{11333B0F-15BE-4C14-9293-BD3346E4FB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97" y="2127"/>
                <a:ext cx="191" cy="229"/>
              </a:xfrm>
              <a:custGeom>
                <a:avLst/>
                <a:gdLst/>
                <a:ahLst/>
                <a:cxnLst>
                  <a:cxn ang="0">
                    <a:pos x="54" y="15"/>
                  </a:cxn>
                  <a:cxn ang="0">
                    <a:pos x="47" y="22"/>
                  </a:cxn>
                  <a:cxn ang="0">
                    <a:pos x="50" y="36"/>
                  </a:cxn>
                  <a:cxn ang="0">
                    <a:pos x="67" y="57"/>
                  </a:cxn>
                  <a:cxn ang="0">
                    <a:pos x="87" y="68"/>
                  </a:cxn>
                  <a:cxn ang="0">
                    <a:pos x="96" y="79"/>
                  </a:cxn>
                  <a:cxn ang="0">
                    <a:pos x="90" y="76"/>
                  </a:cxn>
                  <a:cxn ang="0">
                    <a:pos x="81" y="81"/>
                  </a:cxn>
                  <a:cxn ang="0">
                    <a:pos x="84" y="92"/>
                  </a:cxn>
                  <a:cxn ang="0">
                    <a:pos x="75" y="102"/>
                  </a:cxn>
                  <a:cxn ang="0">
                    <a:pos x="76" y="95"/>
                  </a:cxn>
                  <a:cxn ang="0">
                    <a:pos x="70" y="79"/>
                  </a:cxn>
                  <a:cxn ang="0">
                    <a:pos x="63" y="71"/>
                  </a:cxn>
                  <a:cxn ang="0">
                    <a:pos x="47" y="61"/>
                  </a:cxn>
                  <a:cxn ang="0">
                    <a:pos x="38" y="53"/>
                  </a:cxn>
                  <a:cxn ang="0">
                    <a:pos x="32" y="42"/>
                  </a:cxn>
                  <a:cxn ang="0">
                    <a:pos x="19" y="31"/>
                  </a:cxn>
                  <a:cxn ang="0">
                    <a:pos x="11" y="33"/>
                  </a:cxn>
                  <a:cxn ang="0">
                    <a:pos x="5" y="25"/>
                  </a:cxn>
                  <a:cxn ang="0">
                    <a:pos x="5" y="14"/>
                  </a:cxn>
                  <a:cxn ang="0">
                    <a:pos x="14" y="12"/>
                  </a:cxn>
                  <a:cxn ang="0">
                    <a:pos x="17" y="8"/>
                  </a:cxn>
                  <a:cxn ang="0">
                    <a:pos x="22" y="14"/>
                  </a:cxn>
                  <a:cxn ang="0">
                    <a:pos x="25" y="6"/>
                  </a:cxn>
                  <a:cxn ang="0">
                    <a:pos x="31" y="9"/>
                  </a:cxn>
                  <a:cxn ang="0">
                    <a:pos x="34" y="6"/>
                  </a:cxn>
                  <a:cxn ang="0">
                    <a:pos x="37" y="3"/>
                  </a:cxn>
                  <a:cxn ang="0">
                    <a:pos x="44" y="0"/>
                  </a:cxn>
                  <a:cxn ang="0">
                    <a:pos x="47" y="3"/>
                  </a:cxn>
                  <a:cxn ang="0">
                    <a:pos x="57" y="9"/>
                  </a:cxn>
                  <a:cxn ang="0">
                    <a:pos x="58" y="14"/>
                  </a:cxn>
                  <a:cxn ang="0">
                    <a:pos x="57" y="15"/>
                  </a:cxn>
                  <a:cxn ang="0">
                    <a:pos x="61" y="112"/>
                  </a:cxn>
                  <a:cxn ang="0">
                    <a:pos x="70" y="115"/>
                  </a:cxn>
                  <a:cxn ang="0">
                    <a:pos x="73" y="99"/>
                  </a:cxn>
                  <a:cxn ang="0">
                    <a:pos x="57" y="101"/>
                  </a:cxn>
                  <a:cxn ang="0">
                    <a:pos x="49" y="104"/>
                  </a:cxn>
                  <a:cxn ang="0">
                    <a:pos x="17" y="79"/>
                  </a:cxn>
                  <a:cxn ang="0">
                    <a:pos x="20" y="92"/>
                  </a:cxn>
                  <a:cxn ang="0">
                    <a:pos x="28" y="84"/>
                  </a:cxn>
                  <a:cxn ang="0">
                    <a:pos x="26" y="68"/>
                  </a:cxn>
                  <a:cxn ang="0">
                    <a:pos x="14" y="71"/>
                  </a:cxn>
                </a:cxnLst>
                <a:rect l="0" t="0" r="r" b="b"/>
                <a:pathLst>
                  <a:path w="98" h="118">
                    <a:moveTo>
                      <a:pt x="57" y="15"/>
                    </a:moveTo>
                    <a:cubicBezTo>
                      <a:pt x="55" y="17"/>
                      <a:pt x="57" y="14"/>
                      <a:pt x="54" y="15"/>
                    </a:cubicBezTo>
                    <a:cubicBezTo>
                      <a:pt x="50" y="17"/>
                      <a:pt x="50" y="20"/>
                      <a:pt x="49" y="19"/>
                    </a:cubicBezTo>
                    <a:cubicBezTo>
                      <a:pt x="47" y="17"/>
                      <a:pt x="46" y="20"/>
                      <a:pt x="47" y="22"/>
                    </a:cubicBezTo>
                    <a:cubicBezTo>
                      <a:pt x="49" y="23"/>
                      <a:pt x="50" y="25"/>
                      <a:pt x="49" y="26"/>
                    </a:cubicBezTo>
                    <a:cubicBezTo>
                      <a:pt x="46" y="26"/>
                      <a:pt x="47" y="33"/>
                      <a:pt x="50" y="36"/>
                    </a:cubicBezTo>
                    <a:cubicBezTo>
                      <a:pt x="54" y="37"/>
                      <a:pt x="55" y="40"/>
                      <a:pt x="57" y="40"/>
                    </a:cubicBezTo>
                    <a:cubicBezTo>
                      <a:pt x="60" y="40"/>
                      <a:pt x="58" y="48"/>
                      <a:pt x="67" y="57"/>
                    </a:cubicBezTo>
                    <a:cubicBezTo>
                      <a:pt x="70" y="61"/>
                      <a:pt x="82" y="57"/>
                      <a:pt x="78" y="62"/>
                    </a:cubicBezTo>
                    <a:cubicBezTo>
                      <a:pt x="73" y="65"/>
                      <a:pt x="85" y="67"/>
                      <a:pt x="87" y="68"/>
                    </a:cubicBezTo>
                    <a:cubicBezTo>
                      <a:pt x="87" y="70"/>
                      <a:pt x="89" y="71"/>
                      <a:pt x="92" y="73"/>
                    </a:cubicBezTo>
                    <a:cubicBezTo>
                      <a:pt x="93" y="75"/>
                      <a:pt x="98" y="76"/>
                      <a:pt x="96" y="79"/>
                    </a:cubicBezTo>
                    <a:cubicBezTo>
                      <a:pt x="96" y="82"/>
                      <a:pt x="98" y="82"/>
                      <a:pt x="95" y="82"/>
                    </a:cubicBezTo>
                    <a:cubicBezTo>
                      <a:pt x="92" y="82"/>
                      <a:pt x="93" y="76"/>
                      <a:pt x="90" y="76"/>
                    </a:cubicBezTo>
                    <a:cubicBezTo>
                      <a:pt x="87" y="76"/>
                      <a:pt x="87" y="75"/>
                      <a:pt x="84" y="76"/>
                    </a:cubicBezTo>
                    <a:cubicBezTo>
                      <a:pt x="81" y="78"/>
                      <a:pt x="82" y="79"/>
                      <a:pt x="81" y="81"/>
                    </a:cubicBezTo>
                    <a:cubicBezTo>
                      <a:pt x="79" y="84"/>
                      <a:pt x="81" y="84"/>
                      <a:pt x="82" y="85"/>
                    </a:cubicBezTo>
                    <a:cubicBezTo>
                      <a:pt x="85" y="85"/>
                      <a:pt x="89" y="90"/>
                      <a:pt x="84" y="92"/>
                    </a:cubicBezTo>
                    <a:cubicBezTo>
                      <a:pt x="81" y="95"/>
                      <a:pt x="82" y="96"/>
                      <a:pt x="81" y="99"/>
                    </a:cubicBezTo>
                    <a:cubicBezTo>
                      <a:pt x="78" y="101"/>
                      <a:pt x="78" y="106"/>
                      <a:pt x="75" y="102"/>
                    </a:cubicBezTo>
                    <a:cubicBezTo>
                      <a:pt x="73" y="102"/>
                      <a:pt x="73" y="101"/>
                      <a:pt x="75" y="98"/>
                    </a:cubicBezTo>
                    <a:cubicBezTo>
                      <a:pt x="76" y="96"/>
                      <a:pt x="75" y="96"/>
                      <a:pt x="76" y="95"/>
                    </a:cubicBezTo>
                    <a:cubicBezTo>
                      <a:pt x="78" y="93"/>
                      <a:pt x="78" y="93"/>
                      <a:pt x="76" y="85"/>
                    </a:cubicBezTo>
                    <a:cubicBezTo>
                      <a:pt x="75" y="79"/>
                      <a:pt x="73" y="81"/>
                      <a:pt x="70" y="79"/>
                    </a:cubicBezTo>
                    <a:cubicBezTo>
                      <a:pt x="66" y="76"/>
                      <a:pt x="70" y="73"/>
                      <a:pt x="66" y="73"/>
                    </a:cubicBezTo>
                    <a:cubicBezTo>
                      <a:pt x="63" y="75"/>
                      <a:pt x="66" y="71"/>
                      <a:pt x="63" y="71"/>
                    </a:cubicBezTo>
                    <a:cubicBezTo>
                      <a:pt x="60" y="71"/>
                      <a:pt x="61" y="67"/>
                      <a:pt x="58" y="67"/>
                    </a:cubicBezTo>
                    <a:cubicBezTo>
                      <a:pt x="55" y="67"/>
                      <a:pt x="50" y="65"/>
                      <a:pt x="47" y="61"/>
                    </a:cubicBezTo>
                    <a:cubicBezTo>
                      <a:pt x="44" y="57"/>
                      <a:pt x="44" y="61"/>
                      <a:pt x="43" y="57"/>
                    </a:cubicBezTo>
                    <a:cubicBezTo>
                      <a:pt x="43" y="53"/>
                      <a:pt x="38" y="54"/>
                      <a:pt x="38" y="53"/>
                    </a:cubicBezTo>
                    <a:cubicBezTo>
                      <a:pt x="38" y="51"/>
                      <a:pt x="38" y="51"/>
                      <a:pt x="35" y="48"/>
                    </a:cubicBezTo>
                    <a:cubicBezTo>
                      <a:pt x="32" y="47"/>
                      <a:pt x="35" y="45"/>
                      <a:pt x="32" y="42"/>
                    </a:cubicBezTo>
                    <a:cubicBezTo>
                      <a:pt x="31" y="40"/>
                      <a:pt x="32" y="34"/>
                      <a:pt x="28" y="34"/>
                    </a:cubicBezTo>
                    <a:cubicBezTo>
                      <a:pt x="25" y="36"/>
                      <a:pt x="23" y="29"/>
                      <a:pt x="19" y="31"/>
                    </a:cubicBezTo>
                    <a:cubicBezTo>
                      <a:pt x="15" y="33"/>
                      <a:pt x="19" y="36"/>
                      <a:pt x="9" y="39"/>
                    </a:cubicBezTo>
                    <a:cubicBezTo>
                      <a:pt x="9" y="37"/>
                      <a:pt x="12" y="34"/>
                      <a:pt x="11" y="33"/>
                    </a:cubicBezTo>
                    <a:cubicBezTo>
                      <a:pt x="11" y="33"/>
                      <a:pt x="6" y="36"/>
                      <a:pt x="5" y="31"/>
                    </a:cubicBezTo>
                    <a:cubicBezTo>
                      <a:pt x="3" y="28"/>
                      <a:pt x="9" y="28"/>
                      <a:pt x="5" y="25"/>
                    </a:cubicBezTo>
                    <a:cubicBezTo>
                      <a:pt x="0" y="22"/>
                      <a:pt x="5" y="23"/>
                      <a:pt x="6" y="20"/>
                    </a:cubicBezTo>
                    <a:cubicBezTo>
                      <a:pt x="8" y="19"/>
                      <a:pt x="3" y="17"/>
                      <a:pt x="5" y="14"/>
                    </a:cubicBezTo>
                    <a:cubicBezTo>
                      <a:pt x="6" y="14"/>
                      <a:pt x="6" y="14"/>
                      <a:pt x="9" y="14"/>
                    </a:cubicBezTo>
                    <a:cubicBezTo>
                      <a:pt x="11" y="12"/>
                      <a:pt x="11" y="14"/>
                      <a:pt x="14" y="12"/>
                    </a:cubicBezTo>
                    <a:cubicBezTo>
                      <a:pt x="17" y="9"/>
                      <a:pt x="14" y="9"/>
                      <a:pt x="15" y="9"/>
                    </a:cubicBezTo>
                    <a:cubicBezTo>
                      <a:pt x="15" y="8"/>
                      <a:pt x="17" y="6"/>
                      <a:pt x="17" y="8"/>
                    </a:cubicBezTo>
                    <a:cubicBezTo>
                      <a:pt x="17" y="8"/>
                      <a:pt x="17" y="9"/>
                      <a:pt x="19" y="11"/>
                    </a:cubicBezTo>
                    <a:cubicBezTo>
                      <a:pt x="20" y="12"/>
                      <a:pt x="20" y="15"/>
                      <a:pt x="22" y="14"/>
                    </a:cubicBezTo>
                    <a:cubicBezTo>
                      <a:pt x="23" y="14"/>
                      <a:pt x="20" y="12"/>
                      <a:pt x="23" y="11"/>
                    </a:cubicBezTo>
                    <a:cubicBezTo>
                      <a:pt x="25" y="9"/>
                      <a:pt x="23" y="6"/>
                      <a:pt x="25" y="6"/>
                    </a:cubicBezTo>
                    <a:cubicBezTo>
                      <a:pt x="26" y="6"/>
                      <a:pt x="26" y="9"/>
                      <a:pt x="28" y="9"/>
                    </a:cubicBezTo>
                    <a:cubicBezTo>
                      <a:pt x="29" y="8"/>
                      <a:pt x="29" y="11"/>
                      <a:pt x="31" y="9"/>
                    </a:cubicBezTo>
                    <a:cubicBezTo>
                      <a:pt x="32" y="9"/>
                      <a:pt x="29" y="6"/>
                      <a:pt x="31" y="6"/>
                    </a:cubicBezTo>
                    <a:cubicBezTo>
                      <a:pt x="31" y="5"/>
                      <a:pt x="32" y="8"/>
                      <a:pt x="34" y="6"/>
                    </a:cubicBezTo>
                    <a:cubicBezTo>
                      <a:pt x="34" y="6"/>
                      <a:pt x="32" y="5"/>
                      <a:pt x="34" y="1"/>
                    </a:cubicBezTo>
                    <a:cubicBezTo>
                      <a:pt x="35" y="1"/>
                      <a:pt x="35" y="5"/>
                      <a:pt x="37" y="3"/>
                    </a:cubicBezTo>
                    <a:cubicBezTo>
                      <a:pt x="38" y="3"/>
                      <a:pt x="38" y="1"/>
                      <a:pt x="40" y="1"/>
                    </a:cubicBezTo>
                    <a:cubicBezTo>
                      <a:pt x="41" y="0"/>
                      <a:pt x="41" y="1"/>
                      <a:pt x="44" y="0"/>
                    </a:cubicBezTo>
                    <a:cubicBezTo>
                      <a:pt x="49" y="0"/>
                      <a:pt x="46" y="0"/>
                      <a:pt x="46" y="1"/>
                    </a:cubicBezTo>
                    <a:cubicBezTo>
                      <a:pt x="47" y="1"/>
                      <a:pt x="47" y="1"/>
                      <a:pt x="47" y="3"/>
                    </a:cubicBezTo>
                    <a:cubicBezTo>
                      <a:pt x="47" y="5"/>
                      <a:pt x="50" y="6"/>
                      <a:pt x="58" y="6"/>
                    </a:cubicBezTo>
                    <a:cubicBezTo>
                      <a:pt x="58" y="8"/>
                      <a:pt x="57" y="8"/>
                      <a:pt x="57" y="9"/>
                    </a:cubicBezTo>
                    <a:cubicBezTo>
                      <a:pt x="57" y="11"/>
                      <a:pt x="60" y="9"/>
                      <a:pt x="58" y="11"/>
                    </a:cubicBezTo>
                    <a:cubicBezTo>
                      <a:pt x="57" y="12"/>
                      <a:pt x="57" y="14"/>
                      <a:pt x="58" y="14"/>
                    </a:cubicBezTo>
                    <a:cubicBezTo>
                      <a:pt x="60" y="15"/>
                      <a:pt x="61" y="17"/>
                      <a:pt x="58" y="17"/>
                    </a:cubicBezTo>
                    <a:cubicBezTo>
                      <a:pt x="58" y="17"/>
                      <a:pt x="60" y="15"/>
                      <a:pt x="57" y="15"/>
                    </a:cubicBezTo>
                    <a:close/>
                    <a:moveTo>
                      <a:pt x="54" y="107"/>
                    </a:moveTo>
                    <a:cubicBezTo>
                      <a:pt x="55" y="109"/>
                      <a:pt x="58" y="112"/>
                      <a:pt x="61" y="112"/>
                    </a:cubicBezTo>
                    <a:cubicBezTo>
                      <a:pt x="64" y="112"/>
                      <a:pt x="64" y="115"/>
                      <a:pt x="67" y="115"/>
                    </a:cubicBezTo>
                    <a:cubicBezTo>
                      <a:pt x="70" y="116"/>
                      <a:pt x="70" y="118"/>
                      <a:pt x="70" y="115"/>
                    </a:cubicBezTo>
                    <a:cubicBezTo>
                      <a:pt x="70" y="113"/>
                      <a:pt x="72" y="110"/>
                      <a:pt x="70" y="109"/>
                    </a:cubicBezTo>
                    <a:cubicBezTo>
                      <a:pt x="69" y="109"/>
                      <a:pt x="73" y="101"/>
                      <a:pt x="73" y="99"/>
                    </a:cubicBezTo>
                    <a:cubicBezTo>
                      <a:pt x="75" y="98"/>
                      <a:pt x="70" y="101"/>
                      <a:pt x="69" y="101"/>
                    </a:cubicBezTo>
                    <a:cubicBezTo>
                      <a:pt x="66" y="99"/>
                      <a:pt x="61" y="104"/>
                      <a:pt x="57" y="101"/>
                    </a:cubicBezTo>
                    <a:cubicBezTo>
                      <a:pt x="54" y="96"/>
                      <a:pt x="54" y="104"/>
                      <a:pt x="52" y="101"/>
                    </a:cubicBezTo>
                    <a:cubicBezTo>
                      <a:pt x="50" y="99"/>
                      <a:pt x="49" y="101"/>
                      <a:pt x="49" y="104"/>
                    </a:cubicBezTo>
                    <a:cubicBezTo>
                      <a:pt x="49" y="107"/>
                      <a:pt x="50" y="107"/>
                      <a:pt x="54" y="107"/>
                    </a:cubicBezTo>
                    <a:close/>
                    <a:moveTo>
                      <a:pt x="17" y="79"/>
                    </a:moveTo>
                    <a:cubicBezTo>
                      <a:pt x="17" y="82"/>
                      <a:pt x="19" y="81"/>
                      <a:pt x="17" y="84"/>
                    </a:cubicBezTo>
                    <a:cubicBezTo>
                      <a:pt x="15" y="88"/>
                      <a:pt x="17" y="93"/>
                      <a:pt x="20" y="92"/>
                    </a:cubicBezTo>
                    <a:cubicBezTo>
                      <a:pt x="23" y="92"/>
                      <a:pt x="22" y="88"/>
                      <a:pt x="23" y="90"/>
                    </a:cubicBezTo>
                    <a:cubicBezTo>
                      <a:pt x="26" y="90"/>
                      <a:pt x="26" y="90"/>
                      <a:pt x="28" y="84"/>
                    </a:cubicBezTo>
                    <a:cubicBezTo>
                      <a:pt x="28" y="78"/>
                      <a:pt x="25" y="78"/>
                      <a:pt x="28" y="76"/>
                    </a:cubicBezTo>
                    <a:cubicBezTo>
                      <a:pt x="29" y="75"/>
                      <a:pt x="28" y="70"/>
                      <a:pt x="26" y="68"/>
                    </a:cubicBezTo>
                    <a:cubicBezTo>
                      <a:pt x="25" y="67"/>
                      <a:pt x="25" y="65"/>
                      <a:pt x="20" y="70"/>
                    </a:cubicBezTo>
                    <a:cubicBezTo>
                      <a:pt x="15" y="73"/>
                      <a:pt x="14" y="67"/>
                      <a:pt x="14" y="71"/>
                    </a:cubicBezTo>
                    <a:cubicBezTo>
                      <a:pt x="14" y="75"/>
                      <a:pt x="17" y="75"/>
                      <a:pt x="17" y="79"/>
                    </a:cubicBezTo>
                    <a:close/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2" name="Freeform 171">
                <a:extLst>
                  <a:ext uri="{FF2B5EF4-FFF2-40B4-BE49-F238E27FC236}">
                    <a16:creationId xmlns:a16="http://schemas.microsoft.com/office/drawing/2014/main" id="{D15C53F8-7291-46D2-AAC3-4741D647E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0" y="2107"/>
                <a:ext cx="73" cy="49"/>
              </a:xfrm>
              <a:custGeom>
                <a:avLst/>
                <a:gdLst/>
                <a:ahLst/>
                <a:cxnLst>
                  <a:cxn ang="0">
                    <a:pos x="30" y="5"/>
                  </a:cxn>
                  <a:cxn ang="0">
                    <a:pos x="30" y="10"/>
                  </a:cxn>
                  <a:cxn ang="0">
                    <a:pos x="35" y="13"/>
                  </a:cxn>
                  <a:cxn ang="0">
                    <a:pos x="38" y="11"/>
                  </a:cxn>
                  <a:cxn ang="0">
                    <a:pos x="38" y="16"/>
                  </a:cxn>
                  <a:cxn ang="0">
                    <a:pos x="35" y="16"/>
                  </a:cxn>
                  <a:cxn ang="0">
                    <a:pos x="35" y="19"/>
                  </a:cxn>
                  <a:cxn ang="0">
                    <a:pos x="32" y="19"/>
                  </a:cxn>
                  <a:cxn ang="0">
                    <a:pos x="29" y="16"/>
                  </a:cxn>
                  <a:cxn ang="0">
                    <a:pos x="27" y="21"/>
                  </a:cxn>
                  <a:cxn ang="0">
                    <a:pos x="26" y="24"/>
                  </a:cxn>
                  <a:cxn ang="0">
                    <a:pos x="23" y="21"/>
                  </a:cxn>
                  <a:cxn ang="0">
                    <a:pos x="21" y="18"/>
                  </a:cxn>
                  <a:cxn ang="0">
                    <a:pos x="19" y="19"/>
                  </a:cxn>
                  <a:cxn ang="0">
                    <a:pos x="18" y="22"/>
                  </a:cxn>
                  <a:cxn ang="0">
                    <a:pos x="13" y="24"/>
                  </a:cxn>
                  <a:cxn ang="0">
                    <a:pos x="9" y="24"/>
                  </a:cxn>
                  <a:cxn ang="0">
                    <a:pos x="7" y="21"/>
                  </a:cxn>
                  <a:cxn ang="0">
                    <a:pos x="6" y="18"/>
                  </a:cxn>
                  <a:cxn ang="0">
                    <a:pos x="3" y="21"/>
                  </a:cxn>
                  <a:cxn ang="0">
                    <a:pos x="3" y="19"/>
                  </a:cxn>
                  <a:cxn ang="0">
                    <a:pos x="4" y="14"/>
                  </a:cxn>
                  <a:cxn ang="0">
                    <a:pos x="6" y="11"/>
                  </a:cxn>
                  <a:cxn ang="0">
                    <a:pos x="9" y="8"/>
                  </a:cxn>
                  <a:cxn ang="0">
                    <a:pos x="10" y="5"/>
                  </a:cxn>
                  <a:cxn ang="0">
                    <a:pos x="13" y="4"/>
                  </a:cxn>
                  <a:cxn ang="0">
                    <a:pos x="19" y="4"/>
                  </a:cxn>
                  <a:cxn ang="0">
                    <a:pos x="23" y="2"/>
                  </a:cxn>
                  <a:cxn ang="0">
                    <a:pos x="26" y="4"/>
                  </a:cxn>
                  <a:cxn ang="0">
                    <a:pos x="30" y="5"/>
                  </a:cxn>
                </a:cxnLst>
                <a:rect l="0" t="0" r="r" b="b"/>
                <a:pathLst>
                  <a:path w="38" h="25">
                    <a:moveTo>
                      <a:pt x="30" y="5"/>
                    </a:moveTo>
                    <a:cubicBezTo>
                      <a:pt x="32" y="7"/>
                      <a:pt x="27" y="11"/>
                      <a:pt x="30" y="10"/>
                    </a:cubicBezTo>
                    <a:cubicBezTo>
                      <a:pt x="35" y="10"/>
                      <a:pt x="32" y="13"/>
                      <a:pt x="35" y="13"/>
                    </a:cubicBezTo>
                    <a:cubicBezTo>
                      <a:pt x="36" y="13"/>
                      <a:pt x="36" y="8"/>
                      <a:pt x="38" y="11"/>
                    </a:cubicBezTo>
                    <a:cubicBezTo>
                      <a:pt x="36" y="14"/>
                      <a:pt x="38" y="16"/>
                      <a:pt x="38" y="16"/>
                    </a:cubicBezTo>
                    <a:cubicBezTo>
                      <a:pt x="36" y="18"/>
                      <a:pt x="35" y="14"/>
                      <a:pt x="35" y="16"/>
                    </a:cubicBezTo>
                    <a:cubicBezTo>
                      <a:pt x="33" y="16"/>
                      <a:pt x="36" y="19"/>
                      <a:pt x="35" y="19"/>
                    </a:cubicBezTo>
                    <a:cubicBezTo>
                      <a:pt x="33" y="21"/>
                      <a:pt x="33" y="18"/>
                      <a:pt x="32" y="19"/>
                    </a:cubicBezTo>
                    <a:cubicBezTo>
                      <a:pt x="30" y="19"/>
                      <a:pt x="30" y="16"/>
                      <a:pt x="29" y="16"/>
                    </a:cubicBezTo>
                    <a:cubicBezTo>
                      <a:pt x="27" y="16"/>
                      <a:pt x="29" y="19"/>
                      <a:pt x="27" y="21"/>
                    </a:cubicBezTo>
                    <a:cubicBezTo>
                      <a:pt x="24" y="22"/>
                      <a:pt x="27" y="24"/>
                      <a:pt x="26" y="24"/>
                    </a:cubicBezTo>
                    <a:cubicBezTo>
                      <a:pt x="24" y="25"/>
                      <a:pt x="24" y="22"/>
                      <a:pt x="23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19" y="18"/>
                      <a:pt x="19" y="19"/>
                    </a:cubicBezTo>
                    <a:cubicBezTo>
                      <a:pt x="18" y="19"/>
                      <a:pt x="21" y="19"/>
                      <a:pt x="18" y="22"/>
                    </a:cubicBezTo>
                    <a:cubicBezTo>
                      <a:pt x="15" y="24"/>
                      <a:pt x="15" y="22"/>
                      <a:pt x="13" y="24"/>
                    </a:cubicBezTo>
                    <a:cubicBezTo>
                      <a:pt x="10" y="24"/>
                      <a:pt x="10" y="24"/>
                      <a:pt x="9" y="24"/>
                    </a:cubicBezTo>
                    <a:cubicBezTo>
                      <a:pt x="9" y="21"/>
                      <a:pt x="7" y="21"/>
                      <a:pt x="7" y="21"/>
                    </a:cubicBezTo>
                    <a:cubicBezTo>
                      <a:pt x="7" y="19"/>
                      <a:pt x="9" y="16"/>
                      <a:pt x="6" y="18"/>
                    </a:cubicBezTo>
                    <a:cubicBezTo>
                      <a:pt x="3" y="18"/>
                      <a:pt x="6" y="19"/>
                      <a:pt x="3" y="21"/>
                    </a:cubicBezTo>
                    <a:cubicBezTo>
                      <a:pt x="1" y="21"/>
                      <a:pt x="0" y="21"/>
                      <a:pt x="3" y="19"/>
                    </a:cubicBezTo>
                    <a:cubicBezTo>
                      <a:pt x="4" y="18"/>
                      <a:pt x="1" y="16"/>
                      <a:pt x="4" y="14"/>
                    </a:cubicBezTo>
                    <a:cubicBezTo>
                      <a:pt x="7" y="13"/>
                      <a:pt x="4" y="11"/>
                      <a:pt x="6" y="11"/>
                    </a:cubicBezTo>
                    <a:cubicBezTo>
                      <a:pt x="9" y="10"/>
                      <a:pt x="7" y="8"/>
                      <a:pt x="9" y="8"/>
                    </a:cubicBezTo>
                    <a:cubicBezTo>
                      <a:pt x="10" y="7"/>
                      <a:pt x="9" y="7"/>
                      <a:pt x="10" y="5"/>
                    </a:cubicBezTo>
                    <a:cubicBezTo>
                      <a:pt x="10" y="4"/>
                      <a:pt x="12" y="7"/>
                      <a:pt x="13" y="4"/>
                    </a:cubicBezTo>
                    <a:cubicBezTo>
                      <a:pt x="16" y="5"/>
                      <a:pt x="16" y="4"/>
                      <a:pt x="19" y="4"/>
                    </a:cubicBezTo>
                    <a:cubicBezTo>
                      <a:pt x="23" y="4"/>
                      <a:pt x="19" y="2"/>
                      <a:pt x="23" y="2"/>
                    </a:cubicBezTo>
                    <a:cubicBezTo>
                      <a:pt x="24" y="0"/>
                      <a:pt x="24" y="4"/>
                      <a:pt x="26" y="4"/>
                    </a:cubicBezTo>
                    <a:cubicBezTo>
                      <a:pt x="27" y="2"/>
                      <a:pt x="29" y="4"/>
                      <a:pt x="30" y="5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3" name="Freeform 172">
                <a:extLst>
                  <a:ext uri="{FF2B5EF4-FFF2-40B4-BE49-F238E27FC236}">
                    <a16:creationId xmlns:a16="http://schemas.microsoft.com/office/drawing/2014/main" id="{75641BE4-0CDC-4119-BE97-3A9C6D8F6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2" y="2078"/>
                <a:ext cx="124" cy="66"/>
              </a:xfrm>
              <a:custGeom>
                <a:avLst/>
                <a:gdLst/>
                <a:ahLst/>
                <a:cxnLst>
                  <a:cxn ang="0">
                    <a:pos x="3" y="20"/>
                  </a:cxn>
                  <a:cxn ang="0">
                    <a:pos x="9" y="22"/>
                  </a:cxn>
                  <a:cxn ang="0">
                    <a:pos x="10" y="19"/>
                  </a:cxn>
                  <a:cxn ang="0">
                    <a:pos x="13" y="20"/>
                  </a:cxn>
                  <a:cxn ang="0">
                    <a:pos x="20" y="19"/>
                  </a:cxn>
                  <a:cxn ang="0">
                    <a:pos x="24" y="17"/>
                  </a:cxn>
                  <a:cxn ang="0">
                    <a:pos x="27" y="19"/>
                  </a:cxn>
                  <a:cxn ang="0">
                    <a:pos x="30" y="20"/>
                  </a:cxn>
                  <a:cxn ang="0">
                    <a:pos x="30" y="16"/>
                  </a:cxn>
                  <a:cxn ang="0">
                    <a:pos x="29" y="11"/>
                  </a:cxn>
                  <a:cxn ang="0">
                    <a:pos x="33" y="10"/>
                  </a:cxn>
                  <a:cxn ang="0">
                    <a:pos x="37" y="5"/>
                  </a:cxn>
                  <a:cxn ang="0">
                    <a:pos x="40" y="8"/>
                  </a:cxn>
                  <a:cxn ang="0">
                    <a:pos x="46" y="4"/>
                  </a:cxn>
                  <a:cxn ang="0">
                    <a:pos x="49" y="4"/>
                  </a:cxn>
                  <a:cxn ang="0">
                    <a:pos x="56" y="5"/>
                  </a:cxn>
                  <a:cxn ang="0">
                    <a:pos x="63" y="7"/>
                  </a:cxn>
                  <a:cxn ang="0">
                    <a:pos x="63" y="14"/>
                  </a:cxn>
                  <a:cxn ang="0">
                    <a:pos x="63" y="17"/>
                  </a:cxn>
                  <a:cxn ang="0">
                    <a:pos x="58" y="17"/>
                  </a:cxn>
                  <a:cxn ang="0">
                    <a:pos x="60" y="20"/>
                  </a:cxn>
                  <a:cxn ang="0">
                    <a:pos x="58" y="22"/>
                  </a:cxn>
                  <a:cxn ang="0">
                    <a:pos x="58" y="25"/>
                  </a:cxn>
                  <a:cxn ang="0">
                    <a:pos x="55" y="27"/>
                  </a:cxn>
                  <a:cxn ang="0">
                    <a:pos x="55" y="28"/>
                  </a:cxn>
                  <a:cxn ang="0">
                    <a:pos x="52" y="30"/>
                  </a:cxn>
                  <a:cxn ang="0">
                    <a:pos x="49" y="30"/>
                  </a:cxn>
                  <a:cxn ang="0">
                    <a:pos x="44" y="33"/>
                  </a:cxn>
                  <a:cxn ang="0">
                    <a:pos x="41" y="33"/>
                  </a:cxn>
                  <a:cxn ang="0">
                    <a:pos x="35" y="31"/>
                  </a:cxn>
                  <a:cxn ang="0">
                    <a:pos x="24" y="28"/>
                  </a:cxn>
                  <a:cxn ang="0">
                    <a:pos x="23" y="27"/>
                  </a:cxn>
                  <a:cxn ang="0">
                    <a:pos x="21" y="25"/>
                  </a:cxn>
                  <a:cxn ang="0">
                    <a:pos x="17" y="27"/>
                  </a:cxn>
                  <a:cxn ang="0">
                    <a:pos x="13" y="28"/>
                  </a:cxn>
                  <a:cxn ang="0">
                    <a:pos x="10" y="27"/>
                  </a:cxn>
                  <a:cxn ang="0">
                    <a:pos x="7" y="28"/>
                  </a:cxn>
                  <a:cxn ang="0">
                    <a:pos x="3" y="25"/>
                  </a:cxn>
                  <a:cxn ang="0">
                    <a:pos x="3" y="20"/>
                  </a:cxn>
                </a:cxnLst>
                <a:rect l="0" t="0" r="r" b="b"/>
                <a:pathLst>
                  <a:path w="64" h="34">
                    <a:moveTo>
                      <a:pt x="3" y="20"/>
                    </a:moveTo>
                    <a:cubicBezTo>
                      <a:pt x="6" y="17"/>
                      <a:pt x="7" y="22"/>
                      <a:pt x="9" y="22"/>
                    </a:cubicBezTo>
                    <a:cubicBezTo>
                      <a:pt x="10" y="22"/>
                      <a:pt x="9" y="19"/>
                      <a:pt x="10" y="19"/>
                    </a:cubicBezTo>
                    <a:cubicBezTo>
                      <a:pt x="12" y="20"/>
                      <a:pt x="13" y="19"/>
                      <a:pt x="13" y="20"/>
                    </a:cubicBezTo>
                    <a:cubicBezTo>
                      <a:pt x="15" y="22"/>
                      <a:pt x="17" y="20"/>
                      <a:pt x="20" y="19"/>
                    </a:cubicBezTo>
                    <a:cubicBezTo>
                      <a:pt x="21" y="17"/>
                      <a:pt x="23" y="20"/>
                      <a:pt x="24" y="17"/>
                    </a:cubicBezTo>
                    <a:cubicBezTo>
                      <a:pt x="24" y="16"/>
                      <a:pt x="26" y="19"/>
                      <a:pt x="27" y="19"/>
                    </a:cubicBezTo>
                    <a:cubicBezTo>
                      <a:pt x="29" y="17"/>
                      <a:pt x="29" y="22"/>
                      <a:pt x="30" y="20"/>
                    </a:cubicBezTo>
                    <a:cubicBezTo>
                      <a:pt x="32" y="19"/>
                      <a:pt x="27" y="17"/>
                      <a:pt x="30" y="16"/>
                    </a:cubicBezTo>
                    <a:cubicBezTo>
                      <a:pt x="32" y="16"/>
                      <a:pt x="27" y="14"/>
                      <a:pt x="29" y="11"/>
                    </a:cubicBezTo>
                    <a:cubicBezTo>
                      <a:pt x="32" y="10"/>
                      <a:pt x="33" y="11"/>
                      <a:pt x="33" y="10"/>
                    </a:cubicBezTo>
                    <a:cubicBezTo>
                      <a:pt x="33" y="7"/>
                      <a:pt x="37" y="10"/>
                      <a:pt x="37" y="5"/>
                    </a:cubicBezTo>
                    <a:cubicBezTo>
                      <a:pt x="40" y="7"/>
                      <a:pt x="37" y="8"/>
                      <a:pt x="40" y="8"/>
                    </a:cubicBezTo>
                    <a:cubicBezTo>
                      <a:pt x="43" y="7"/>
                      <a:pt x="46" y="7"/>
                      <a:pt x="46" y="4"/>
                    </a:cubicBezTo>
                    <a:cubicBezTo>
                      <a:pt x="46" y="0"/>
                      <a:pt x="47" y="4"/>
                      <a:pt x="49" y="4"/>
                    </a:cubicBezTo>
                    <a:cubicBezTo>
                      <a:pt x="50" y="4"/>
                      <a:pt x="55" y="7"/>
                      <a:pt x="56" y="5"/>
                    </a:cubicBezTo>
                    <a:cubicBezTo>
                      <a:pt x="60" y="4"/>
                      <a:pt x="61" y="7"/>
                      <a:pt x="63" y="7"/>
                    </a:cubicBezTo>
                    <a:cubicBezTo>
                      <a:pt x="61" y="10"/>
                      <a:pt x="60" y="10"/>
                      <a:pt x="63" y="14"/>
                    </a:cubicBezTo>
                    <a:cubicBezTo>
                      <a:pt x="63" y="16"/>
                      <a:pt x="64" y="17"/>
                      <a:pt x="63" y="17"/>
                    </a:cubicBezTo>
                    <a:cubicBezTo>
                      <a:pt x="61" y="17"/>
                      <a:pt x="58" y="17"/>
                      <a:pt x="58" y="17"/>
                    </a:cubicBezTo>
                    <a:cubicBezTo>
                      <a:pt x="58" y="19"/>
                      <a:pt x="60" y="19"/>
                      <a:pt x="60" y="20"/>
                    </a:cubicBezTo>
                    <a:cubicBezTo>
                      <a:pt x="60" y="22"/>
                      <a:pt x="58" y="20"/>
                      <a:pt x="58" y="22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8" y="25"/>
                      <a:pt x="56" y="27"/>
                      <a:pt x="55" y="27"/>
                    </a:cubicBezTo>
                    <a:cubicBezTo>
                      <a:pt x="55" y="28"/>
                      <a:pt x="53" y="27"/>
                      <a:pt x="55" y="28"/>
                    </a:cubicBezTo>
                    <a:cubicBezTo>
                      <a:pt x="55" y="30"/>
                      <a:pt x="55" y="30"/>
                      <a:pt x="52" y="30"/>
                    </a:cubicBezTo>
                    <a:cubicBezTo>
                      <a:pt x="50" y="30"/>
                      <a:pt x="52" y="31"/>
                      <a:pt x="49" y="30"/>
                    </a:cubicBezTo>
                    <a:cubicBezTo>
                      <a:pt x="46" y="30"/>
                      <a:pt x="46" y="30"/>
                      <a:pt x="44" y="33"/>
                    </a:cubicBezTo>
                    <a:cubicBezTo>
                      <a:pt x="41" y="34"/>
                      <a:pt x="43" y="31"/>
                      <a:pt x="41" y="33"/>
                    </a:cubicBezTo>
                    <a:cubicBezTo>
                      <a:pt x="38" y="33"/>
                      <a:pt x="40" y="31"/>
                      <a:pt x="35" y="31"/>
                    </a:cubicBezTo>
                    <a:cubicBezTo>
                      <a:pt x="27" y="31"/>
                      <a:pt x="24" y="30"/>
                      <a:pt x="24" y="28"/>
                    </a:cubicBezTo>
                    <a:cubicBezTo>
                      <a:pt x="24" y="27"/>
                      <a:pt x="24" y="27"/>
                      <a:pt x="23" y="27"/>
                    </a:cubicBezTo>
                    <a:cubicBezTo>
                      <a:pt x="23" y="25"/>
                      <a:pt x="26" y="25"/>
                      <a:pt x="21" y="25"/>
                    </a:cubicBezTo>
                    <a:cubicBezTo>
                      <a:pt x="18" y="27"/>
                      <a:pt x="18" y="25"/>
                      <a:pt x="17" y="27"/>
                    </a:cubicBezTo>
                    <a:cubicBezTo>
                      <a:pt x="15" y="27"/>
                      <a:pt x="15" y="28"/>
                      <a:pt x="13" y="28"/>
                    </a:cubicBezTo>
                    <a:cubicBezTo>
                      <a:pt x="12" y="30"/>
                      <a:pt x="12" y="27"/>
                      <a:pt x="10" y="27"/>
                    </a:cubicBezTo>
                    <a:cubicBezTo>
                      <a:pt x="9" y="24"/>
                      <a:pt x="9" y="28"/>
                      <a:pt x="7" y="28"/>
                    </a:cubicBezTo>
                    <a:cubicBezTo>
                      <a:pt x="4" y="28"/>
                      <a:pt x="7" y="25"/>
                      <a:pt x="3" y="25"/>
                    </a:cubicBezTo>
                    <a:cubicBezTo>
                      <a:pt x="0" y="27"/>
                      <a:pt x="4" y="22"/>
                      <a:pt x="3" y="2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4" name="Freeform 173">
                <a:extLst>
                  <a:ext uri="{FF2B5EF4-FFF2-40B4-BE49-F238E27FC236}">
                    <a16:creationId xmlns:a16="http://schemas.microsoft.com/office/drawing/2014/main" id="{82102848-DB20-44CE-AEE3-D8D42F361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" y="2034"/>
                <a:ext cx="102" cy="60"/>
              </a:xfrm>
              <a:custGeom>
                <a:avLst/>
                <a:gdLst/>
                <a:ahLst/>
                <a:cxnLst>
                  <a:cxn ang="0">
                    <a:pos x="13" y="28"/>
                  </a:cxn>
                  <a:cxn ang="0">
                    <a:pos x="17" y="31"/>
                  </a:cxn>
                  <a:cxn ang="0">
                    <a:pos x="23" y="26"/>
                  </a:cxn>
                  <a:cxn ang="0">
                    <a:pos x="26" y="26"/>
                  </a:cxn>
                  <a:cxn ang="0">
                    <a:pos x="33" y="28"/>
                  </a:cxn>
                  <a:cxn ang="0">
                    <a:pos x="39" y="29"/>
                  </a:cxn>
                  <a:cxn ang="0">
                    <a:pos x="46" y="26"/>
                  </a:cxn>
                  <a:cxn ang="0">
                    <a:pos x="53" y="20"/>
                  </a:cxn>
                  <a:cxn ang="0">
                    <a:pos x="49" y="14"/>
                  </a:cxn>
                  <a:cxn ang="0">
                    <a:pos x="44" y="12"/>
                  </a:cxn>
                  <a:cxn ang="0">
                    <a:pos x="42" y="11"/>
                  </a:cxn>
                  <a:cxn ang="0">
                    <a:pos x="38" y="9"/>
                  </a:cxn>
                  <a:cxn ang="0">
                    <a:pos x="35" y="11"/>
                  </a:cxn>
                  <a:cxn ang="0">
                    <a:pos x="35" y="6"/>
                  </a:cxn>
                  <a:cxn ang="0">
                    <a:pos x="29" y="5"/>
                  </a:cxn>
                  <a:cxn ang="0">
                    <a:pos x="23" y="3"/>
                  </a:cxn>
                  <a:cxn ang="0">
                    <a:pos x="18" y="1"/>
                  </a:cxn>
                  <a:cxn ang="0">
                    <a:pos x="15" y="5"/>
                  </a:cxn>
                  <a:cxn ang="0">
                    <a:pos x="4" y="9"/>
                  </a:cxn>
                  <a:cxn ang="0">
                    <a:pos x="1" y="14"/>
                  </a:cxn>
                  <a:cxn ang="0">
                    <a:pos x="6" y="20"/>
                  </a:cxn>
                  <a:cxn ang="0">
                    <a:pos x="13" y="28"/>
                  </a:cxn>
                </a:cxnLst>
                <a:rect l="0" t="0" r="r" b="b"/>
                <a:pathLst>
                  <a:path w="53" h="31">
                    <a:moveTo>
                      <a:pt x="13" y="28"/>
                    </a:moveTo>
                    <a:cubicBezTo>
                      <a:pt x="17" y="29"/>
                      <a:pt x="13" y="31"/>
                      <a:pt x="17" y="31"/>
                    </a:cubicBezTo>
                    <a:cubicBezTo>
                      <a:pt x="20" y="29"/>
                      <a:pt x="23" y="29"/>
                      <a:pt x="23" y="26"/>
                    </a:cubicBezTo>
                    <a:cubicBezTo>
                      <a:pt x="23" y="23"/>
                      <a:pt x="24" y="26"/>
                      <a:pt x="26" y="26"/>
                    </a:cubicBezTo>
                    <a:cubicBezTo>
                      <a:pt x="27" y="26"/>
                      <a:pt x="32" y="29"/>
                      <a:pt x="33" y="28"/>
                    </a:cubicBezTo>
                    <a:cubicBezTo>
                      <a:pt x="36" y="26"/>
                      <a:pt x="38" y="29"/>
                      <a:pt x="39" y="29"/>
                    </a:cubicBezTo>
                    <a:cubicBezTo>
                      <a:pt x="41" y="25"/>
                      <a:pt x="42" y="28"/>
                      <a:pt x="46" y="26"/>
                    </a:cubicBezTo>
                    <a:cubicBezTo>
                      <a:pt x="50" y="25"/>
                      <a:pt x="46" y="23"/>
                      <a:pt x="53" y="20"/>
                    </a:cubicBezTo>
                    <a:cubicBezTo>
                      <a:pt x="53" y="17"/>
                      <a:pt x="52" y="15"/>
                      <a:pt x="49" y="14"/>
                    </a:cubicBezTo>
                    <a:cubicBezTo>
                      <a:pt x="46" y="12"/>
                      <a:pt x="47" y="14"/>
                      <a:pt x="44" y="12"/>
                    </a:cubicBezTo>
                    <a:cubicBezTo>
                      <a:pt x="42" y="11"/>
                      <a:pt x="46" y="11"/>
                      <a:pt x="42" y="11"/>
                    </a:cubicBezTo>
                    <a:cubicBezTo>
                      <a:pt x="39" y="9"/>
                      <a:pt x="36" y="8"/>
                      <a:pt x="38" y="9"/>
                    </a:cubicBezTo>
                    <a:cubicBezTo>
                      <a:pt x="39" y="11"/>
                      <a:pt x="38" y="14"/>
                      <a:pt x="35" y="11"/>
                    </a:cubicBezTo>
                    <a:cubicBezTo>
                      <a:pt x="30" y="6"/>
                      <a:pt x="35" y="8"/>
                      <a:pt x="35" y="6"/>
                    </a:cubicBezTo>
                    <a:cubicBezTo>
                      <a:pt x="33" y="5"/>
                      <a:pt x="33" y="6"/>
                      <a:pt x="29" y="5"/>
                    </a:cubicBezTo>
                    <a:cubicBezTo>
                      <a:pt x="23" y="1"/>
                      <a:pt x="26" y="0"/>
                      <a:pt x="23" y="3"/>
                    </a:cubicBezTo>
                    <a:cubicBezTo>
                      <a:pt x="20" y="5"/>
                      <a:pt x="18" y="1"/>
                      <a:pt x="18" y="1"/>
                    </a:cubicBezTo>
                    <a:cubicBezTo>
                      <a:pt x="17" y="1"/>
                      <a:pt x="20" y="3"/>
                      <a:pt x="15" y="5"/>
                    </a:cubicBezTo>
                    <a:cubicBezTo>
                      <a:pt x="10" y="5"/>
                      <a:pt x="9" y="8"/>
                      <a:pt x="4" y="9"/>
                    </a:cubicBezTo>
                    <a:cubicBezTo>
                      <a:pt x="1" y="11"/>
                      <a:pt x="0" y="11"/>
                      <a:pt x="1" y="14"/>
                    </a:cubicBezTo>
                    <a:cubicBezTo>
                      <a:pt x="4" y="17"/>
                      <a:pt x="0" y="19"/>
                      <a:pt x="6" y="20"/>
                    </a:cubicBezTo>
                    <a:cubicBezTo>
                      <a:pt x="9" y="22"/>
                      <a:pt x="9" y="25"/>
                      <a:pt x="13" y="28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5" name="Freeform 174">
                <a:extLst>
                  <a:ext uri="{FF2B5EF4-FFF2-40B4-BE49-F238E27FC236}">
                    <a16:creationId xmlns:a16="http://schemas.microsoft.com/office/drawing/2014/main" id="{CD4C72F6-BC01-4988-B3CA-63AD44815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" y="2189"/>
                <a:ext cx="97" cy="70"/>
              </a:xfrm>
              <a:custGeom>
                <a:avLst/>
                <a:gdLst/>
                <a:ahLst/>
                <a:cxnLst>
                  <a:cxn ang="0">
                    <a:pos x="1" y="22"/>
                  </a:cxn>
                  <a:cxn ang="0">
                    <a:pos x="4" y="27"/>
                  </a:cxn>
                  <a:cxn ang="0">
                    <a:pos x="6" y="33"/>
                  </a:cxn>
                  <a:cxn ang="0">
                    <a:pos x="10" y="33"/>
                  </a:cxn>
                  <a:cxn ang="0">
                    <a:pos x="16" y="31"/>
                  </a:cxn>
                  <a:cxn ang="0">
                    <a:pos x="19" y="31"/>
                  </a:cxn>
                  <a:cxn ang="0">
                    <a:pos x="23" y="33"/>
                  </a:cxn>
                  <a:cxn ang="0">
                    <a:pos x="29" y="33"/>
                  </a:cxn>
                  <a:cxn ang="0">
                    <a:pos x="32" y="28"/>
                  </a:cxn>
                  <a:cxn ang="0">
                    <a:pos x="35" y="27"/>
                  </a:cxn>
                  <a:cxn ang="0">
                    <a:pos x="38" y="25"/>
                  </a:cxn>
                  <a:cxn ang="0">
                    <a:pos x="42" y="27"/>
                  </a:cxn>
                  <a:cxn ang="0">
                    <a:pos x="45" y="25"/>
                  </a:cxn>
                  <a:cxn ang="0">
                    <a:pos x="44" y="22"/>
                  </a:cxn>
                  <a:cxn ang="0">
                    <a:pos x="42" y="19"/>
                  </a:cxn>
                  <a:cxn ang="0">
                    <a:pos x="45" y="11"/>
                  </a:cxn>
                  <a:cxn ang="0">
                    <a:pos x="50" y="7"/>
                  </a:cxn>
                  <a:cxn ang="0">
                    <a:pos x="45" y="4"/>
                  </a:cxn>
                  <a:cxn ang="0">
                    <a:pos x="39" y="2"/>
                  </a:cxn>
                  <a:cxn ang="0">
                    <a:pos x="29" y="5"/>
                  </a:cxn>
                  <a:cxn ang="0">
                    <a:pos x="19" y="5"/>
                  </a:cxn>
                  <a:cxn ang="0">
                    <a:pos x="12" y="5"/>
                  </a:cxn>
                  <a:cxn ang="0">
                    <a:pos x="4" y="5"/>
                  </a:cxn>
                  <a:cxn ang="0">
                    <a:pos x="3" y="0"/>
                  </a:cxn>
                  <a:cxn ang="0">
                    <a:pos x="1" y="7"/>
                  </a:cxn>
                  <a:cxn ang="0">
                    <a:pos x="4" y="14"/>
                  </a:cxn>
                  <a:cxn ang="0">
                    <a:pos x="1" y="17"/>
                  </a:cxn>
                  <a:cxn ang="0">
                    <a:pos x="1" y="22"/>
                  </a:cxn>
                </a:cxnLst>
                <a:rect l="0" t="0" r="r" b="b"/>
                <a:pathLst>
                  <a:path w="50" h="36">
                    <a:moveTo>
                      <a:pt x="1" y="22"/>
                    </a:moveTo>
                    <a:cubicBezTo>
                      <a:pt x="1" y="25"/>
                      <a:pt x="4" y="24"/>
                      <a:pt x="4" y="27"/>
                    </a:cubicBezTo>
                    <a:cubicBezTo>
                      <a:pt x="6" y="30"/>
                      <a:pt x="4" y="31"/>
                      <a:pt x="6" y="33"/>
                    </a:cubicBezTo>
                    <a:cubicBezTo>
                      <a:pt x="7" y="34"/>
                      <a:pt x="6" y="31"/>
                      <a:pt x="10" y="33"/>
                    </a:cubicBezTo>
                    <a:cubicBezTo>
                      <a:pt x="13" y="33"/>
                      <a:pt x="15" y="30"/>
                      <a:pt x="16" y="31"/>
                    </a:cubicBezTo>
                    <a:cubicBezTo>
                      <a:pt x="18" y="31"/>
                      <a:pt x="16" y="28"/>
                      <a:pt x="19" y="31"/>
                    </a:cubicBezTo>
                    <a:cubicBezTo>
                      <a:pt x="21" y="34"/>
                      <a:pt x="21" y="30"/>
                      <a:pt x="23" y="33"/>
                    </a:cubicBezTo>
                    <a:cubicBezTo>
                      <a:pt x="24" y="36"/>
                      <a:pt x="26" y="33"/>
                      <a:pt x="29" y="33"/>
                    </a:cubicBezTo>
                    <a:cubicBezTo>
                      <a:pt x="33" y="33"/>
                      <a:pt x="27" y="27"/>
                      <a:pt x="32" y="28"/>
                    </a:cubicBezTo>
                    <a:cubicBezTo>
                      <a:pt x="32" y="27"/>
                      <a:pt x="33" y="28"/>
                      <a:pt x="35" y="27"/>
                    </a:cubicBezTo>
                    <a:cubicBezTo>
                      <a:pt x="35" y="24"/>
                      <a:pt x="36" y="27"/>
                      <a:pt x="38" y="25"/>
                    </a:cubicBezTo>
                    <a:cubicBezTo>
                      <a:pt x="39" y="24"/>
                      <a:pt x="41" y="27"/>
                      <a:pt x="42" y="27"/>
                    </a:cubicBezTo>
                    <a:cubicBezTo>
                      <a:pt x="44" y="27"/>
                      <a:pt x="44" y="25"/>
                      <a:pt x="45" y="25"/>
                    </a:cubicBezTo>
                    <a:cubicBezTo>
                      <a:pt x="45" y="24"/>
                      <a:pt x="42" y="25"/>
                      <a:pt x="44" y="22"/>
                    </a:cubicBezTo>
                    <a:cubicBezTo>
                      <a:pt x="44" y="19"/>
                      <a:pt x="38" y="22"/>
                      <a:pt x="42" y="19"/>
                    </a:cubicBezTo>
                    <a:cubicBezTo>
                      <a:pt x="47" y="16"/>
                      <a:pt x="42" y="16"/>
                      <a:pt x="45" y="11"/>
                    </a:cubicBezTo>
                    <a:cubicBezTo>
                      <a:pt x="47" y="7"/>
                      <a:pt x="50" y="14"/>
                      <a:pt x="50" y="7"/>
                    </a:cubicBezTo>
                    <a:cubicBezTo>
                      <a:pt x="49" y="5"/>
                      <a:pt x="47" y="7"/>
                      <a:pt x="45" y="4"/>
                    </a:cubicBezTo>
                    <a:cubicBezTo>
                      <a:pt x="42" y="0"/>
                      <a:pt x="41" y="5"/>
                      <a:pt x="39" y="2"/>
                    </a:cubicBezTo>
                    <a:cubicBezTo>
                      <a:pt x="38" y="0"/>
                      <a:pt x="32" y="4"/>
                      <a:pt x="29" y="5"/>
                    </a:cubicBezTo>
                    <a:cubicBezTo>
                      <a:pt x="24" y="8"/>
                      <a:pt x="21" y="7"/>
                      <a:pt x="19" y="5"/>
                    </a:cubicBezTo>
                    <a:cubicBezTo>
                      <a:pt x="16" y="5"/>
                      <a:pt x="15" y="8"/>
                      <a:pt x="12" y="5"/>
                    </a:cubicBezTo>
                    <a:cubicBezTo>
                      <a:pt x="7" y="4"/>
                      <a:pt x="7" y="7"/>
                      <a:pt x="4" y="5"/>
                    </a:cubicBezTo>
                    <a:cubicBezTo>
                      <a:pt x="3" y="4"/>
                      <a:pt x="9" y="4"/>
                      <a:pt x="3" y="0"/>
                    </a:cubicBezTo>
                    <a:cubicBezTo>
                      <a:pt x="3" y="4"/>
                      <a:pt x="0" y="2"/>
                      <a:pt x="1" y="7"/>
                    </a:cubicBezTo>
                    <a:cubicBezTo>
                      <a:pt x="3" y="13"/>
                      <a:pt x="7" y="11"/>
                      <a:pt x="4" y="14"/>
                    </a:cubicBezTo>
                    <a:cubicBezTo>
                      <a:pt x="3" y="17"/>
                      <a:pt x="1" y="14"/>
                      <a:pt x="1" y="17"/>
                    </a:cubicBezTo>
                    <a:cubicBezTo>
                      <a:pt x="1" y="19"/>
                      <a:pt x="4" y="21"/>
                      <a:pt x="1" y="2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6" name="Freeform 175">
                <a:extLst>
                  <a:ext uri="{FF2B5EF4-FFF2-40B4-BE49-F238E27FC236}">
                    <a16:creationId xmlns:a16="http://schemas.microsoft.com/office/drawing/2014/main" id="{3511D583-A523-41BF-B81C-32D1CA85C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9" y="2148"/>
                <a:ext cx="68" cy="93"/>
              </a:xfrm>
              <a:custGeom>
                <a:avLst/>
                <a:gdLst/>
                <a:ahLst/>
                <a:cxnLst>
                  <a:cxn ang="0">
                    <a:pos x="11" y="40"/>
                  </a:cxn>
                  <a:cxn ang="0">
                    <a:pos x="12" y="43"/>
                  </a:cxn>
                  <a:cxn ang="0">
                    <a:pos x="14" y="48"/>
                  </a:cxn>
                  <a:cxn ang="0">
                    <a:pos x="17" y="45"/>
                  </a:cxn>
                  <a:cxn ang="0">
                    <a:pos x="23" y="43"/>
                  </a:cxn>
                  <a:cxn ang="0">
                    <a:pos x="29" y="43"/>
                  </a:cxn>
                  <a:cxn ang="0">
                    <a:pos x="29" y="39"/>
                  </a:cxn>
                  <a:cxn ang="0">
                    <a:pos x="32" y="36"/>
                  </a:cxn>
                  <a:cxn ang="0">
                    <a:pos x="29" y="28"/>
                  </a:cxn>
                  <a:cxn ang="0">
                    <a:pos x="31" y="22"/>
                  </a:cxn>
                  <a:cxn ang="0">
                    <a:pos x="29" y="17"/>
                  </a:cxn>
                  <a:cxn ang="0">
                    <a:pos x="26" y="19"/>
                  </a:cxn>
                  <a:cxn ang="0">
                    <a:pos x="21" y="12"/>
                  </a:cxn>
                  <a:cxn ang="0">
                    <a:pos x="15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3"/>
                  </a:cxn>
                  <a:cxn ang="0">
                    <a:pos x="2" y="9"/>
                  </a:cxn>
                  <a:cxn ang="0">
                    <a:pos x="5" y="11"/>
                  </a:cxn>
                  <a:cxn ang="0">
                    <a:pos x="2" y="14"/>
                  </a:cxn>
                  <a:cxn ang="0">
                    <a:pos x="3" y="19"/>
                  </a:cxn>
                  <a:cxn ang="0">
                    <a:pos x="6" y="25"/>
                  </a:cxn>
                  <a:cxn ang="0">
                    <a:pos x="3" y="25"/>
                  </a:cxn>
                  <a:cxn ang="0">
                    <a:pos x="6" y="29"/>
                  </a:cxn>
                  <a:cxn ang="0">
                    <a:pos x="3" y="29"/>
                  </a:cxn>
                  <a:cxn ang="0">
                    <a:pos x="12" y="37"/>
                  </a:cxn>
                  <a:cxn ang="0">
                    <a:pos x="9" y="39"/>
                  </a:cxn>
                  <a:cxn ang="0">
                    <a:pos x="11" y="40"/>
                  </a:cxn>
                </a:cxnLst>
                <a:rect l="0" t="0" r="r" b="b"/>
                <a:pathLst>
                  <a:path w="35" h="48">
                    <a:moveTo>
                      <a:pt x="11" y="40"/>
                    </a:moveTo>
                    <a:cubicBezTo>
                      <a:pt x="12" y="42"/>
                      <a:pt x="11" y="43"/>
                      <a:pt x="12" y="43"/>
                    </a:cubicBezTo>
                    <a:cubicBezTo>
                      <a:pt x="15" y="45"/>
                      <a:pt x="14" y="46"/>
                      <a:pt x="14" y="48"/>
                    </a:cubicBezTo>
                    <a:cubicBezTo>
                      <a:pt x="17" y="48"/>
                      <a:pt x="14" y="46"/>
                      <a:pt x="17" y="45"/>
                    </a:cubicBezTo>
                    <a:cubicBezTo>
                      <a:pt x="21" y="45"/>
                      <a:pt x="20" y="43"/>
                      <a:pt x="23" y="43"/>
                    </a:cubicBezTo>
                    <a:cubicBezTo>
                      <a:pt x="26" y="45"/>
                      <a:pt x="26" y="42"/>
                      <a:pt x="29" y="43"/>
                    </a:cubicBezTo>
                    <a:cubicBezTo>
                      <a:pt x="32" y="42"/>
                      <a:pt x="29" y="40"/>
                      <a:pt x="29" y="39"/>
                    </a:cubicBezTo>
                    <a:cubicBezTo>
                      <a:pt x="29" y="36"/>
                      <a:pt x="31" y="39"/>
                      <a:pt x="32" y="36"/>
                    </a:cubicBezTo>
                    <a:cubicBezTo>
                      <a:pt x="35" y="32"/>
                      <a:pt x="31" y="34"/>
                      <a:pt x="29" y="28"/>
                    </a:cubicBezTo>
                    <a:cubicBezTo>
                      <a:pt x="28" y="23"/>
                      <a:pt x="31" y="25"/>
                      <a:pt x="31" y="22"/>
                    </a:cubicBezTo>
                    <a:cubicBezTo>
                      <a:pt x="26" y="17"/>
                      <a:pt x="35" y="20"/>
                      <a:pt x="29" y="17"/>
                    </a:cubicBezTo>
                    <a:cubicBezTo>
                      <a:pt x="28" y="15"/>
                      <a:pt x="29" y="19"/>
                      <a:pt x="26" y="19"/>
                    </a:cubicBezTo>
                    <a:cubicBezTo>
                      <a:pt x="21" y="17"/>
                      <a:pt x="20" y="14"/>
                      <a:pt x="21" y="12"/>
                    </a:cubicBezTo>
                    <a:cubicBezTo>
                      <a:pt x="23" y="9"/>
                      <a:pt x="15" y="11"/>
                      <a:pt x="15" y="6"/>
                    </a:cubicBezTo>
                    <a:cubicBezTo>
                      <a:pt x="17" y="3"/>
                      <a:pt x="14" y="3"/>
                      <a:pt x="12" y="0"/>
                    </a:cubicBezTo>
                    <a:cubicBezTo>
                      <a:pt x="9" y="0"/>
                      <a:pt x="8" y="0"/>
                      <a:pt x="6" y="0"/>
                    </a:cubicBezTo>
                    <a:cubicBezTo>
                      <a:pt x="5" y="0"/>
                      <a:pt x="5" y="1"/>
                      <a:pt x="0" y="3"/>
                    </a:cubicBezTo>
                    <a:cubicBezTo>
                      <a:pt x="2" y="5"/>
                      <a:pt x="2" y="8"/>
                      <a:pt x="2" y="9"/>
                    </a:cubicBezTo>
                    <a:cubicBezTo>
                      <a:pt x="5" y="11"/>
                      <a:pt x="6" y="9"/>
                      <a:pt x="5" y="11"/>
                    </a:cubicBezTo>
                    <a:cubicBezTo>
                      <a:pt x="5" y="12"/>
                      <a:pt x="3" y="11"/>
                      <a:pt x="2" y="14"/>
                    </a:cubicBezTo>
                    <a:cubicBezTo>
                      <a:pt x="6" y="14"/>
                      <a:pt x="5" y="14"/>
                      <a:pt x="3" y="19"/>
                    </a:cubicBezTo>
                    <a:cubicBezTo>
                      <a:pt x="2" y="22"/>
                      <a:pt x="8" y="23"/>
                      <a:pt x="6" y="25"/>
                    </a:cubicBezTo>
                    <a:cubicBezTo>
                      <a:pt x="5" y="26"/>
                      <a:pt x="5" y="23"/>
                      <a:pt x="3" y="25"/>
                    </a:cubicBezTo>
                    <a:cubicBezTo>
                      <a:pt x="3" y="25"/>
                      <a:pt x="6" y="28"/>
                      <a:pt x="6" y="29"/>
                    </a:cubicBezTo>
                    <a:cubicBezTo>
                      <a:pt x="5" y="29"/>
                      <a:pt x="5" y="28"/>
                      <a:pt x="3" y="29"/>
                    </a:cubicBezTo>
                    <a:cubicBezTo>
                      <a:pt x="6" y="34"/>
                      <a:pt x="12" y="36"/>
                      <a:pt x="12" y="37"/>
                    </a:cubicBezTo>
                    <a:cubicBezTo>
                      <a:pt x="12" y="39"/>
                      <a:pt x="8" y="39"/>
                      <a:pt x="9" y="39"/>
                    </a:cubicBezTo>
                    <a:cubicBezTo>
                      <a:pt x="11" y="40"/>
                      <a:pt x="9" y="40"/>
                      <a:pt x="11" y="4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7" name="Freeform 176">
                <a:extLst>
                  <a:ext uri="{FF2B5EF4-FFF2-40B4-BE49-F238E27FC236}">
                    <a16:creationId xmlns:a16="http://schemas.microsoft.com/office/drawing/2014/main" id="{B7CCEC33-56C8-4023-BEDB-93C1CB929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5" y="2230"/>
                <a:ext cx="40" cy="35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1" y="9"/>
                  </a:cxn>
                  <a:cxn ang="0">
                    <a:pos x="1" y="12"/>
                  </a:cxn>
                  <a:cxn ang="0">
                    <a:pos x="4" y="17"/>
                  </a:cxn>
                  <a:cxn ang="0">
                    <a:pos x="4" y="18"/>
                  </a:cxn>
                  <a:cxn ang="0">
                    <a:pos x="15" y="14"/>
                  </a:cxn>
                  <a:cxn ang="0">
                    <a:pos x="21" y="12"/>
                  </a:cxn>
                  <a:cxn ang="0">
                    <a:pos x="19" y="6"/>
                  </a:cxn>
                  <a:cxn ang="0">
                    <a:pos x="16" y="2"/>
                  </a:cxn>
                  <a:cxn ang="0">
                    <a:pos x="10" y="2"/>
                  </a:cxn>
                  <a:cxn ang="0">
                    <a:pos x="4" y="3"/>
                  </a:cxn>
                  <a:cxn ang="0">
                    <a:pos x="1" y="6"/>
                  </a:cxn>
                </a:cxnLst>
                <a:rect l="0" t="0" r="r" b="b"/>
                <a:pathLst>
                  <a:path w="21" h="18">
                    <a:moveTo>
                      <a:pt x="1" y="6"/>
                    </a:moveTo>
                    <a:cubicBezTo>
                      <a:pt x="1" y="9"/>
                      <a:pt x="1" y="9"/>
                      <a:pt x="1" y="9"/>
                    </a:cubicBezTo>
                    <a:cubicBezTo>
                      <a:pt x="0" y="11"/>
                      <a:pt x="1" y="11"/>
                      <a:pt x="1" y="12"/>
                    </a:cubicBezTo>
                    <a:cubicBezTo>
                      <a:pt x="1" y="14"/>
                      <a:pt x="3" y="17"/>
                      <a:pt x="4" y="17"/>
                    </a:cubicBezTo>
                    <a:cubicBezTo>
                      <a:pt x="4" y="15"/>
                      <a:pt x="4" y="17"/>
                      <a:pt x="4" y="18"/>
                    </a:cubicBezTo>
                    <a:cubicBezTo>
                      <a:pt x="16" y="17"/>
                      <a:pt x="10" y="12"/>
                      <a:pt x="15" y="14"/>
                    </a:cubicBezTo>
                    <a:cubicBezTo>
                      <a:pt x="19" y="17"/>
                      <a:pt x="18" y="12"/>
                      <a:pt x="21" y="12"/>
                    </a:cubicBezTo>
                    <a:cubicBezTo>
                      <a:pt x="19" y="11"/>
                      <a:pt x="21" y="9"/>
                      <a:pt x="19" y="6"/>
                    </a:cubicBezTo>
                    <a:cubicBezTo>
                      <a:pt x="19" y="3"/>
                      <a:pt x="16" y="5"/>
                      <a:pt x="16" y="2"/>
                    </a:cubicBezTo>
                    <a:cubicBezTo>
                      <a:pt x="13" y="0"/>
                      <a:pt x="13" y="3"/>
                      <a:pt x="10" y="2"/>
                    </a:cubicBezTo>
                    <a:cubicBezTo>
                      <a:pt x="7" y="2"/>
                      <a:pt x="9" y="3"/>
                      <a:pt x="4" y="3"/>
                    </a:cubicBezTo>
                    <a:cubicBezTo>
                      <a:pt x="1" y="5"/>
                      <a:pt x="4" y="6"/>
                      <a:pt x="1" y="6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8" name="Freeform 177">
                <a:extLst>
                  <a:ext uri="{FF2B5EF4-FFF2-40B4-BE49-F238E27FC236}">
                    <a16:creationId xmlns:a16="http://schemas.microsoft.com/office/drawing/2014/main" id="{01380FDB-480D-4902-B213-C8AD3D4752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7" y="2220"/>
                <a:ext cx="27" cy="70"/>
              </a:xfrm>
              <a:custGeom>
                <a:avLst/>
                <a:gdLst/>
                <a:ahLst/>
                <a:cxnLst>
                  <a:cxn ang="0">
                    <a:pos x="1" y="11"/>
                  </a:cxn>
                  <a:cxn ang="0">
                    <a:pos x="1" y="21"/>
                  </a:cxn>
                  <a:cxn ang="0">
                    <a:pos x="1" y="27"/>
                  </a:cxn>
                  <a:cxn ang="0">
                    <a:pos x="3" y="30"/>
                  </a:cxn>
                  <a:cxn ang="0">
                    <a:pos x="7" y="36"/>
                  </a:cxn>
                  <a:cxn ang="0">
                    <a:pos x="8" y="34"/>
                  </a:cxn>
                  <a:cxn ang="0">
                    <a:pos x="8" y="33"/>
                  </a:cxn>
                  <a:cxn ang="0">
                    <a:pos x="11" y="30"/>
                  </a:cxn>
                  <a:cxn ang="0">
                    <a:pos x="14" y="27"/>
                  </a:cxn>
                  <a:cxn ang="0">
                    <a:pos x="13" y="24"/>
                  </a:cxn>
                  <a:cxn ang="0">
                    <a:pos x="13" y="22"/>
                  </a:cxn>
                  <a:cxn ang="0">
                    <a:pos x="10" y="17"/>
                  </a:cxn>
                  <a:cxn ang="0">
                    <a:pos x="10" y="14"/>
                  </a:cxn>
                  <a:cxn ang="0">
                    <a:pos x="10" y="11"/>
                  </a:cxn>
                  <a:cxn ang="0">
                    <a:pos x="8" y="7"/>
                  </a:cxn>
                  <a:cxn ang="0">
                    <a:pos x="7" y="4"/>
                  </a:cxn>
                  <a:cxn ang="0">
                    <a:pos x="4" y="4"/>
                  </a:cxn>
                  <a:cxn ang="0">
                    <a:pos x="1" y="7"/>
                  </a:cxn>
                  <a:cxn ang="0">
                    <a:pos x="1" y="11"/>
                  </a:cxn>
                </a:cxnLst>
                <a:rect l="0" t="0" r="r" b="b"/>
                <a:pathLst>
                  <a:path w="14" h="36">
                    <a:moveTo>
                      <a:pt x="1" y="11"/>
                    </a:moveTo>
                    <a:cubicBezTo>
                      <a:pt x="4" y="11"/>
                      <a:pt x="1" y="21"/>
                      <a:pt x="1" y="21"/>
                    </a:cubicBezTo>
                    <a:cubicBezTo>
                      <a:pt x="3" y="22"/>
                      <a:pt x="0" y="22"/>
                      <a:pt x="1" y="27"/>
                    </a:cubicBezTo>
                    <a:cubicBezTo>
                      <a:pt x="3" y="30"/>
                      <a:pt x="0" y="27"/>
                      <a:pt x="3" y="30"/>
                    </a:cubicBezTo>
                    <a:cubicBezTo>
                      <a:pt x="7" y="33"/>
                      <a:pt x="4" y="34"/>
                      <a:pt x="7" y="36"/>
                    </a:cubicBezTo>
                    <a:cubicBezTo>
                      <a:pt x="7" y="36"/>
                      <a:pt x="8" y="36"/>
                      <a:pt x="8" y="34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1"/>
                      <a:pt x="11" y="33"/>
                      <a:pt x="11" y="30"/>
                    </a:cubicBezTo>
                    <a:cubicBezTo>
                      <a:pt x="11" y="25"/>
                      <a:pt x="13" y="28"/>
                      <a:pt x="14" y="27"/>
                    </a:cubicBezTo>
                    <a:cubicBezTo>
                      <a:pt x="14" y="24"/>
                      <a:pt x="13" y="24"/>
                      <a:pt x="13" y="24"/>
                    </a:cubicBezTo>
                    <a:cubicBezTo>
                      <a:pt x="13" y="22"/>
                      <a:pt x="13" y="21"/>
                      <a:pt x="13" y="22"/>
                    </a:cubicBezTo>
                    <a:cubicBezTo>
                      <a:pt x="11" y="22"/>
                      <a:pt x="10" y="19"/>
                      <a:pt x="10" y="17"/>
                    </a:cubicBezTo>
                    <a:cubicBezTo>
                      <a:pt x="10" y="16"/>
                      <a:pt x="8" y="16"/>
                      <a:pt x="10" y="14"/>
                    </a:cubicBezTo>
                    <a:cubicBezTo>
                      <a:pt x="10" y="14"/>
                      <a:pt x="10" y="14"/>
                      <a:pt x="10" y="11"/>
                    </a:cubicBezTo>
                    <a:cubicBezTo>
                      <a:pt x="10" y="10"/>
                      <a:pt x="11" y="8"/>
                      <a:pt x="8" y="7"/>
                    </a:cubicBezTo>
                    <a:cubicBezTo>
                      <a:pt x="7" y="7"/>
                      <a:pt x="8" y="5"/>
                      <a:pt x="7" y="4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0"/>
                      <a:pt x="3" y="5"/>
                      <a:pt x="1" y="7"/>
                    </a:cubicBezTo>
                    <a:cubicBezTo>
                      <a:pt x="0" y="10"/>
                      <a:pt x="3" y="8"/>
                      <a:pt x="1" y="11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9" name="Freeform 178">
                <a:extLst>
                  <a:ext uri="{FF2B5EF4-FFF2-40B4-BE49-F238E27FC236}">
                    <a16:creationId xmlns:a16="http://schemas.microsoft.com/office/drawing/2014/main" id="{7977BC89-BDAD-4F4A-A540-5CD4ED18D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2090"/>
                <a:ext cx="103" cy="66"/>
              </a:xfrm>
              <a:custGeom>
                <a:avLst/>
                <a:gdLst/>
                <a:ahLst/>
                <a:cxnLst>
                  <a:cxn ang="0">
                    <a:pos x="21" y="33"/>
                  </a:cxn>
                  <a:cxn ang="0">
                    <a:pos x="27" y="30"/>
                  </a:cxn>
                  <a:cxn ang="0">
                    <a:pos x="33" y="30"/>
                  </a:cxn>
                  <a:cxn ang="0">
                    <a:pos x="36" y="30"/>
                  </a:cxn>
                  <a:cxn ang="0">
                    <a:pos x="36" y="28"/>
                  </a:cxn>
                  <a:cxn ang="0">
                    <a:pos x="39" y="28"/>
                  </a:cxn>
                  <a:cxn ang="0">
                    <a:pos x="44" y="22"/>
                  </a:cxn>
                  <a:cxn ang="0">
                    <a:pos x="46" y="17"/>
                  </a:cxn>
                  <a:cxn ang="0">
                    <a:pos x="49" y="11"/>
                  </a:cxn>
                  <a:cxn ang="0">
                    <a:pos x="53" y="8"/>
                  </a:cxn>
                  <a:cxn ang="0">
                    <a:pos x="53" y="8"/>
                  </a:cxn>
                  <a:cxn ang="0">
                    <a:pos x="52" y="7"/>
                  </a:cxn>
                  <a:cxn ang="0">
                    <a:pos x="47" y="4"/>
                  </a:cxn>
                  <a:cxn ang="0">
                    <a:pos x="44" y="4"/>
                  </a:cxn>
                  <a:cxn ang="0">
                    <a:pos x="41" y="2"/>
                  </a:cxn>
                  <a:cxn ang="0">
                    <a:pos x="36" y="2"/>
                  </a:cxn>
                  <a:cxn ang="0">
                    <a:pos x="33" y="5"/>
                  </a:cxn>
                  <a:cxn ang="0">
                    <a:pos x="30" y="7"/>
                  </a:cxn>
                  <a:cxn ang="0">
                    <a:pos x="27" y="7"/>
                  </a:cxn>
                  <a:cxn ang="0">
                    <a:pos x="21" y="8"/>
                  </a:cxn>
                  <a:cxn ang="0">
                    <a:pos x="21" y="10"/>
                  </a:cxn>
                  <a:cxn ang="0">
                    <a:pos x="15" y="11"/>
                  </a:cxn>
                  <a:cxn ang="0">
                    <a:pos x="8" y="8"/>
                  </a:cxn>
                  <a:cxn ang="0">
                    <a:pos x="8" y="11"/>
                  </a:cxn>
                  <a:cxn ang="0">
                    <a:pos x="3" y="11"/>
                  </a:cxn>
                  <a:cxn ang="0">
                    <a:pos x="5" y="14"/>
                  </a:cxn>
                  <a:cxn ang="0">
                    <a:pos x="3" y="16"/>
                  </a:cxn>
                  <a:cxn ang="0">
                    <a:pos x="3" y="19"/>
                  </a:cxn>
                  <a:cxn ang="0">
                    <a:pos x="0" y="20"/>
                  </a:cxn>
                  <a:cxn ang="0">
                    <a:pos x="3" y="25"/>
                  </a:cxn>
                  <a:cxn ang="0">
                    <a:pos x="11" y="31"/>
                  </a:cxn>
                  <a:cxn ang="0">
                    <a:pos x="18" y="34"/>
                  </a:cxn>
                  <a:cxn ang="0">
                    <a:pos x="21" y="33"/>
                  </a:cxn>
                </a:cxnLst>
                <a:rect l="0" t="0" r="r" b="b"/>
                <a:pathLst>
                  <a:path w="53" h="34">
                    <a:moveTo>
                      <a:pt x="21" y="33"/>
                    </a:moveTo>
                    <a:cubicBezTo>
                      <a:pt x="26" y="31"/>
                      <a:pt x="26" y="30"/>
                      <a:pt x="27" y="30"/>
                    </a:cubicBezTo>
                    <a:cubicBezTo>
                      <a:pt x="29" y="30"/>
                      <a:pt x="30" y="30"/>
                      <a:pt x="33" y="30"/>
                    </a:cubicBezTo>
                    <a:cubicBezTo>
                      <a:pt x="33" y="30"/>
                      <a:pt x="35" y="30"/>
                      <a:pt x="36" y="30"/>
                    </a:cubicBezTo>
                    <a:cubicBezTo>
                      <a:pt x="38" y="28"/>
                      <a:pt x="36" y="28"/>
                      <a:pt x="36" y="28"/>
                    </a:cubicBezTo>
                    <a:cubicBezTo>
                      <a:pt x="38" y="28"/>
                      <a:pt x="38" y="28"/>
                      <a:pt x="39" y="28"/>
                    </a:cubicBezTo>
                    <a:cubicBezTo>
                      <a:pt x="39" y="28"/>
                      <a:pt x="43" y="24"/>
                      <a:pt x="44" y="22"/>
                    </a:cubicBezTo>
                    <a:cubicBezTo>
                      <a:pt x="44" y="19"/>
                      <a:pt x="43" y="19"/>
                      <a:pt x="46" y="17"/>
                    </a:cubicBezTo>
                    <a:cubicBezTo>
                      <a:pt x="49" y="14"/>
                      <a:pt x="47" y="14"/>
                      <a:pt x="49" y="11"/>
                    </a:cubicBezTo>
                    <a:cubicBezTo>
                      <a:pt x="50" y="10"/>
                      <a:pt x="50" y="13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8"/>
                      <a:pt x="53" y="7"/>
                      <a:pt x="52" y="7"/>
                    </a:cubicBezTo>
                    <a:cubicBezTo>
                      <a:pt x="50" y="8"/>
                      <a:pt x="52" y="5"/>
                      <a:pt x="47" y="4"/>
                    </a:cubicBezTo>
                    <a:cubicBezTo>
                      <a:pt x="47" y="4"/>
                      <a:pt x="44" y="5"/>
                      <a:pt x="44" y="4"/>
                    </a:cubicBezTo>
                    <a:cubicBezTo>
                      <a:pt x="44" y="4"/>
                      <a:pt x="43" y="0"/>
                      <a:pt x="41" y="2"/>
                    </a:cubicBezTo>
                    <a:cubicBezTo>
                      <a:pt x="39" y="4"/>
                      <a:pt x="38" y="2"/>
                      <a:pt x="36" y="2"/>
                    </a:cubicBezTo>
                    <a:cubicBezTo>
                      <a:pt x="33" y="2"/>
                      <a:pt x="35" y="5"/>
                      <a:pt x="33" y="5"/>
                    </a:cubicBezTo>
                    <a:cubicBezTo>
                      <a:pt x="33" y="5"/>
                      <a:pt x="32" y="7"/>
                      <a:pt x="30" y="7"/>
                    </a:cubicBezTo>
                    <a:cubicBezTo>
                      <a:pt x="29" y="7"/>
                      <a:pt x="27" y="4"/>
                      <a:pt x="27" y="7"/>
                    </a:cubicBezTo>
                    <a:cubicBezTo>
                      <a:pt x="26" y="8"/>
                      <a:pt x="24" y="7"/>
                      <a:pt x="21" y="8"/>
                    </a:cubicBezTo>
                    <a:cubicBezTo>
                      <a:pt x="20" y="8"/>
                      <a:pt x="21" y="10"/>
                      <a:pt x="21" y="10"/>
                    </a:cubicBezTo>
                    <a:cubicBezTo>
                      <a:pt x="21" y="11"/>
                      <a:pt x="20" y="11"/>
                      <a:pt x="15" y="11"/>
                    </a:cubicBezTo>
                    <a:cubicBezTo>
                      <a:pt x="12" y="13"/>
                      <a:pt x="11" y="8"/>
                      <a:pt x="8" y="8"/>
                    </a:cubicBezTo>
                    <a:cubicBezTo>
                      <a:pt x="8" y="10"/>
                      <a:pt x="9" y="11"/>
                      <a:pt x="8" y="11"/>
                    </a:cubicBezTo>
                    <a:cubicBezTo>
                      <a:pt x="6" y="11"/>
                      <a:pt x="3" y="11"/>
                      <a:pt x="3" y="11"/>
                    </a:cubicBezTo>
                    <a:cubicBezTo>
                      <a:pt x="3" y="13"/>
                      <a:pt x="5" y="13"/>
                      <a:pt x="5" y="14"/>
                    </a:cubicBezTo>
                    <a:cubicBezTo>
                      <a:pt x="5" y="16"/>
                      <a:pt x="3" y="14"/>
                      <a:pt x="3" y="16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2" y="20"/>
                      <a:pt x="0" y="20"/>
                    </a:cubicBezTo>
                    <a:cubicBezTo>
                      <a:pt x="3" y="22"/>
                      <a:pt x="2" y="25"/>
                      <a:pt x="3" y="25"/>
                    </a:cubicBezTo>
                    <a:cubicBezTo>
                      <a:pt x="11" y="30"/>
                      <a:pt x="9" y="31"/>
                      <a:pt x="11" y="31"/>
                    </a:cubicBezTo>
                    <a:cubicBezTo>
                      <a:pt x="12" y="31"/>
                      <a:pt x="15" y="34"/>
                      <a:pt x="18" y="34"/>
                    </a:cubicBezTo>
                    <a:cubicBezTo>
                      <a:pt x="20" y="34"/>
                      <a:pt x="20" y="31"/>
                      <a:pt x="21" y="33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0" name="Freeform 179">
                <a:extLst>
                  <a:ext uri="{FF2B5EF4-FFF2-40B4-BE49-F238E27FC236}">
                    <a16:creationId xmlns:a16="http://schemas.microsoft.com/office/drawing/2014/main" id="{34A506A0-5FD6-4CA2-AE7A-6724716C7A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8" y="2065"/>
                <a:ext cx="92" cy="48"/>
              </a:xfrm>
              <a:custGeom>
                <a:avLst/>
                <a:gdLst/>
                <a:ahLst/>
                <a:cxnLst>
                  <a:cxn ang="0">
                    <a:pos x="45" y="8"/>
                  </a:cxn>
                  <a:cxn ang="0">
                    <a:pos x="41" y="5"/>
                  </a:cxn>
                  <a:cxn ang="0">
                    <a:pos x="30" y="4"/>
                  </a:cxn>
                  <a:cxn ang="0">
                    <a:pos x="25" y="7"/>
                  </a:cxn>
                  <a:cxn ang="0">
                    <a:pos x="24" y="5"/>
                  </a:cxn>
                  <a:cxn ang="0">
                    <a:pos x="19" y="4"/>
                  </a:cxn>
                  <a:cxn ang="0">
                    <a:pos x="18" y="4"/>
                  </a:cxn>
                  <a:cxn ang="0">
                    <a:pos x="16" y="4"/>
                  </a:cxn>
                  <a:cxn ang="0">
                    <a:pos x="9" y="10"/>
                  </a:cxn>
                  <a:cxn ang="0">
                    <a:pos x="3" y="13"/>
                  </a:cxn>
                  <a:cxn ang="0">
                    <a:pos x="3" y="21"/>
                  </a:cxn>
                  <a:cxn ang="0">
                    <a:pos x="10" y="24"/>
                  </a:cxn>
                  <a:cxn ang="0">
                    <a:pos x="16" y="22"/>
                  </a:cxn>
                  <a:cxn ang="0">
                    <a:pos x="16" y="21"/>
                  </a:cxn>
                  <a:cxn ang="0">
                    <a:pos x="22" y="19"/>
                  </a:cxn>
                  <a:cxn ang="0">
                    <a:pos x="25" y="19"/>
                  </a:cxn>
                  <a:cxn ang="0">
                    <a:pos x="28" y="18"/>
                  </a:cxn>
                  <a:cxn ang="0">
                    <a:pos x="31" y="14"/>
                  </a:cxn>
                  <a:cxn ang="0">
                    <a:pos x="36" y="14"/>
                  </a:cxn>
                  <a:cxn ang="0">
                    <a:pos x="39" y="16"/>
                  </a:cxn>
                  <a:cxn ang="0">
                    <a:pos x="42" y="16"/>
                  </a:cxn>
                  <a:cxn ang="0">
                    <a:pos x="45" y="11"/>
                  </a:cxn>
                  <a:cxn ang="0">
                    <a:pos x="45" y="8"/>
                  </a:cxn>
                </a:cxnLst>
                <a:rect l="0" t="0" r="r" b="b"/>
                <a:pathLst>
                  <a:path w="47" h="25">
                    <a:moveTo>
                      <a:pt x="45" y="8"/>
                    </a:moveTo>
                    <a:cubicBezTo>
                      <a:pt x="41" y="7"/>
                      <a:pt x="42" y="5"/>
                      <a:pt x="41" y="5"/>
                    </a:cubicBezTo>
                    <a:cubicBezTo>
                      <a:pt x="36" y="4"/>
                      <a:pt x="31" y="4"/>
                      <a:pt x="30" y="4"/>
                    </a:cubicBezTo>
                    <a:cubicBezTo>
                      <a:pt x="27" y="4"/>
                      <a:pt x="27" y="8"/>
                      <a:pt x="25" y="7"/>
                    </a:cubicBezTo>
                    <a:cubicBezTo>
                      <a:pt x="25" y="7"/>
                      <a:pt x="24" y="7"/>
                      <a:pt x="24" y="5"/>
                    </a:cubicBezTo>
                    <a:cubicBezTo>
                      <a:pt x="25" y="2"/>
                      <a:pt x="21" y="0"/>
                      <a:pt x="19" y="4"/>
                    </a:cubicBezTo>
                    <a:cubicBezTo>
                      <a:pt x="19" y="5"/>
                      <a:pt x="18" y="5"/>
                      <a:pt x="18" y="4"/>
                    </a:cubicBezTo>
                    <a:cubicBezTo>
                      <a:pt x="18" y="4"/>
                      <a:pt x="18" y="4"/>
                      <a:pt x="16" y="4"/>
                    </a:cubicBezTo>
                    <a:cubicBezTo>
                      <a:pt x="9" y="7"/>
                      <a:pt x="13" y="8"/>
                      <a:pt x="9" y="10"/>
                    </a:cubicBezTo>
                    <a:cubicBezTo>
                      <a:pt x="6" y="11"/>
                      <a:pt x="4" y="8"/>
                      <a:pt x="3" y="13"/>
                    </a:cubicBezTo>
                    <a:cubicBezTo>
                      <a:pt x="1" y="16"/>
                      <a:pt x="0" y="16"/>
                      <a:pt x="3" y="21"/>
                    </a:cubicBezTo>
                    <a:cubicBezTo>
                      <a:pt x="6" y="21"/>
                      <a:pt x="7" y="25"/>
                      <a:pt x="10" y="24"/>
                    </a:cubicBezTo>
                    <a:cubicBezTo>
                      <a:pt x="15" y="24"/>
                      <a:pt x="16" y="24"/>
                      <a:pt x="16" y="22"/>
                    </a:cubicBezTo>
                    <a:cubicBezTo>
                      <a:pt x="16" y="22"/>
                      <a:pt x="15" y="21"/>
                      <a:pt x="16" y="21"/>
                    </a:cubicBezTo>
                    <a:cubicBezTo>
                      <a:pt x="19" y="19"/>
                      <a:pt x="21" y="21"/>
                      <a:pt x="22" y="19"/>
                    </a:cubicBezTo>
                    <a:cubicBezTo>
                      <a:pt x="22" y="16"/>
                      <a:pt x="24" y="19"/>
                      <a:pt x="25" y="19"/>
                    </a:cubicBezTo>
                    <a:cubicBezTo>
                      <a:pt x="27" y="19"/>
                      <a:pt x="28" y="18"/>
                      <a:pt x="28" y="18"/>
                    </a:cubicBezTo>
                    <a:cubicBezTo>
                      <a:pt x="30" y="18"/>
                      <a:pt x="28" y="14"/>
                      <a:pt x="31" y="14"/>
                    </a:cubicBezTo>
                    <a:cubicBezTo>
                      <a:pt x="33" y="14"/>
                      <a:pt x="34" y="16"/>
                      <a:pt x="36" y="14"/>
                    </a:cubicBezTo>
                    <a:cubicBezTo>
                      <a:pt x="38" y="13"/>
                      <a:pt x="39" y="16"/>
                      <a:pt x="39" y="16"/>
                    </a:cubicBezTo>
                    <a:cubicBezTo>
                      <a:pt x="39" y="18"/>
                      <a:pt x="42" y="16"/>
                      <a:pt x="42" y="16"/>
                    </a:cubicBezTo>
                    <a:cubicBezTo>
                      <a:pt x="44" y="11"/>
                      <a:pt x="45" y="13"/>
                      <a:pt x="45" y="11"/>
                    </a:cubicBezTo>
                    <a:cubicBezTo>
                      <a:pt x="45" y="10"/>
                      <a:pt x="47" y="10"/>
                      <a:pt x="45" y="8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1" name="Freeform 180">
                <a:extLst>
                  <a:ext uri="{FF2B5EF4-FFF2-40B4-BE49-F238E27FC236}">
                    <a16:creationId xmlns:a16="http://schemas.microsoft.com/office/drawing/2014/main" id="{7F990877-DB17-4EEB-8D22-5F06F4FA79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8" y="2129"/>
                <a:ext cx="47" cy="37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4" y="5"/>
                  </a:cxn>
                  <a:cxn ang="0">
                    <a:pos x="23" y="5"/>
                  </a:cxn>
                  <a:cxn ang="0">
                    <a:pos x="23" y="7"/>
                  </a:cxn>
                  <a:cxn ang="0">
                    <a:pos x="17" y="10"/>
                  </a:cxn>
                  <a:cxn ang="0">
                    <a:pos x="18" y="13"/>
                  </a:cxn>
                  <a:cxn ang="0">
                    <a:pos x="15" y="17"/>
                  </a:cxn>
                  <a:cxn ang="0">
                    <a:pos x="12" y="17"/>
                  </a:cxn>
                  <a:cxn ang="0">
                    <a:pos x="9" y="16"/>
                  </a:cxn>
                  <a:cxn ang="0">
                    <a:pos x="1" y="17"/>
                  </a:cxn>
                  <a:cxn ang="0">
                    <a:pos x="1" y="16"/>
                  </a:cxn>
                  <a:cxn ang="0">
                    <a:pos x="1" y="13"/>
                  </a:cxn>
                  <a:cxn ang="0">
                    <a:pos x="1" y="10"/>
                  </a:cxn>
                  <a:cxn ang="0">
                    <a:pos x="0" y="8"/>
                  </a:cxn>
                  <a:cxn ang="0">
                    <a:pos x="1" y="5"/>
                  </a:cxn>
                  <a:cxn ang="0">
                    <a:pos x="7" y="7"/>
                  </a:cxn>
                  <a:cxn ang="0">
                    <a:pos x="10" y="7"/>
                  </a:cxn>
                  <a:cxn ang="0">
                    <a:pos x="15" y="3"/>
                  </a:cxn>
                  <a:cxn ang="0">
                    <a:pos x="18" y="3"/>
                  </a:cxn>
                  <a:cxn ang="0">
                    <a:pos x="21" y="2"/>
                  </a:cxn>
                  <a:cxn ang="0">
                    <a:pos x="21" y="0"/>
                  </a:cxn>
                </a:cxnLst>
                <a:rect l="0" t="0" r="r" b="b"/>
                <a:pathLst>
                  <a:path w="24" h="19">
                    <a:moveTo>
                      <a:pt x="21" y="0"/>
                    </a:moveTo>
                    <a:cubicBezTo>
                      <a:pt x="24" y="2"/>
                      <a:pt x="23" y="5"/>
                      <a:pt x="24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1" y="5"/>
                      <a:pt x="23" y="7"/>
                      <a:pt x="23" y="7"/>
                    </a:cubicBezTo>
                    <a:cubicBezTo>
                      <a:pt x="21" y="8"/>
                      <a:pt x="18" y="8"/>
                      <a:pt x="17" y="10"/>
                    </a:cubicBezTo>
                    <a:cubicBezTo>
                      <a:pt x="17" y="10"/>
                      <a:pt x="18" y="11"/>
                      <a:pt x="18" y="13"/>
                    </a:cubicBezTo>
                    <a:cubicBezTo>
                      <a:pt x="18" y="14"/>
                      <a:pt x="15" y="14"/>
                      <a:pt x="15" y="17"/>
                    </a:cubicBezTo>
                    <a:cubicBezTo>
                      <a:pt x="15" y="19"/>
                      <a:pt x="13" y="17"/>
                      <a:pt x="12" y="17"/>
                    </a:cubicBezTo>
                    <a:cubicBezTo>
                      <a:pt x="10" y="16"/>
                      <a:pt x="12" y="19"/>
                      <a:pt x="9" y="16"/>
                    </a:cubicBezTo>
                    <a:cubicBezTo>
                      <a:pt x="7" y="14"/>
                      <a:pt x="10" y="17"/>
                      <a:pt x="1" y="17"/>
                    </a:cubicBezTo>
                    <a:cubicBezTo>
                      <a:pt x="1" y="16"/>
                      <a:pt x="1" y="17"/>
                      <a:pt x="1" y="16"/>
                    </a:cubicBezTo>
                    <a:cubicBezTo>
                      <a:pt x="4" y="16"/>
                      <a:pt x="3" y="14"/>
                      <a:pt x="1" y="13"/>
                    </a:cubicBezTo>
                    <a:cubicBezTo>
                      <a:pt x="0" y="13"/>
                      <a:pt x="0" y="11"/>
                      <a:pt x="1" y="10"/>
                    </a:cubicBezTo>
                    <a:cubicBezTo>
                      <a:pt x="3" y="8"/>
                      <a:pt x="0" y="10"/>
                      <a:pt x="0" y="8"/>
                    </a:cubicBezTo>
                    <a:cubicBezTo>
                      <a:pt x="0" y="7"/>
                      <a:pt x="1" y="7"/>
                      <a:pt x="1" y="5"/>
                    </a:cubicBezTo>
                    <a:cubicBezTo>
                      <a:pt x="6" y="5"/>
                      <a:pt x="4" y="7"/>
                      <a:pt x="7" y="7"/>
                    </a:cubicBezTo>
                    <a:cubicBezTo>
                      <a:pt x="9" y="5"/>
                      <a:pt x="7" y="8"/>
                      <a:pt x="10" y="7"/>
                    </a:cubicBezTo>
                    <a:cubicBezTo>
                      <a:pt x="12" y="3"/>
                      <a:pt x="12" y="3"/>
                      <a:pt x="15" y="3"/>
                    </a:cubicBezTo>
                    <a:cubicBezTo>
                      <a:pt x="18" y="5"/>
                      <a:pt x="17" y="3"/>
                      <a:pt x="18" y="3"/>
                    </a:cubicBezTo>
                    <a:cubicBezTo>
                      <a:pt x="21" y="3"/>
                      <a:pt x="21" y="3"/>
                      <a:pt x="21" y="2"/>
                    </a:cubicBezTo>
                    <a:cubicBezTo>
                      <a:pt x="20" y="0"/>
                      <a:pt x="21" y="2"/>
                      <a:pt x="21" y="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2" name="Freeform 181">
                <a:extLst>
                  <a:ext uri="{FF2B5EF4-FFF2-40B4-BE49-F238E27FC236}">
                    <a16:creationId xmlns:a16="http://schemas.microsoft.com/office/drawing/2014/main" id="{78D1540D-FE17-460F-98AF-AFD7DB3C60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8" y="2138"/>
                <a:ext cx="95" cy="94"/>
              </a:xfrm>
              <a:custGeom>
                <a:avLst/>
                <a:gdLst/>
                <a:ahLst/>
                <a:cxnLst>
                  <a:cxn ang="0">
                    <a:pos x="44" y="19"/>
                  </a:cxn>
                  <a:cxn ang="0">
                    <a:pos x="41" y="17"/>
                  </a:cxn>
                  <a:cxn ang="0">
                    <a:pos x="36" y="17"/>
                  </a:cxn>
                  <a:cxn ang="0">
                    <a:pos x="30" y="16"/>
                  </a:cxn>
                  <a:cxn ang="0">
                    <a:pos x="24" y="16"/>
                  </a:cxn>
                  <a:cxn ang="0">
                    <a:pos x="21" y="17"/>
                  </a:cxn>
                  <a:cxn ang="0">
                    <a:pos x="20" y="21"/>
                  </a:cxn>
                  <a:cxn ang="0">
                    <a:pos x="21" y="25"/>
                  </a:cxn>
                  <a:cxn ang="0">
                    <a:pos x="21" y="27"/>
                  </a:cxn>
                  <a:cxn ang="0">
                    <a:pos x="29" y="35"/>
                  </a:cxn>
                  <a:cxn ang="0">
                    <a:pos x="32" y="38"/>
                  </a:cxn>
                  <a:cxn ang="0">
                    <a:pos x="33" y="41"/>
                  </a:cxn>
                  <a:cxn ang="0">
                    <a:pos x="35" y="42"/>
                  </a:cxn>
                  <a:cxn ang="0">
                    <a:pos x="39" y="45"/>
                  </a:cxn>
                  <a:cxn ang="0">
                    <a:pos x="42" y="48"/>
                  </a:cxn>
                  <a:cxn ang="0">
                    <a:pos x="39" y="47"/>
                  </a:cxn>
                  <a:cxn ang="0">
                    <a:pos x="33" y="44"/>
                  </a:cxn>
                  <a:cxn ang="0">
                    <a:pos x="32" y="41"/>
                  </a:cxn>
                  <a:cxn ang="0">
                    <a:pos x="23" y="35"/>
                  </a:cxn>
                  <a:cxn ang="0">
                    <a:pos x="17" y="30"/>
                  </a:cxn>
                  <a:cxn ang="0">
                    <a:pos x="13" y="24"/>
                  </a:cxn>
                  <a:cxn ang="0">
                    <a:pos x="9" y="14"/>
                  </a:cxn>
                  <a:cxn ang="0">
                    <a:pos x="4" y="21"/>
                  </a:cxn>
                  <a:cxn ang="0">
                    <a:pos x="1" y="13"/>
                  </a:cxn>
                  <a:cxn ang="0">
                    <a:pos x="1" y="13"/>
                  </a:cxn>
                  <a:cxn ang="0">
                    <a:pos x="9" y="11"/>
                  </a:cxn>
                  <a:cxn ang="0">
                    <a:pos x="12" y="13"/>
                  </a:cxn>
                  <a:cxn ang="0">
                    <a:pos x="15" y="13"/>
                  </a:cxn>
                  <a:cxn ang="0">
                    <a:pos x="18" y="8"/>
                  </a:cxn>
                  <a:cxn ang="0">
                    <a:pos x="17" y="5"/>
                  </a:cxn>
                  <a:cxn ang="0">
                    <a:pos x="23" y="2"/>
                  </a:cxn>
                  <a:cxn ang="0">
                    <a:pos x="23" y="0"/>
                  </a:cxn>
                  <a:cxn ang="0">
                    <a:pos x="24" y="0"/>
                  </a:cxn>
                  <a:cxn ang="0">
                    <a:pos x="32" y="7"/>
                  </a:cxn>
                  <a:cxn ang="0">
                    <a:pos x="39" y="10"/>
                  </a:cxn>
                  <a:cxn ang="0">
                    <a:pos x="42" y="8"/>
                  </a:cxn>
                  <a:cxn ang="0">
                    <a:pos x="44" y="14"/>
                  </a:cxn>
                  <a:cxn ang="0">
                    <a:pos x="47" y="16"/>
                  </a:cxn>
                  <a:cxn ang="0">
                    <a:pos x="44" y="19"/>
                  </a:cxn>
                </a:cxnLst>
                <a:rect l="0" t="0" r="r" b="b"/>
                <a:pathLst>
                  <a:path w="49" h="48">
                    <a:moveTo>
                      <a:pt x="44" y="19"/>
                    </a:moveTo>
                    <a:cubicBezTo>
                      <a:pt x="41" y="21"/>
                      <a:pt x="42" y="16"/>
                      <a:pt x="41" y="17"/>
                    </a:cubicBezTo>
                    <a:cubicBezTo>
                      <a:pt x="39" y="17"/>
                      <a:pt x="38" y="16"/>
                      <a:pt x="36" y="17"/>
                    </a:cubicBezTo>
                    <a:cubicBezTo>
                      <a:pt x="33" y="19"/>
                      <a:pt x="32" y="16"/>
                      <a:pt x="30" y="16"/>
                    </a:cubicBezTo>
                    <a:cubicBezTo>
                      <a:pt x="29" y="17"/>
                      <a:pt x="26" y="14"/>
                      <a:pt x="24" y="16"/>
                    </a:cubicBezTo>
                    <a:cubicBezTo>
                      <a:pt x="23" y="17"/>
                      <a:pt x="23" y="19"/>
                      <a:pt x="21" y="17"/>
                    </a:cubicBezTo>
                    <a:cubicBezTo>
                      <a:pt x="18" y="13"/>
                      <a:pt x="17" y="21"/>
                      <a:pt x="20" y="21"/>
                    </a:cubicBezTo>
                    <a:cubicBezTo>
                      <a:pt x="21" y="22"/>
                      <a:pt x="21" y="24"/>
                      <a:pt x="21" y="25"/>
                    </a:cubicBezTo>
                    <a:cubicBezTo>
                      <a:pt x="23" y="25"/>
                      <a:pt x="20" y="27"/>
                      <a:pt x="21" y="27"/>
                    </a:cubicBezTo>
                    <a:cubicBezTo>
                      <a:pt x="23" y="27"/>
                      <a:pt x="27" y="35"/>
                      <a:pt x="29" y="35"/>
                    </a:cubicBezTo>
                    <a:cubicBezTo>
                      <a:pt x="30" y="36"/>
                      <a:pt x="29" y="38"/>
                      <a:pt x="32" y="38"/>
                    </a:cubicBezTo>
                    <a:cubicBezTo>
                      <a:pt x="33" y="39"/>
                      <a:pt x="33" y="41"/>
                      <a:pt x="33" y="41"/>
                    </a:cubicBezTo>
                    <a:cubicBezTo>
                      <a:pt x="33" y="42"/>
                      <a:pt x="35" y="41"/>
                      <a:pt x="35" y="42"/>
                    </a:cubicBezTo>
                    <a:cubicBezTo>
                      <a:pt x="36" y="44"/>
                      <a:pt x="38" y="45"/>
                      <a:pt x="39" y="45"/>
                    </a:cubicBezTo>
                    <a:cubicBezTo>
                      <a:pt x="39" y="47"/>
                      <a:pt x="44" y="47"/>
                      <a:pt x="42" y="48"/>
                    </a:cubicBezTo>
                    <a:cubicBezTo>
                      <a:pt x="41" y="47"/>
                      <a:pt x="41" y="47"/>
                      <a:pt x="39" y="47"/>
                    </a:cubicBezTo>
                    <a:cubicBezTo>
                      <a:pt x="38" y="48"/>
                      <a:pt x="39" y="45"/>
                      <a:pt x="33" y="44"/>
                    </a:cubicBezTo>
                    <a:cubicBezTo>
                      <a:pt x="27" y="41"/>
                      <a:pt x="27" y="39"/>
                      <a:pt x="32" y="41"/>
                    </a:cubicBezTo>
                    <a:cubicBezTo>
                      <a:pt x="29" y="38"/>
                      <a:pt x="26" y="35"/>
                      <a:pt x="23" y="35"/>
                    </a:cubicBezTo>
                    <a:cubicBezTo>
                      <a:pt x="18" y="36"/>
                      <a:pt x="23" y="35"/>
                      <a:pt x="17" y="30"/>
                    </a:cubicBezTo>
                    <a:cubicBezTo>
                      <a:pt x="10" y="25"/>
                      <a:pt x="17" y="28"/>
                      <a:pt x="13" y="24"/>
                    </a:cubicBezTo>
                    <a:cubicBezTo>
                      <a:pt x="9" y="21"/>
                      <a:pt x="13" y="19"/>
                      <a:pt x="9" y="14"/>
                    </a:cubicBezTo>
                    <a:cubicBezTo>
                      <a:pt x="6" y="13"/>
                      <a:pt x="6" y="17"/>
                      <a:pt x="4" y="21"/>
                    </a:cubicBezTo>
                    <a:cubicBezTo>
                      <a:pt x="4" y="24"/>
                      <a:pt x="0" y="14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0" y="13"/>
                      <a:pt x="7" y="10"/>
                      <a:pt x="9" y="11"/>
                    </a:cubicBezTo>
                    <a:cubicBezTo>
                      <a:pt x="12" y="14"/>
                      <a:pt x="10" y="11"/>
                      <a:pt x="12" y="13"/>
                    </a:cubicBezTo>
                    <a:cubicBezTo>
                      <a:pt x="13" y="13"/>
                      <a:pt x="15" y="14"/>
                      <a:pt x="15" y="13"/>
                    </a:cubicBezTo>
                    <a:cubicBezTo>
                      <a:pt x="15" y="10"/>
                      <a:pt x="18" y="10"/>
                      <a:pt x="18" y="8"/>
                    </a:cubicBezTo>
                    <a:cubicBezTo>
                      <a:pt x="18" y="7"/>
                      <a:pt x="17" y="5"/>
                      <a:pt x="17" y="5"/>
                    </a:cubicBezTo>
                    <a:cubicBezTo>
                      <a:pt x="18" y="4"/>
                      <a:pt x="21" y="4"/>
                      <a:pt x="23" y="2"/>
                    </a:cubicBezTo>
                    <a:cubicBezTo>
                      <a:pt x="23" y="2"/>
                      <a:pt x="21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32" y="5"/>
                      <a:pt x="30" y="7"/>
                      <a:pt x="32" y="7"/>
                    </a:cubicBezTo>
                    <a:cubicBezTo>
                      <a:pt x="33" y="7"/>
                      <a:pt x="36" y="10"/>
                      <a:pt x="39" y="10"/>
                    </a:cubicBezTo>
                    <a:cubicBezTo>
                      <a:pt x="41" y="10"/>
                      <a:pt x="41" y="7"/>
                      <a:pt x="42" y="8"/>
                    </a:cubicBezTo>
                    <a:cubicBezTo>
                      <a:pt x="44" y="10"/>
                      <a:pt x="44" y="13"/>
                      <a:pt x="44" y="14"/>
                    </a:cubicBezTo>
                    <a:cubicBezTo>
                      <a:pt x="47" y="16"/>
                      <a:pt x="49" y="14"/>
                      <a:pt x="47" y="16"/>
                    </a:cubicBezTo>
                    <a:cubicBezTo>
                      <a:pt x="47" y="17"/>
                      <a:pt x="46" y="16"/>
                      <a:pt x="44" y="19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3" name="Freeform 182">
                <a:extLst>
                  <a:ext uri="{FF2B5EF4-FFF2-40B4-BE49-F238E27FC236}">
                    <a16:creationId xmlns:a16="http://schemas.microsoft.com/office/drawing/2014/main" id="{641C3936-D16D-426B-A2F1-D9D6CEE8D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9" y="2162"/>
                <a:ext cx="66" cy="64"/>
              </a:xfrm>
              <a:custGeom>
                <a:avLst/>
                <a:gdLst/>
                <a:ahLst/>
                <a:cxnLst>
                  <a:cxn ang="0">
                    <a:pos x="29" y="22"/>
                  </a:cxn>
                  <a:cxn ang="0">
                    <a:pos x="33" y="22"/>
                  </a:cxn>
                  <a:cxn ang="0">
                    <a:pos x="29" y="18"/>
                  </a:cxn>
                  <a:cxn ang="0">
                    <a:pos x="33" y="18"/>
                  </a:cxn>
                  <a:cxn ang="0">
                    <a:pos x="29" y="11"/>
                  </a:cxn>
                  <a:cxn ang="0">
                    <a:pos x="28" y="7"/>
                  </a:cxn>
                  <a:cxn ang="0">
                    <a:pos x="25" y="5"/>
                  </a:cxn>
                  <a:cxn ang="0">
                    <a:pos x="20" y="5"/>
                  </a:cxn>
                  <a:cxn ang="0">
                    <a:pos x="14" y="4"/>
                  </a:cxn>
                  <a:cxn ang="0">
                    <a:pos x="8" y="4"/>
                  </a:cxn>
                  <a:cxn ang="0">
                    <a:pos x="5" y="5"/>
                  </a:cxn>
                  <a:cxn ang="0">
                    <a:pos x="3" y="8"/>
                  </a:cxn>
                  <a:cxn ang="0">
                    <a:pos x="5" y="13"/>
                  </a:cxn>
                  <a:cxn ang="0">
                    <a:pos x="5" y="15"/>
                  </a:cxn>
                  <a:cxn ang="0">
                    <a:pos x="13" y="22"/>
                  </a:cxn>
                  <a:cxn ang="0">
                    <a:pos x="16" y="26"/>
                  </a:cxn>
                  <a:cxn ang="0">
                    <a:pos x="17" y="29"/>
                  </a:cxn>
                  <a:cxn ang="0">
                    <a:pos x="19" y="30"/>
                  </a:cxn>
                  <a:cxn ang="0">
                    <a:pos x="23" y="33"/>
                  </a:cxn>
                  <a:cxn ang="0">
                    <a:pos x="25" y="29"/>
                  </a:cxn>
                  <a:cxn ang="0">
                    <a:pos x="26" y="26"/>
                  </a:cxn>
                  <a:cxn ang="0">
                    <a:pos x="28" y="26"/>
                  </a:cxn>
                  <a:cxn ang="0">
                    <a:pos x="29" y="22"/>
                  </a:cxn>
                </a:cxnLst>
                <a:rect l="0" t="0" r="r" b="b"/>
                <a:pathLst>
                  <a:path w="34" h="33">
                    <a:moveTo>
                      <a:pt x="29" y="22"/>
                    </a:moveTo>
                    <a:cubicBezTo>
                      <a:pt x="31" y="21"/>
                      <a:pt x="31" y="22"/>
                      <a:pt x="33" y="22"/>
                    </a:cubicBezTo>
                    <a:cubicBezTo>
                      <a:pt x="33" y="21"/>
                      <a:pt x="29" y="18"/>
                      <a:pt x="29" y="18"/>
                    </a:cubicBezTo>
                    <a:cubicBezTo>
                      <a:pt x="31" y="16"/>
                      <a:pt x="31" y="19"/>
                      <a:pt x="33" y="18"/>
                    </a:cubicBezTo>
                    <a:cubicBezTo>
                      <a:pt x="34" y="16"/>
                      <a:pt x="28" y="15"/>
                      <a:pt x="29" y="11"/>
                    </a:cubicBezTo>
                    <a:cubicBezTo>
                      <a:pt x="31" y="7"/>
                      <a:pt x="33" y="7"/>
                      <a:pt x="28" y="7"/>
                    </a:cubicBezTo>
                    <a:cubicBezTo>
                      <a:pt x="25" y="8"/>
                      <a:pt x="26" y="4"/>
                      <a:pt x="25" y="5"/>
                    </a:cubicBezTo>
                    <a:cubicBezTo>
                      <a:pt x="23" y="5"/>
                      <a:pt x="22" y="4"/>
                      <a:pt x="20" y="5"/>
                    </a:cubicBezTo>
                    <a:cubicBezTo>
                      <a:pt x="17" y="7"/>
                      <a:pt x="16" y="4"/>
                      <a:pt x="14" y="4"/>
                    </a:cubicBezTo>
                    <a:cubicBezTo>
                      <a:pt x="13" y="5"/>
                      <a:pt x="9" y="2"/>
                      <a:pt x="8" y="4"/>
                    </a:cubicBezTo>
                    <a:cubicBezTo>
                      <a:pt x="6" y="5"/>
                      <a:pt x="6" y="7"/>
                      <a:pt x="5" y="5"/>
                    </a:cubicBezTo>
                    <a:cubicBezTo>
                      <a:pt x="2" y="0"/>
                      <a:pt x="0" y="8"/>
                      <a:pt x="3" y="8"/>
                    </a:cubicBezTo>
                    <a:cubicBezTo>
                      <a:pt x="5" y="10"/>
                      <a:pt x="5" y="11"/>
                      <a:pt x="5" y="13"/>
                    </a:cubicBezTo>
                    <a:cubicBezTo>
                      <a:pt x="6" y="13"/>
                      <a:pt x="3" y="15"/>
                      <a:pt x="5" y="15"/>
                    </a:cubicBezTo>
                    <a:cubicBezTo>
                      <a:pt x="6" y="15"/>
                      <a:pt x="11" y="22"/>
                      <a:pt x="13" y="22"/>
                    </a:cubicBezTo>
                    <a:cubicBezTo>
                      <a:pt x="14" y="24"/>
                      <a:pt x="13" y="26"/>
                      <a:pt x="16" y="26"/>
                    </a:cubicBezTo>
                    <a:cubicBezTo>
                      <a:pt x="17" y="27"/>
                      <a:pt x="17" y="29"/>
                      <a:pt x="17" y="29"/>
                    </a:cubicBezTo>
                    <a:cubicBezTo>
                      <a:pt x="17" y="30"/>
                      <a:pt x="19" y="29"/>
                      <a:pt x="19" y="30"/>
                    </a:cubicBezTo>
                    <a:cubicBezTo>
                      <a:pt x="20" y="32"/>
                      <a:pt x="22" y="33"/>
                      <a:pt x="23" y="33"/>
                    </a:cubicBezTo>
                    <a:cubicBezTo>
                      <a:pt x="26" y="32"/>
                      <a:pt x="22" y="30"/>
                      <a:pt x="25" y="29"/>
                    </a:cubicBezTo>
                    <a:cubicBezTo>
                      <a:pt x="26" y="27"/>
                      <a:pt x="25" y="26"/>
                      <a:pt x="26" y="26"/>
                    </a:cubicBezTo>
                    <a:cubicBezTo>
                      <a:pt x="28" y="24"/>
                      <a:pt x="28" y="27"/>
                      <a:pt x="28" y="26"/>
                    </a:cubicBezTo>
                    <a:cubicBezTo>
                      <a:pt x="29" y="26"/>
                      <a:pt x="25" y="21"/>
                      <a:pt x="29" y="2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4" name="Freeform 183">
                <a:extLst>
                  <a:ext uri="{FF2B5EF4-FFF2-40B4-BE49-F238E27FC236}">
                    <a16:creationId xmlns:a16="http://schemas.microsoft.com/office/drawing/2014/main" id="{7A82F881-3C2A-41F5-BE9A-C69F8B413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2" y="2202"/>
                <a:ext cx="33" cy="39"/>
              </a:xfrm>
              <a:custGeom>
                <a:avLst/>
                <a:gdLst/>
                <a:ahLst/>
                <a:cxnLst>
                  <a:cxn ang="0">
                    <a:pos x="7" y="1"/>
                  </a:cxn>
                  <a:cxn ang="0">
                    <a:pos x="17" y="9"/>
                  </a:cxn>
                  <a:cxn ang="0">
                    <a:pos x="14" y="11"/>
                  </a:cxn>
                  <a:cxn ang="0">
                    <a:pos x="15" y="12"/>
                  </a:cxn>
                  <a:cxn ang="0">
                    <a:pos x="12" y="12"/>
                  </a:cxn>
                  <a:cxn ang="0">
                    <a:pos x="9" y="15"/>
                  </a:cxn>
                  <a:cxn ang="0">
                    <a:pos x="9" y="20"/>
                  </a:cxn>
                  <a:cxn ang="0">
                    <a:pos x="6" y="17"/>
                  </a:cxn>
                  <a:cxn ang="0">
                    <a:pos x="4" y="15"/>
                  </a:cxn>
                  <a:cxn ang="0">
                    <a:pos x="1" y="12"/>
                  </a:cxn>
                  <a:cxn ang="0">
                    <a:pos x="3" y="8"/>
                  </a:cxn>
                  <a:cxn ang="0">
                    <a:pos x="4" y="5"/>
                  </a:cxn>
                  <a:cxn ang="0">
                    <a:pos x="6" y="5"/>
                  </a:cxn>
                  <a:cxn ang="0">
                    <a:pos x="7" y="1"/>
                  </a:cxn>
                </a:cxnLst>
                <a:rect l="0" t="0" r="r" b="b"/>
                <a:pathLst>
                  <a:path w="17" h="20">
                    <a:moveTo>
                      <a:pt x="7" y="1"/>
                    </a:moveTo>
                    <a:cubicBezTo>
                      <a:pt x="10" y="6"/>
                      <a:pt x="17" y="8"/>
                      <a:pt x="17" y="9"/>
                    </a:cubicBezTo>
                    <a:cubicBezTo>
                      <a:pt x="17" y="11"/>
                      <a:pt x="12" y="11"/>
                      <a:pt x="14" y="11"/>
                    </a:cubicBezTo>
                    <a:cubicBezTo>
                      <a:pt x="15" y="12"/>
                      <a:pt x="14" y="12"/>
                      <a:pt x="15" y="12"/>
                    </a:cubicBezTo>
                    <a:cubicBezTo>
                      <a:pt x="12" y="14"/>
                      <a:pt x="12" y="14"/>
                      <a:pt x="12" y="12"/>
                    </a:cubicBezTo>
                    <a:cubicBezTo>
                      <a:pt x="12" y="9"/>
                      <a:pt x="10" y="14"/>
                      <a:pt x="9" y="15"/>
                    </a:cubicBezTo>
                    <a:cubicBezTo>
                      <a:pt x="7" y="18"/>
                      <a:pt x="10" y="17"/>
                      <a:pt x="9" y="20"/>
                    </a:cubicBezTo>
                    <a:cubicBezTo>
                      <a:pt x="6" y="20"/>
                      <a:pt x="7" y="20"/>
                      <a:pt x="6" y="17"/>
                    </a:cubicBezTo>
                    <a:cubicBezTo>
                      <a:pt x="6" y="15"/>
                      <a:pt x="4" y="15"/>
                      <a:pt x="4" y="15"/>
                    </a:cubicBezTo>
                    <a:cubicBezTo>
                      <a:pt x="6" y="14"/>
                      <a:pt x="1" y="14"/>
                      <a:pt x="1" y="12"/>
                    </a:cubicBezTo>
                    <a:cubicBezTo>
                      <a:pt x="4" y="11"/>
                      <a:pt x="0" y="9"/>
                      <a:pt x="3" y="8"/>
                    </a:cubicBezTo>
                    <a:cubicBezTo>
                      <a:pt x="4" y="6"/>
                      <a:pt x="3" y="5"/>
                      <a:pt x="4" y="5"/>
                    </a:cubicBezTo>
                    <a:cubicBezTo>
                      <a:pt x="6" y="3"/>
                      <a:pt x="6" y="6"/>
                      <a:pt x="6" y="5"/>
                    </a:cubicBezTo>
                    <a:cubicBezTo>
                      <a:pt x="7" y="5"/>
                      <a:pt x="3" y="0"/>
                      <a:pt x="7" y="1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5" name="Freeform 184">
                <a:extLst>
                  <a:ext uri="{FF2B5EF4-FFF2-40B4-BE49-F238E27FC236}">
                    <a16:creationId xmlns:a16="http://schemas.microsoft.com/office/drawing/2014/main" id="{0D6E0B7E-C65B-45B7-86A4-700B57CDB7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25" y="1873"/>
                <a:ext cx="112" cy="81"/>
              </a:xfrm>
              <a:custGeom>
                <a:avLst/>
                <a:gdLst/>
                <a:ahLst/>
                <a:cxnLst>
                  <a:cxn ang="0">
                    <a:pos x="4" y="33"/>
                  </a:cxn>
                  <a:cxn ang="0">
                    <a:pos x="1" y="30"/>
                  </a:cxn>
                  <a:cxn ang="0">
                    <a:pos x="0" y="19"/>
                  </a:cxn>
                  <a:cxn ang="0">
                    <a:pos x="16" y="3"/>
                  </a:cxn>
                  <a:cxn ang="0">
                    <a:pos x="20" y="5"/>
                  </a:cxn>
                  <a:cxn ang="0">
                    <a:pos x="18" y="11"/>
                  </a:cxn>
                  <a:cxn ang="0">
                    <a:pos x="20" y="17"/>
                  </a:cxn>
                  <a:cxn ang="0">
                    <a:pos x="21" y="21"/>
                  </a:cxn>
                  <a:cxn ang="0">
                    <a:pos x="18" y="19"/>
                  </a:cxn>
                  <a:cxn ang="0">
                    <a:pos x="15" y="25"/>
                  </a:cxn>
                  <a:cxn ang="0">
                    <a:pos x="12" y="30"/>
                  </a:cxn>
                  <a:cxn ang="0">
                    <a:pos x="12" y="35"/>
                  </a:cxn>
                  <a:cxn ang="0">
                    <a:pos x="15" y="38"/>
                  </a:cxn>
                  <a:cxn ang="0">
                    <a:pos x="10" y="38"/>
                  </a:cxn>
                  <a:cxn ang="0">
                    <a:pos x="4" y="38"/>
                  </a:cxn>
                  <a:cxn ang="0">
                    <a:pos x="53" y="31"/>
                  </a:cxn>
                  <a:cxn ang="0">
                    <a:pos x="53" y="31"/>
                  </a:cxn>
                  <a:cxn ang="0">
                    <a:pos x="24" y="7"/>
                  </a:cxn>
                  <a:cxn ang="0">
                    <a:pos x="21" y="30"/>
                  </a:cxn>
                  <a:cxn ang="0">
                    <a:pos x="18" y="28"/>
                  </a:cxn>
                  <a:cxn ang="0">
                    <a:pos x="13" y="30"/>
                  </a:cxn>
                  <a:cxn ang="0">
                    <a:pos x="16" y="33"/>
                  </a:cxn>
                  <a:cxn ang="0">
                    <a:pos x="21" y="35"/>
                  </a:cxn>
                  <a:cxn ang="0">
                    <a:pos x="20" y="27"/>
                  </a:cxn>
                  <a:cxn ang="0">
                    <a:pos x="20" y="27"/>
                  </a:cxn>
                  <a:cxn ang="0">
                    <a:pos x="21" y="36"/>
                  </a:cxn>
                  <a:cxn ang="0">
                    <a:pos x="23" y="35"/>
                  </a:cxn>
                  <a:cxn ang="0">
                    <a:pos x="30" y="39"/>
                  </a:cxn>
                  <a:cxn ang="0">
                    <a:pos x="26" y="36"/>
                  </a:cxn>
                  <a:cxn ang="0">
                    <a:pos x="29" y="41"/>
                  </a:cxn>
                  <a:cxn ang="0">
                    <a:pos x="32" y="38"/>
                  </a:cxn>
                  <a:cxn ang="0">
                    <a:pos x="32" y="35"/>
                  </a:cxn>
                  <a:cxn ang="0">
                    <a:pos x="33" y="31"/>
                  </a:cxn>
                  <a:cxn ang="0">
                    <a:pos x="36" y="24"/>
                  </a:cxn>
                  <a:cxn ang="0">
                    <a:pos x="30" y="24"/>
                  </a:cxn>
                  <a:cxn ang="0">
                    <a:pos x="29" y="25"/>
                  </a:cxn>
                  <a:cxn ang="0">
                    <a:pos x="26" y="24"/>
                  </a:cxn>
                  <a:cxn ang="0">
                    <a:pos x="23" y="27"/>
                  </a:cxn>
                  <a:cxn ang="0">
                    <a:pos x="24" y="31"/>
                  </a:cxn>
                  <a:cxn ang="0">
                    <a:pos x="27" y="33"/>
                  </a:cxn>
                  <a:cxn ang="0">
                    <a:pos x="29" y="35"/>
                  </a:cxn>
                  <a:cxn ang="0">
                    <a:pos x="30" y="38"/>
                  </a:cxn>
                  <a:cxn ang="0">
                    <a:pos x="32" y="39"/>
                  </a:cxn>
                  <a:cxn ang="0">
                    <a:pos x="35" y="36"/>
                  </a:cxn>
                </a:cxnLst>
                <a:rect l="0" t="0" r="r" b="b"/>
                <a:pathLst>
                  <a:path w="58" h="42">
                    <a:moveTo>
                      <a:pt x="3" y="35"/>
                    </a:moveTo>
                    <a:cubicBezTo>
                      <a:pt x="3" y="31"/>
                      <a:pt x="4" y="36"/>
                      <a:pt x="4" y="33"/>
                    </a:cubicBezTo>
                    <a:cubicBezTo>
                      <a:pt x="4" y="30"/>
                      <a:pt x="3" y="31"/>
                      <a:pt x="3" y="30"/>
                    </a:cubicBezTo>
                    <a:cubicBezTo>
                      <a:pt x="1" y="28"/>
                      <a:pt x="3" y="31"/>
                      <a:pt x="1" y="30"/>
                    </a:cubicBezTo>
                    <a:cubicBezTo>
                      <a:pt x="0" y="28"/>
                      <a:pt x="0" y="30"/>
                      <a:pt x="0" y="28"/>
                    </a:cubicBezTo>
                    <a:cubicBezTo>
                      <a:pt x="1" y="25"/>
                      <a:pt x="0" y="24"/>
                      <a:pt x="0" y="19"/>
                    </a:cubicBezTo>
                    <a:cubicBezTo>
                      <a:pt x="1" y="14"/>
                      <a:pt x="1" y="8"/>
                      <a:pt x="7" y="8"/>
                    </a:cubicBezTo>
                    <a:cubicBezTo>
                      <a:pt x="13" y="10"/>
                      <a:pt x="13" y="3"/>
                      <a:pt x="16" y="3"/>
                    </a:cubicBezTo>
                    <a:cubicBezTo>
                      <a:pt x="20" y="3"/>
                      <a:pt x="20" y="0"/>
                      <a:pt x="20" y="0"/>
                    </a:cubicBezTo>
                    <a:cubicBezTo>
                      <a:pt x="21" y="2"/>
                      <a:pt x="18" y="2"/>
                      <a:pt x="20" y="5"/>
                    </a:cubicBezTo>
                    <a:cubicBezTo>
                      <a:pt x="20" y="7"/>
                      <a:pt x="20" y="8"/>
                      <a:pt x="20" y="8"/>
                    </a:cubicBezTo>
                    <a:cubicBezTo>
                      <a:pt x="18" y="10"/>
                      <a:pt x="18" y="10"/>
                      <a:pt x="18" y="11"/>
                    </a:cubicBezTo>
                    <a:cubicBezTo>
                      <a:pt x="16" y="13"/>
                      <a:pt x="20" y="14"/>
                      <a:pt x="18" y="16"/>
                    </a:cubicBezTo>
                    <a:cubicBezTo>
                      <a:pt x="16" y="17"/>
                      <a:pt x="18" y="16"/>
                      <a:pt x="20" y="17"/>
                    </a:cubicBezTo>
                    <a:cubicBezTo>
                      <a:pt x="20" y="17"/>
                      <a:pt x="24" y="16"/>
                      <a:pt x="23" y="19"/>
                    </a:cubicBezTo>
                    <a:cubicBezTo>
                      <a:pt x="23" y="21"/>
                      <a:pt x="21" y="22"/>
                      <a:pt x="21" y="21"/>
                    </a:cubicBezTo>
                    <a:cubicBezTo>
                      <a:pt x="20" y="21"/>
                      <a:pt x="20" y="22"/>
                      <a:pt x="20" y="22"/>
                    </a:cubicBezTo>
                    <a:cubicBezTo>
                      <a:pt x="18" y="21"/>
                      <a:pt x="20" y="19"/>
                      <a:pt x="18" y="19"/>
                    </a:cubicBezTo>
                    <a:cubicBezTo>
                      <a:pt x="16" y="19"/>
                      <a:pt x="18" y="24"/>
                      <a:pt x="16" y="25"/>
                    </a:cubicBezTo>
                    <a:cubicBezTo>
                      <a:pt x="16" y="27"/>
                      <a:pt x="13" y="24"/>
                      <a:pt x="15" y="25"/>
                    </a:cubicBezTo>
                    <a:cubicBezTo>
                      <a:pt x="16" y="27"/>
                      <a:pt x="13" y="27"/>
                      <a:pt x="13" y="28"/>
                    </a:cubicBezTo>
                    <a:cubicBezTo>
                      <a:pt x="15" y="28"/>
                      <a:pt x="10" y="28"/>
                      <a:pt x="12" y="3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3" y="33"/>
                      <a:pt x="10" y="33"/>
                      <a:pt x="12" y="35"/>
                    </a:cubicBezTo>
                    <a:cubicBezTo>
                      <a:pt x="12" y="36"/>
                      <a:pt x="12" y="35"/>
                      <a:pt x="15" y="36"/>
                    </a:cubicBezTo>
                    <a:cubicBezTo>
                      <a:pt x="16" y="38"/>
                      <a:pt x="15" y="38"/>
                      <a:pt x="15" y="38"/>
                    </a:cubicBezTo>
                    <a:cubicBezTo>
                      <a:pt x="13" y="36"/>
                      <a:pt x="13" y="38"/>
                      <a:pt x="13" y="38"/>
                    </a:cubicBezTo>
                    <a:cubicBezTo>
                      <a:pt x="12" y="38"/>
                      <a:pt x="12" y="36"/>
                      <a:pt x="10" y="38"/>
                    </a:cubicBezTo>
                    <a:cubicBezTo>
                      <a:pt x="10" y="38"/>
                      <a:pt x="9" y="38"/>
                      <a:pt x="7" y="38"/>
                    </a:cubicBezTo>
                    <a:cubicBezTo>
                      <a:pt x="6" y="36"/>
                      <a:pt x="6" y="38"/>
                      <a:pt x="4" y="38"/>
                    </a:cubicBezTo>
                    <a:cubicBezTo>
                      <a:pt x="4" y="31"/>
                      <a:pt x="3" y="36"/>
                      <a:pt x="3" y="35"/>
                    </a:cubicBezTo>
                    <a:close/>
                    <a:moveTo>
                      <a:pt x="53" y="31"/>
                    </a:moveTo>
                    <a:cubicBezTo>
                      <a:pt x="55" y="31"/>
                      <a:pt x="58" y="35"/>
                      <a:pt x="56" y="36"/>
                    </a:cubicBezTo>
                    <a:cubicBezTo>
                      <a:pt x="53" y="36"/>
                      <a:pt x="52" y="33"/>
                      <a:pt x="53" y="31"/>
                    </a:cubicBezTo>
                    <a:close/>
                    <a:moveTo>
                      <a:pt x="23" y="7"/>
                    </a:moveTo>
                    <a:cubicBezTo>
                      <a:pt x="23" y="7"/>
                      <a:pt x="26" y="7"/>
                      <a:pt x="24" y="7"/>
                    </a:cubicBezTo>
                    <a:cubicBezTo>
                      <a:pt x="24" y="8"/>
                      <a:pt x="23" y="8"/>
                      <a:pt x="23" y="7"/>
                    </a:cubicBezTo>
                    <a:close/>
                    <a:moveTo>
                      <a:pt x="21" y="30"/>
                    </a:move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30"/>
                      <a:pt x="20" y="30"/>
                      <a:pt x="18" y="28"/>
                    </a:cubicBezTo>
                    <a:cubicBezTo>
                      <a:pt x="18" y="28"/>
                      <a:pt x="15" y="30"/>
                      <a:pt x="13" y="30"/>
                    </a:cubicBezTo>
                    <a:cubicBezTo>
                      <a:pt x="13" y="28"/>
                      <a:pt x="12" y="30"/>
                      <a:pt x="13" y="30"/>
                    </a:cubicBezTo>
                    <a:cubicBezTo>
                      <a:pt x="15" y="31"/>
                      <a:pt x="15" y="31"/>
                      <a:pt x="15" y="33"/>
                    </a:cubicBezTo>
                    <a:cubicBezTo>
                      <a:pt x="15" y="35"/>
                      <a:pt x="15" y="33"/>
                      <a:pt x="16" y="33"/>
                    </a:cubicBezTo>
                    <a:cubicBezTo>
                      <a:pt x="16" y="35"/>
                      <a:pt x="15" y="35"/>
                      <a:pt x="16" y="35"/>
                    </a:cubicBezTo>
                    <a:cubicBezTo>
                      <a:pt x="20" y="35"/>
                      <a:pt x="20" y="36"/>
                      <a:pt x="21" y="35"/>
                    </a:cubicBezTo>
                    <a:cubicBezTo>
                      <a:pt x="23" y="33"/>
                      <a:pt x="21" y="31"/>
                      <a:pt x="21" y="30"/>
                    </a:cubicBezTo>
                    <a:close/>
                    <a:moveTo>
                      <a:pt x="20" y="27"/>
                    </a:moveTo>
                    <a:cubicBezTo>
                      <a:pt x="20" y="25"/>
                      <a:pt x="20" y="24"/>
                      <a:pt x="20" y="24"/>
                    </a:cubicBezTo>
                    <a:cubicBezTo>
                      <a:pt x="21" y="25"/>
                      <a:pt x="20" y="27"/>
                      <a:pt x="20" y="27"/>
                    </a:cubicBezTo>
                    <a:close/>
                    <a:moveTo>
                      <a:pt x="23" y="35"/>
                    </a:moveTo>
                    <a:cubicBezTo>
                      <a:pt x="23" y="35"/>
                      <a:pt x="21" y="35"/>
                      <a:pt x="21" y="36"/>
                    </a:cubicBezTo>
                    <a:cubicBezTo>
                      <a:pt x="21" y="36"/>
                      <a:pt x="20" y="38"/>
                      <a:pt x="20" y="39"/>
                    </a:cubicBezTo>
                    <a:cubicBezTo>
                      <a:pt x="21" y="41"/>
                      <a:pt x="21" y="36"/>
                      <a:pt x="23" y="35"/>
                    </a:cubicBezTo>
                    <a:close/>
                    <a:moveTo>
                      <a:pt x="29" y="41"/>
                    </a:moveTo>
                    <a:cubicBezTo>
                      <a:pt x="30" y="41"/>
                      <a:pt x="30" y="39"/>
                      <a:pt x="30" y="39"/>
                    </a:cubicBezTo>
                    <a:cubicBezTo>
                      <a:pt x="29" y="38"/>
                      <a:pt x="29" y="36"/>
                      <a:pt x="29" y="38"/>
                    </a:cubicBezTo>
                    <a:cubicBezTo>
                      <a:pt x="29" y="38"/>
                      <a:pt x="27" y="38"/>
                      <a:pt x="26" y="36"/>
                    </a:cubicBezTo>
                    <a:cubicBezTo>
                      <a:pt x="24" y="36"/>
                      <a:pt x="24" y="38"/>
                      <a:pt x="24" y="38"/>
                    </a:cubicBezTo>
                    <a:cubicBezTo>
                      <a:pt x="23" y="39"/>
                      <a:pt x="27" y="41"/>
                      <a:pt x="29" y="41"/>
                    </a:cubicBezTo>
                    <a:close/>
                    <a:moveTo>
                      <a:pt x="32" y="39"/>
                    </a:moveTo>
                    <a:cubicBezTo>
                      <a:pt x="33" y="38"/>
                      <a:pt x="32" y="38"/>
                      <a:pt x="32" y="38"/>
                    </a:cubicBezTo>
                    <a:cubicBezTo>
                      <a:pt x="30" y="36"/>
                      <a:pt x="30" y="36"/>
                      <a:pt x="32" y="36"/>
                    </a:cubicBezTo>
                    <a:cubicBezTo>
                      <a:pt x="32" y="36"/>
                      <a:pt x="33" y="36"/>
                      <a:pt x="32" y="35"/>
                    </a:cubicBezTo>
                    <a:cubicBezTo>
                      <a:pt x="32" y="33"/>
                      <a:pt x="32" y="33"/>
                      <a:pt x="33" y="33"/>
                    </a:cubicBezTo>
                    <a:cubicBezTo>
                      <a:pt x="35" y="33"/>
                      <a:pt x="35" y="31"/>
                      <a:pt x="33" y="31"/>
                    </a:cubicBezTo>
                    <a:cubicBezTo>
                      <a:pt x="32" y="30"/>
                      <a:pt x="33" y="28"/>
                      <a:pt x="35" y="28"/>
                    </a:cubicBezTo>
                    <a:cubicBezTo>
                      <a:pt x="36" y="28"/>
                      <a:pt x="35" y="25"/>
                      <a:pt x="36" y="24"/>
                    </a:cubicBezTo>
                    <a:cubicBezTo>
                      <a:pt x="36" y="22"/>
                      <a:pt x="35" y="22"/>
                      <a:pt x="33" y="22"/>
                    </a:cubicBezTo>
                    <a:cubicBezTo>
                      <a:pt x="32" y="21"/>
                      <a:pt x="30" y="24"/>
                      <a:pt x="30" y="24"/>
                    </a:cubicBezTo>
                    <a:cubicBezTo>
                      <a:pt x="30" y="25"/>
                      <a:pt x="30" y="25"/>
                      <a:pt x="30" y="27"/>
                    </a:cubicBezTo>
                    <a:cubicBezTo>
                      <a:pt x="30" y="28"/>
                      <a:pt x="29" y="27"/>
                      <a:pt x="29" y="25"/>
                    </a:cubicBezTo>
                    <a:cubicBezTo>
                      <a:pt x="29" y="25"/>
                      <a:pt x="30" y="24"/>
                      <a:pt x="29" y="24"/>
                    </a:cubicBezTo>
                    <a:cubicBezTo>
                      <a:pt x="27" y="25"/>
                      <a:pt x="26" y="24"/>
                      <a:pt x="26" y="24"/>
                    </a:cubicBezTo>
                    <a:cubicBezTo>
                      <a:pt x="24" y="24"/>
                      <a:pt x="29" y="24"/>
                      <a:pt x="26" y="27"/>
                    </a:cubicBezTo>
                    <a:cubicBezTo>
                      <a:pt x="24" y="27"/>
                      <a:pt x="23" y="27"/>
                      <a:pt x="23" y="27"/>
                    </a:cubicBezTo>
                    <a:cubicBezTo>
                      <a:pt x="21" y="27"/>
                      <a:pt x="24" y="28"/>
                      <a:pt x="24" y="28"/>
                    </a:cubicBezTo>
                    <a:cubicBezTo>
                      <a:pt x="24" y="30"/>
                      <a:pt x="26" y="30"/>
                      <a:pt x="24" y="31"/>
                    </a:cubicBezTo>
                    <a:cubicBezTo>
                      <a:pt x="23" y="31"/>
                      <a:pt x="26" y="31"/>
                      <a:pt x="26" y="33"/>
                    </a:cubicBezTo>
                    <a:cubicBezTo>
                      <a:pt x="26" y="35"/>
                      <a:pt x="26" y="33"/>
                      <a:pt x="27" y="33"/>
                    </a:cubicBezTo>
                    <a:cubicBezTo>
                      <a:pt x="29" y="35"/>
                      <a:pt x="29" y="33"/>
                      <a:pt x="29" y="35"/>
                    </a:cubicBezTo>
                    <a:cubicBezTo>
                      <a:pt x="29" y="36"/>
                      <a:pt x="29" y="35"/>
                      <a:pt x="29" y="35"/>
                    </a:cubicBezTo>
                    <a:cubicBezTo>
                      <a:pt x="27" y="36"/>
                      <a:pt x="30" y="36"/>
                      <a:pt x="29" y="36"/>
                    </a:cubicBezTo>
                    <a:cubicBezTo>
                      <a:pt x="29" y="36"/>
                      <a:pt x="29" y="38"/>
                      <a:pt x="30" y="38"/>
                    </a:cubicBezTo>
                    <a:cubicBezTo>
                      <a:pt x="30" y="39"/>
                      <a:pt x="30" y="41"/>
                      <a:pt x="32" y="41"/>
                    </a:cubicBezTo>
                    <a:cubicBezTo>
                      <a:pt x="32" y="42"/>
                      <a:pt x="32" y="39"/>
                      <a:pt x="32" y="39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5"/>
                      <a:pt x="35" y="36"/>
                    </a:cubicBezTo>
                    <a:cubicBezTo>
                      <a:pt x="36" y="36"/>
                      <a:pt x="32" y="38"/>
                      <a:pt x="33" y="36"/>
                    </a:cubicBezTo>
                    <a:close/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6" name="Freeform 185">
                <a:extLst>
                  <a:ext uri="{FF2B5EF4-FFF2-40B4-BE49-F238E27FC236}">
                    <a16:creationId xmlns:a16="http://schemas.microsoft.com/office/drawing/2014/main" id="{055203DD-A602-489A-A1C1-007A8A1D96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90" y="1943"/>
                <a:ext cx="143" cy="178"/>
              </a:xfrm>
              <a:custGeom>
                <a:avLst/>
                <a:gdLst/>
                <a:ahLst/>
                <a:cxnLst>
                  <a:cxn ang="0">
                    <a:pos x="56" y="81"/>
                  </a:cxn>
                  <a:cxn ang="0">
                    <a:pos x="57" y="90"/>
                  </a:cxn>
                  <a:cxn ang="0">
                    <a:pos x="51" y="87"/>
                  </a:cxn>
                  <a:cxn ang="0">
                    <a:pos x="41" y="90"/>
                  </a:cxn>
                  <a:cxn ang="0">
                    <a:pos x="36" y="92"/>
                  </a:cxn>
                  <a:cxn ang="0">
                    <a:pos x="26" y="89"/>
                  </a:cxn>
                  <a:cxn ang="0">
                    <a:pos x="20" y="89"/>
                  </a:cxn>
                  <a:cxn ang="0">
                    <a:pos x="18" y="73"/>
                  </a:cxn>
                  <a:cxn ang="0">
                    <a:pos x="9" y="70"/>
                  </a:cxn>
                  <a:cxn ang="0">
                    <a:pos x="6" y="62"/>
                  </a:cxn>
                  <a:cxn ang="0">
                    <a:pos x="4" y="55"/>
                  </a:cxn>
                  <a:cxn ang="0">
                    <a:pos x="1" y="48"/>
                  </a:cxn>
                  <a:cxn ang="0">
                    <a:pos x="3" y="42"/>
                  </a:cxn>
                  <a:cxn ang="0">
                    <a:pos x="7" y="36"/>
                  </a:cxn>
                  <a:cxn ang="0">
                    <a:pos x="7" y="30"/>
                  </a:cxn>
                  <a:cxn ang="0">
                    <a:pos x="12" y="22"/>
                  </a:cxn>
                  <a:cxn ang="0">
                    <a:pos x="15" y="16"/>
                  </a:cxn>
                  <a:cxn ang="0">
                    <a:pos x="21" y="17"/>
                  </a:cxn>
                  <a:cxn ang="0">
                    <a:pos x="23" y="14"/>
                  </a:cxn>
                  <a:cxn ang="0">
                    <a:pos x="26" y="13"/>
                  </a:cxn>
                  <a:cxn ang="0">
                    <a:pos x="24" y="10"/>
                  </a:cxn>
                  <a:cxn ang="0">
                    <a:pos x="26" y="5"/>
                  </a:cxn>
                  <a:cxn ang="0">
                    <a:pos x="26" y="2"/>
                  </a:cxn>
                  <a:cxn ang="0">
                    <a:pos x="32" y="2"/>
                  </a:cxn>
                  <a:cxn ang="0">
                    <a:pos x="33" y="7"/>
                  </a:cxn>
                  <a:cxn ang="0">
                    <a:pos x="41" y="8"/>
                  </a:cxn>
                  <a:cxn ang="0">
                    <a:pos x="39" y="13"/>
                  </a:cxn>
                  <a:cxn ang="0">
                    <a:pos x="48" y="10"/>
                  </a:cxn>
                  <a:cxn ang="0">
                    <a:pos x="56" y="7"/>
                  </a:cxn>
                  <a:cxn ang="0">
                    <a:pos x="64" y="11"/>
                  </a:cxn>
                  <a:cxn ang="0">
                    <a:pos x="67" y="16"/>
                  </a:cxn>
                  <a:cxn ang="0">
                    <a:pos x="68" y="28"/>
                  </a:cxn>
                  <a:cxn ang="0">
                    <a:pos x="70" y="41"/>
                  </a:cxn>
                  <a:cxn ang="0">
                    <a:pos x="68" y="48"/>
                  </a:cxn>
                  <a:cxn ang="0">
                    <a:pos x="54" y="56"/>
                  </a:cxn>
                  <a:cxn ang="0">
                    <a:pos x="56" y="67"/>
                  </a:cxn>
                  <a:cxn ang="0">
                    <a:pos x="61" y="80"/>
                  </a:cxn>
                  <a:cxn ang="0">
                    <a:pos x="64" y="11"/>
                  </a:cxn>
                  <a:cxn ang="0">
                    <a:pos x="64" y="14"/>
                  </a:cxn>
                  <a:cxn ang="0">
                    <a:pos x="67" y="13"/>
                  </a:cxn>
                  <a:cxn ang="0">
                    <a:pos x="44" y="7"/>
                  </a:cxn>
                  <a:cxn ang="0">
                    <a:pos x="61" y="10"/>
                  </a:cxn>
                  <a:cxn ang="0">
                    <a:pos x="62" y="8"/>
                  </a:cxn>
                  <a:cxn ang="0">
                    <a:pos x="59" y="3"/>
                  </a:cxn>
                  <a:cxn ang="0">
                    <a:pos x="59" y="5"/>
                  </a:cxn>
                  <a:cxn ang="0">
                    <a:pos x="59" y="10"/>
                  </a:cxn>
                </a:cxnLst>
                <a:rect l="0" t="0" r="r" b="b"/>
                <a:pathLst>
                  <a:path w="74" h="92">
                    <a:moveTo>
                      <a:pt x="61" y="80"/>
                    </a:moveTo>
                    <a:cubicBezTo>
                      <a:pt x="61" y="81"/>
                      <a:pt x="59" y="80"/>
                      <a:pt x="56" y="81"/>
                    </a:cubicBezTo>
                    <a:cubicBezTo>
                      <a:pt x="54" y="84"/>
                      <a:pt x="59" y="86"/>
                      <a:pt x="57" y="86"/>
                    </a:cubicBezTo>
                    <a:cubicBezTo>
                      <a:pt x="54" y="87"/>
                      <a:pt x="59" y="89"/>
                      <a:pt x="57" y="90"/>
                    </a:cubicBezTo>
                    <a:cubicBezTo>
                      <a:pt x="56" y="92"/>
                      <a:pt x="56" y="87"/>
                      <a:pt x="54" y="89"/>
                    </a:cubicBezTo>
                    <a:cubicBezTo>
                      <a:pt x="53" y="89"/>
                      <a:pt x="51" y="86"/>
                      <a:pt x="51" y="87"/>
                    </a:cubicBezTo>
                    <a:cubicBezTo>
                      <a:pt x="50" y="90"/>
                      <a:pt x="48" y="87"/>
                      <a:pt x="47" y="89"/>
                    </a:cubicBezTo>
                    <a:cubicBezTo>
                      <a:pt x="44" y="90"/>
                      <a:pt x="42" y="92"/>
                      <a:pt x="41" y="90"/>
                    </a:cubicBezTo>
                    <a:cubicBezTo>
                      <a:pt x="41" y="89"/>
                      <a:pt x="39" y="90"/>
                      <a:pt x="38" y="89"/>
                    </a:cubicBezTo>
                    <a:cubicBezTo>
                      <a:pt x="36" y="89"/>
                      <a:pt x="38" y="92"/>
                      <a:pt x="36" y="92"/>
                    </a:cubicBezTo>
                    <a:cubicBezTo>
                      <a:pt x="35" y="92"/>
                      <a:pt x="33" y="87"/>
                      <a:pt x="30" y="90"/>
                    </a:cubicBezTo>
                    <a:cubicBezTo>
                      <a:pt x="29" y="89"/>
                      <a:pt x="27" y="87"/>
                      <a:pt x="26" y="89"/>
                    </a:cubicBezTo>
                    <a:cubicBezTo>
                      <a:pt x="24" y="89"/>
                      <a:pt x="24" y="86"/>
                      <a:pt x="23" y="87"/>
                    </a:cubicBezTo>
                    <a:cubicBezTo>
                      <a:pt x="20" y="87"/>
                      <a:pt x="23" y="89"/>
                      <a:pt x="20" y="89"/>
                    </a:cubicBezTo>
                    <a:cubicBezTo>
                      <a:pt x="16" y="89"/>
                      <a:pt x="16" y="90"/>
                      <a:pt x="13" y="89"/>
                    </a:cubicBezTo>
                    <a:cubicBezTo>
                      <a:pt x="13" y="76"/>
                      <a:pt x="21" y="73"/>
                      <a:pt x="18" y="73"/>
                    </a:cubicBezTo>
                    <a:cubicBezTo>
                      <a:pt x="16" y="72"/>
                      <a:pt x="15" y="70"/>
                      <a:pt x="12" y="72"/>
                    </a:cubicBezTo>
                    <a:cubicBezTo>
                      <a:pt x="9" y="72"/>
                      <a:pt x="10" y="70"/>
                      <a:pt x="9" y="70"/>
                    </a:cubicBezTo>
                    <a:cubicBezTo>
                      <a:pt x="6" y="70"/>
                      <a:pt x="7" y="67"/>
                      <a:pt x="4" y="67"/>
                    </a:cubicBezTo>
                    <a:cubicBezTo>
                      <a:pt x="4" y="64"/>
                      <a:pt x="7" y="64"/>
                      <a:pt x="6" y="62"/>
                    </a:cubicBezTo>
                    <a:cubicBezTo>
                      <a:pt x="6" y="62"/>
                      <a:pt x="3" y="62"/>
                      <a:pt x="3" y="58"/>
                    </a:cubicBezTo>
                    <a:cubicBezTo>
                      <a:pt x="7" y="55"/>
                      <a:pt x="3" y="56"/>
                      <a:pt x="4" y="55"/>
                    </a:cubicBezTo>
                    <a:cubicBezTo>
                      <a:pt x="4" y="53"/>
                      <a:pt x="3" y="53"/>
                      <a:pt x="1" y="52"/>
                    </a:cubicBezTo>
                    <a:cubicBezTo>
                      <a:pt x="1" y="52"/>
                      <a:pt x="4" y="50"/>
                      <a:pt x="1" y="48"/>
                    </a:cubicBezTo>
                    <a:cubicBezTo>
                      <a:pt x="0" y="48"/>
                      <a:pt x="3" y="48"/>
                      <a:pt x="3" y="47"/>
                    </a:cubicBezTo>
                    <a:cubicBezTo>
                      <a:pt x="3" y="45"/>
                      <a:pt x="4" y="45"/>
                      <a:pt x="3" y="42"/>
                    </a:cubicBezTo>
                    <a:cubicBezTo>
                      <a:pt x="1" y="39"/>
                      <a:pt x="1" y="38"/>
                      <a:pt x="4" y="39"/>
                    </a:cubicBezTo>
                    <a:cubicBezTo>
                      <a:pt x="6" y="39"/>
                      <a:pt x="9" y="38"/>
                      <a:pt x="7" y="36"/>
                    </a:cubicBezTo>
                    <a:cubicBezTo>
                      <a:pt x="6" y="36"/>
                      <a:pt x="10" y="34"/>
                      <a:pt x="10" y="33"/>
                    </a:cubicBezTo>
                    <a:cubicBezTo>
                      <a:pt x="10" y="30"/>
                      <a:pt x="7" y="33"/>
                      <a:pt x="7" y="30"/>
                    </a:cubicBezTo>
                    <a:cubicBezTo>
                      <a:pt x="7" y="28"/>
                      <a:pt x="7" y="28"/>
                      <a:pt x="9" y="28"/>
                    </a:cubicBezTo>
                    <a:cubicBezTo>
                      <a:pt x="10" y="30"/>
                      <a:pt x="10" y="28"/>
                      <a:pt x="12" y="22"/>
                    </a:cubicBezTo>
                    <a:cubicBezTo>
                      <a:pt x="12" y="21"/>
                      <a:pt x="9" y="22"/>
                      <a:pt x="10" y="19"/>
                    </a:cubicBezTo>
                    <a:cubicBezTo>
                      <a:pt x="10" y="16"/>
                      <a:pt x="12" y="16"/>
                      <a:pt x="15" y="16"/>
                    </a:cubicBezTo>
                    <a:cubicBezTo>
                      <a:pt x="21" y="16"/>
                      <a:pt x="16" y="17"/>
                      <a:pt x="20" y="19"/>
                    </a:cubicBezTo>
                    <a:cubicBezTo>
                      <a:pt x="21" y="21"/>
                      <a:pt x="18" y="17"/>
                      <a:pt x="21" y="17"/>
                    </a:cubicBezTo>
                    <a:cubicBezTo>
                      <a:pt x="23" y="17"/>
                      <a:pt x="21" y="21"/>
                      <a:pt x="23" y="21"/>
                    </a:cubicBezTo>
                    <a:cubicBezTo>
                      <a:pt x="24" y="19"/>
                      <a:pt x="21" y="13"/>
                      <a:pt x="23" y="14"/>
                    </a:cubicBezTo>
                    <a:cubicBezTo>
                      <a:pt x="26" y="14"/>
                      <a:pt x="27" y="14"/>
                      <a:pt x="29" y="16"/>
                    </a:cubicBezTo>
                    <a:cubicBezTo>
                      <a:pt x="30" y="17"/>
                      <a:pt x="29" y="14"/>
                      <a:pt x="26" y="13"/>
                    </a:cubicBezTo>
                    <a:cubicBezTo>
                      <a:pt x="24" y="13"/>
                      <a:pt x="24" y="13"/>
                      <a:pt x="26" y="11"/>
                    </a:cubicBezTo>
                    <a:cubicBezTo>
                      <a:pt x="27" y="11"/>
                      <a:pt x="23" y="11"/>
                      <a:pt x="24" y="10"/>
                    </a:cubicBezTo>
                    <a:cubicBezTo>
                      <a:pt x="26" y="8"/>
                      <a:pt x="23" y="10"/>
                      <a:pt x="23" y="8"/>
                    </a:cubicBezTo>
                    <a:cubicBezTo>
                      <a:pt x="23" y="7"/>
                      <a:pt x="27" y="8"/>
                      <a:pt x="26" y="5"/>
                    </a:cubicBezTo>
                    <a:cubicBezTo>
                      <a:pt x="24" y="3"/>
                      <a:pt x="23" y="3"/>
                      <a:pt x="23" y="2"/>
                    </a:cubicBezTo>
                    <a:cubicBezTo>
                      <a:pt x="24" y="2"/>
                      <a:pt x="24" y="0"/>
                      <a:pt x="26" y="2"/>
                    </a:cubicBezTo>
                    <a:cubicBezTo>
                      <a:pt x="27" y="2"/>
                      <a:pt x="29" y="2"/>
                      <a:pt x="29" y="2"/>
                    </a:cubicBezTo>
                    <a:cubicBezTo>
                      <a:pt x="30" y="3"/>
                      <a:pt x="30" y="2"/>
                      <a:pt x="32" y="2"/>
                    </a:cubicBezTo>
                    <a:cubicBezTo>
                      <a:pt x="33" y="3"/>
                      <a:pt x="33" y="2"/>
                      <a:pt x="33" y="3"/>
                    </a:cubicBezTo>
                    <a:cubicBezTo>
                      <a:pt x="35" y="7"/>
                      <a:pt x="32" y="7"/>
                      <a:pt x="33" y="7"/>
                    </a:cubicBezTo>
                    <a:cubicBezTo>
                      <a:pt x="35" y="7"/>
                      <a:pt x="35" y="8"/>
                      <a:pt x="36" y="7"/>
                    </a:cubicBezTo>
                    <a:cubicBezTo>
                      <a:pt x="38" y="7"/>
                      <a:pt x="36" y="10"/>
                      <a:pt x="41" y="8"/>
                    </a:cubicBezTo>
                    <a:cubicBezTo>
                      <a:pt x="44" y="7"/>
                      <a:pt x="42" y="8"/>
                      <a:pt x="42" y="10"/>
                    </a:cubicBezTo>
                    <a:cubicBezTo>
                      <a:pt x="44" y="11"/>
                      <a:pt x="39" y="11"/>
                      <a:pt x="39" y="13"/>
                    </a:cubicBezTo>
                    <a:cubicBezTo>
                      <a:pt x="41" y="14"/>
                      <a:pt x="42" y="11"/>
                      <a:pt x="44" y="13"/>
                    </a:cubicBezTo>
                    <a:cubicBezTo>
                      <a:pt x="47" y="14"/>
                      <a:pt x="44" y="10"/>
                      <a:pt x="48" y="10"/>
                    </a:cubicBezTo>
                    <a:cubicBezTo>
                      <a:pt x="51" y="10"/>
                      <a:pt x="53" y="7"/>
                      <a:pt x="53" y="7"/>
                    </a:cubicBezTo>
                    <a:cubicBezTo>
                      <a:pt x="54" y="5"/>
                      <a:pt x="54" y="8"/>
                      <a:pt x="56" y="7"/>
                    </a:cubicBezTo>
                    <a:cubicBezTo>
                      <a:pt x="57" y="7"/>
                      <a:pt x="56" y="8"/>
                      <a:pt x="59" y="10"/>
                    </a:cubicBezTo>
                    <a:cubicBezTo>
                      <a:pt x="61" y="13"/>
                      <a:pt x="64" y="10"/>
                      <a:pt x="64" y="11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14"/>
                      <a:pt x="64" y="16"/>
                      <a:pt x="67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70" y="24"/>
                      <a:pt x="64" y="25"/>
                      <a:pt x="68" y="28"/>
                    </a:cubicBezTo>
                    <a:cubicBezTo>
                      <a:pt x="73" y="31"/>
                      <a:pt x="68" y="31"/>
                      <a:pt x="70" y="33"/>
                    </a:cubicBezTo>
                    <a:cubicBezTo>
                      <a:pt x="73" y="38"/>
                      <a:pt x="70" y="38"/>
                      <a:pt x="70" y="41"/>
                    </a:cubicBezTo>
                    <a:cubicBezTo>
                      <a:pt x="71" y="45"/>
                      <a:pt x="74" y="41"/>
                      <a:pt x="73" y="50"/>
                    </a:cubicBezTo>
                    <a:cubicBezTo>
                      <a:pt x="70" y="52"/>
                      <a:pt x="68" y="48"/>
                      <a:pt x="68" y="48"/>
                    </a:cubicBezTo>
                    <a:cubicBezTo>
                      <a:pt x="67" y="48"/>
                      <a:pt x="70" y="50"/>
                      <a:pt x="65" y="52"/>
                    </a:cubicBezTo>
                    <a:cubicBezTo>
                      <a:pt x="61" y="52"/>
                      <a:pt x="59" y="55"/>
                      <a:pt x="54" y="56"/>
                    </a:cubicBezTo>
                    <a:cubicBezTo>
                      <a:pt x="51" y="58"/>
                      <a:pt x="50" y="58"/>
                      <a:pt x="51" y="61"/>
                    </a:cubicBezTo>
                    <a:cubicBezTo>
                      <a:pt x="54" y="64"/>
                      <a:pt x="50" y="66"/>
                      <a:pt x="56" y="67"/>
                    </a:cubicBezTo>
                    <a:cubicBezTo>
                      <a:pt x="59" y="69"/>
                      <a:pt x="59" y="72"/>
                      <a:pt x="64" y="75"/>
                    </a:cubicBezTo>
                    <a:cubicBezTo>
                      <a:pt x="64" y="80"/>
                      <a:pt x="61" y="76"/>
                      <a:pt x="61" y="80"/>
                    </a:cubicBezTo>
                    <a:close/>
                    <a:moveTo>
                      <a:pt x="67" y="13"/>
                    </a:moveTo>
                    <a:cubicBezTo>
                      <a:pt x="65" y="13"/>
                      <a:pt x="65" y="11"/>
                      <a:pt x="64" y="11"/>
                    </a:cubicBezTo>
                    <a:cubicBezTo>
                      <a:pt x="64" y="10"/>
                      <a:pt x="64" y="13"/>
                      <a:pt x="65" y="13"/>
                    </a:cubicBezTo>
                    <a:cubicBezTo>
                      <a:pt x="65" y="14"/>
                      <a:pt x="64" y="14"/>
                      <a:pt x="64" y="14"/>
                    </a:cubicBezTo>
                    <a:cubicBezTo>
                      <a:pt x="65" y="14"/>
                      <a:pt x="67" y="14"/>
                      <a:pt x="67" y="14"/>
                    </a:cubicBezTo>
                    <a:cubicBezTo>
                      <a:pt x="67" y="13"/>
                      <a:pt x="67" y="13"/>
                      <a:pt x="67" y="13"/>
                    </a:cubicBezTo>
                    <a:close/>
                    <a:moveTo>
                      <a:pt x="42" y="7"/>
                    </a:moveTo>
                    <a:cubicBezTo>
                      <a:pt x="42" y="5"/>
                      <a:pt x="44" y="7"/>
                      <a:pt x="44" y="7"/>
                    </a:cubicBezTo>
                    <a:cubicBezTo>
                      <a:pt x="44" y="8"/>
                      <a:pt x="41" y="7"/>
                      <a:pt x="42" y="7"/>
                    </a:cubicBezTo>
                    <a:close/>
                    <a:moveTo>
                      <a:pt x="61" y="10"/>
                    </a:moveTo>
                    <a:cubicBezTo>
                      <a:pt x="61" y="8"/>
                      <a:pt x="61" y="7"/>
                      <a:pt x="62" y="8"/>
                    </a:cubicBezTo>
                    <a:cubicBezTo>
                      <a:pt x="64" y="10"/>
                      <a:pt x="64" y="8"/>
                      <a:pt x="62" y="8"/>
                    </a:cubicBezTo>
                    <a:cubicBezTo>
                      <a:pt x="61" y="7"/>
                      <a:pt x="64" y="5"/>
                      <a:pt x="62" y="5"/>
                    </a:cubicBezTo>
                    <a:cubicBezTo>
                      <a:pt x="61" y="5"/>
                      <a:pt x="61" y="3"/>
                      <a:pt x="59" y="3"/>
                    </a:cubicBezTo>
                    <a:cubicBezTo>
                      <a:pt x="57" y="5"/>
                      <a:pt x="61" y="5"/>
                      <a:pt x="61" y="7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7" y="5"/>
                      <a:pt x="59" y="7"/>
                      <a:pt x="59" y="8"/>
                    </a:cubicBezTo>
                    <a:cubicBezTo>
                      <a:pt x="57" y="8"/>
                      <a:pt x="59" y="8"/>
                      <a:pt x="59" y="10"/>
                    </a:cubicBezTo>
                    <a:cubicBezTo>
                      <a:pt x="61" y="10"/>
                      <a:pt x="61" y="10"/>
                      <a:pt x="61" y="10"/>
                    </a:cubicBezTo>
                    <a:close/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7" name="Freeform 186">
                <a:extLst>
                  <a:ext uri="{FF2B5EF4-FFF2-40B4-BE49-F238E27FC236}">
                    <a16:creationId xmlns:a16="http://schemas.microsoft.com/office/drawing/2014/main" id="{840FC254-2A3E-49AF-A089-7F0A17626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" y="1979"/>
                <a:ext cx="58" cy="62"/>
              </a:xfrm>
              <a:custGeom>
                <a:avLst/>
                <a:gdLst/>
                <a:ahLst/>
                <a:cxnLst>
                  <a:cxn ang="0">
                    <a:pos x="27" y="9"/>
                  </a:cxn>
                  <a:cxn ang="0">
                    <a:pos x="25" y="11"/>
                  </a:cxn>
                  <a:cxn ang="0">
                    <a:pos x="28" y="14"/>
                  </a:cxn>
                  <a:cxn ang="0">
                    <a:pos x="25" y="17"/>
                  </a:cxn>
                  <a:cxn ang="0">
                    <a:pos x="22" y="20"/>
                  </a:cxn>
                  <a:cxn ang="0">
                    <a:pos x="21" y="23"/>
                  </a:cxn>
                  <a:cxn ang="0">
                    <a:pos x="21" y="28"/>
                  </a:cxn>
                  <a:cxn ang="0">
                    <a:pos x="19" y="29"/>
                  </a:cxn>
                  <a:cxn ang="0">
                    <a:pos x="19" y="32"/>
                  </a:cxn>
                  <a:cxn ang="0">
                    <a:pos x="16" y="26"/>
                  </a:cxn>
                  <a:cxn ang="0">
                    <a:pos x="12" y="25"/>
                  </a:cxn>
                  <a:cxn ang="0">
                    <a:pos x="9" y="25"/>
                  </a:cxn>
                  <a:cxn ang="0">
                    <a:pos x="7" y="25"/>
                  </a:cxn>
                  <a:cxn ang="0">
                    <a:pos x="4" y="26"/>
                  </a:cxn>
                  <a:cxn ang="0">
                    <a:pos x="1" y="26"/>
                  </a:cxn>
                  <a:cxn ang="0">
                    <a:pos x="0" y="25"/>
                  </a:cxn>
                  <a:cxn ang="0">
                    <a:pos x="1" y="26"/>
                  </a:cxn>
                  <a:cxn ang="0">
                    <a:pos x="4" y="25"/>
                  </a:cxn>
                  <a:cxn ang="0">
                    <a:pos x="4" y="25"/>
                  </a:cxn>
                  <a:cxn ang="0">
                    <a:pos x="0" y="23"/>
                  </a:cxn>
                  <a:cxn ang="0">
                    <a:pos x="4" y="23"/>
                  </a:cxn>
                  <a:cxn ang="0">
                    <a:pos x="1" y="22"/>
                  </a:cxn>
                  <a:cxn ang="0">
                    <a:pos x="4" y="18"/>
                  </a:cxn>
                  <a:cxn ang="0">
                    <a:pos x="7" y="14"/>
                  </a:cxn>
                  <a:cxn ang="0">
                    <a:pos x="10" y="6"/>
                  </a:cxn>
                  <a:cxn ang="0">
                    <a:pos x="12" y="8"/>
                  </a:cxn>
                  <a:cxn ang="0">
                    <a:pos x="13" y="9"/>
                  </a:cxn>
                  <a:cxn ang="0">
                    <a:pos x="13" y="14"/>
                  </a:cxn>
                  <a:cxn ang="0">
                    <a:pos x="16" y="11"/>
                  </a:cxn>
                  <a:cxn ang="0">
                    <a:pos x="16" y="8"/>
                  </a:cxn>
                  <a:cxn ang="0">
                    <a:pos x="15" y="5"/>
                  </a:cxn>
                  <a:cxn ang="0">
                    <a:pos x="19" y="0"/>
                  </a:cxn>
                  <a:cxn ang="0">
                    <a:pos x="27" y="1"/>
                  </a:cxn>
                  <a:cxn ang="0">
                    <a:pos x="30" y="3"/>
                  </a:cxn>
                  <a:cxn ang="0">
                    <a:pos x="27" y="9"/>
                  </a:cxn>
                </a:cxnLst>
                <a:rect l="0" t="0" r="r" b="b"/>
                <a:pathLst>
                  <a:path w="30" h="32">
                    <a:moveTo>
                      <a:pt x="27" y="9"/>
                    </a:moveTo>
                    <a:cubicBezTo>
                      <a:pt x="25" y="9"/>
                      <a:pt x="25" y="9"/>
                      <a:pt x="25" y="11"/>
                    </a:cubicBezTo>
                    <a:cubicBezTo>
                      <a:pt x="25" y="14"/>
                      <a:pt x="28" y="11"/>
                      <a:pt x="28" y="14"/>
                    </a:cubicBezTo>
                    <a:cubicBezTo>
                      <a:pt x="28" y="15"/>
                      <a:pt x="24" y="17"/>
                      <a:pt x="25" y="17"/>
                    </a:cubicBezTo>
                    <a:cubicBezTo>
                      <a:pt x="27" y="18"/>
                      <a:pt x="24" y="20"/>
                      <a:pt x="22" y="20"/>
                    </a:cubicBezTo>
                    <a:cubicBezTo>
                      <a:pt x="19" y="18"/>
                      <a:pt x="19" y="20"/>
                      <a:pt x="21" y="23"/>
                    </a:cubicBezTo>
                    <a:cubicBezTo>
                      <a:pt x="22" y="26"/>
                      <a:pt x="21" y="26"/>
                      <a:pt x="21" y="28"/>
                    </a:cubicBezTo>
                    <a:cubicBezTo>
                      <a:pt x="21" y="29"/>
                      <a:pt x="18" y="29"/>
                      <a:pt x="19" y="29"/>
                    </a:cubicBezTo>
                    <a:cubicBezTo>
                      <a:pt x="22" y="31"/>
                      <a:pt x="19" y="32"/>
                      <a:pt x="19" y="32"/>
                    </a:cubicBezTo>
                    <a:cubicBezTo>
                      <a:pt x="13" y="32"/>
                      <a:pt x="22" y="28"/>
                      <a:pt x="16" y="26"/>
                    </a:cubicBezTo>
                    <a:cubicBezTo>
                      <a:pt x="12" y="26"/>
                      <a:pt x="13" y="23"/>
                      <a:pt x="12" y="25"/>
                    </a:cubicBezTo>
                    <a:cubicBezTo>
                      <a:pt x="10" y="25"/>
                      <a:pt x="12" y="23"/>
                      <a:pt x="9" y="25"/>
                    </a:cubicBezTo>
                    <a:cubicBezTo>
                      <a:pt x="7" y="25"/>
                      <a:pt x="9" y="23"/>
                      <a:pt x="7" y="25"/>
                    </a:cubicBezTo>
                    <a:cubicBezTo>
                      <a:pt x="7" y="26"/>
                      <a:pt x="6" y="25"/>
                      <a:pt x="4" y="26"/>
                    </a:cubicBezTo>
                    <a:cubicBezTo>
                      <a:pt x="3" y="28"/>
                      <a:pt x="1" y="26"/>
                      <a:pt x="1" y="26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1" y="25"/>
                      <a:pt x="1" y="25"/>
                      <a:pt x="1" y="26"/>
                    </a:cubicBezTo>
                    <a:cubicBezTo>
                      <a:pt x="3" y="26"/>
                      <a:pt x="4" y="25"/>
                      <a:pt x="4" y="25"/>
                    </a:cubicBezTo>
                    <a:cubicBezTo>
                      <a:pt x="6" y="25"/>
                      <a:pt x="4" y="23"/>
                      <a:pt x="4" y="25"/>
                    </a:cubicBezTo>
                    <a:cubicBezTo>
                      <a:pt x="3" y="25"/>
                      <a:pt x="0" y="23"/>
                      <a:pt x="0" y="23"/>
                    </a:cubicBezTo>
                    <a:cubicBezTo>
                      <a:pt x="1" y="22"/>
                      <a:pt x="1" y="23"/>
                      <a:pt x="4" y="23"/>
                    </a:cubicBezTo>
                    <a:cubicBezTo>
                      <a:pt x="9" y="22"/>
                      <a:pt x="3" y="22"/>
                      <a:pt x="1" y="22"/>
                    </a:cubicBezTo>
                    <a:cubicBezTo>
                      <a:pt x="1" y="20"/>
                      <a:pt x="6" y="20"/>
                      <a:pt x="4" y="18"/>
                    </a:cubicBezTo>
                    <a:cubicBezTo>
                      <a:pt x="4" y="17"/>
                      <a:pt x="6" y="20"/>
                      <a:pt x="7" y="14"/>
                    </a:cubicBezTo>
                    <a:cubicBezTo>
                      <a:pt x="10" y="9"/>
                      <a:pt x="9" y="5"/>
                      <a:pt x="10" y="6"/>
                    </a:cubicBezTo>
                    <a:cubicBezTo>
                      <a:pt x="15" y="5"/>
                      <a:pt x="12" y="6"/>
                      <a:pt x="12" y="8"/>
                    </a:cubicBezTo>
                    <a:cubicBezTo>
                      <a:pt x="12" y="9"/>
                      <a:pt x="15" y="9"/>
                      <a:pt x="13" y="9"/>
                    </a:cubicBezTo>
                    <a:cubicBezTo>
                      <a:pt x="12" y="11"/>
                      <a:pt x="12" y="12"/>
                      <a:pt x="13" y="14"/>
                    </a:cubicBezTo>
                    <a:cubicBezTo>
                      <a:pt x="16" y="15"/>
                      <a:pt x="19" y="11"/>
                      <a:pt x="16" y="11"/>
                    </a:cubicBezTo>
                    <a:cubicBezTo>
                      <a:pt x="15" y="9"/>
                      <a:pt x="18" y="8"/>
                      <a:pt x="16" y="8"/>
                    </a:cubicBezTo>
                    <a:cubicBezTo>
                      <a:pt x="15" y="8"/>
                      <a:pt x="16" y="5"/>
                      <a:pt x="15" y="5"/>
                    </a:cubicBezTo>
                    <a:cubicBezTo>
                      <a:pt x="13" y="5"/>
                      <a:pt x="15" y="1"/>
                      <a:pt x="19" y="0"/>
                    </a:cubicBezTo>
                    <a:cubicBezTo>
                      <a:pt x="24" y="0"/>
                      <a:pt x="25" y="0"/>
                      <a:pt x="27" y="1"/>
                    </a:cubicBezTo>
                    <a:cubicBezTo>
                      <a:pt x="28" y="1"/>
                      <a:pt x="28" y="3"/>
                      <a:pt x="30" y="3"/>
                    </a:cubicBezTo>
                    <a:cubicBezTo>
                      <a:pt x="28" y="9"/>
                      <a:pt x="28" y="11"/>
                      <a:pt x="27" y="9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8" name="Freeform 187">
                <a:extLst>
                  <a:ext uri="{FF2B5EF4-FFF2-40B4-BE49-F238E27FC236}">
                    <a16:creationId xmlns:a16="http://schemas.microsoft.com/office/drawing/2014/main" id="{0A5F41E9-FB53-44C2-AC9A-889D7C9437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9" y="2024"/>
                <a:ext cx="66" cy="49"/>
              </a:xfrm>
              <a:custGeom>
                <a:avLst/>
                <a:gdLst/>
                <a:ahLst/>
                <a:cxnLst>
                  <a:cxn ang="0">
                    <a:pos x="31" y="13"/>
                  </a:cxn>
                  <a:cxn ang="0">
                    <a:pos x="29" y="16"/>
                  </a:cxn>
                  <a:cxn ang="0">
                    <a:pos x="26" y="25"/>
                  </a:cxn>
                  <a:cxn ang="0">
                    <a:pos x="21" y="22"/>
                  </a:cxn>
                  <a:cxn ang="0">
                    <a:pos x="18" y="18"/>
                  </a:cxn>
                  <a:cxn ang="0">
                    <a:pos x="14" y="18"/>
                  </a:cxn>
                  <a:cxn ang="0">
                    <a:pos x="9" y="14"/>
                  </a:cxn>
                  <a:cxn ang="0">
                    <a:pos x="6" y="11"/>
                  </a:cxn>
                  <a:cxn ang="0">
                    <a:pos x="0" y="7"/>
                  </a:cxn>
                  <a:cxn ang="0">
                    <a:pos x="8" y="2"/>
                  </a:cxn>
                  <a:cxn ang="0">
                    <a:pos x="9" y="4"/>
                  </a:cxn>
                  <a:cxn ang="0">
                    <a:pos x="12" y="4"/>
                  </a:cxn>
                  <a:cxn ang="0">
                    <a:pos x="15" y="2"/>
                  </a:cxn>
                  <a:cxn ang="0">
                    <a:pos x="17" y="2"/>
                  </a:cxn>
                  <a:cxn ang="0">
                    <a:pos x="20" y="2"/>
                  </a:cxn>
                  <a:cxn ang="0">
                    <a:pos x="24" y="4"/>
                  </a:cxn>
                  <a:cxn ang="0">
                    <a:pos x="28" y="10"/>
                  </a:cxn>
                  <a:cxn ang="0">
                    <a:pos x="31" y="13"/>
                  </a:cxn>
                </a:cxnLst>
                <a:rect l="0" t="0" r="r" b="b"/>
                <a:pathLst>
                  <a:path w="34" h="25">
                    <a:moveTo>
                      <a:pt x="31" y="13"/>
                    </a:moveTo>
                    <a:cubicBezTo>
                      <a:pt x="29" y="14"/>
                      <a:pt x="34" y="13"/>
                      <a:pt x="29" y="16"/>
                    </a:cubicBezTo>
                    <a:cubicBezTo>
                      <a:pt x="24" y="19"/>
                      <a:pt x="26" y="24"/>
                      <a:pt x="26" y="25"/>
                    </a:cubicBezTo>
                    <a:cubicBezTo>
                      <a:pt x="23" y="25"/>
                      <a:pt x="23" y="22"/>
                      <a:pt x="21" y="22"/>
                    </a:cubicBezTo>
                    <a:cubicBezTo>
                      <a:pt x="17" y="21"/>
                      <a:pt x="20" y="18"/>
                      <a:pt x="18" y="18"/>
                    </a:cubicBezTo>
                    <a:cubicBezTo>
                      <a:pt x="17" y="16"/>
                      <a:pt x="15" y="22"/>
                      <a:pt x="14" y="18"/>
                    </a:cubicBezTo>
                    <a:cubicBezTo>
                      <a:pt x="14" y="14"/>
                      <a:pt x="11" y="16"/>
                      <a:pt x="9" y="14"/>
                    </a:cubicBezTo>
                    <a:cubicBezTo>
                      <a:pt x="8" y="11"/>
                      <a:pt x="8" y="14"/>
                      <a:pt x="6" y="11"/>
                    </a:cubicBezTo>
                    <a:cubicBezTo>
                      <a:pt x="4" y="8"/>
                      <a:pt x="3" y="13"/>
                      <a:pt x="0" y="7"/>
                    </a:cubicBezTo>
                    <a:cubicBezTo>
                      <a:pt x="3" y="5"/>
                      <a:pt x="4" y="4"/>
                      <a:pt x="8" y="2"/>
                    </a:cubicBezTo>
                    <a:cubicBezTo>
                      <a:pt x="8" y="4"/>
                      <a:pt x="8" y="4"/>
                      <a:pt x="9" y="4"/>
                    </a:cubicBezTo>
                    <a:cubicBezTo>
                      <a:pt x="9" y="4"/>
                      <a:pt x="11" y="5"/>
                      <a:pt x="12" y="4"/>
                    </a:cubicBezTo>
                    <a:cubicBezTo>
                      <a:pt x="14" y="2"/>
                      <a:pt x="15" y="4"/>
                      <a:pt x="15" y="2"/>
                    </a:cubicBezTo>
                    <a:cubicBezTo>
                      <a:pt x="17" y="0"/>
                      <a:pt x="15" y="2"/>
                      <a:pt x="17" y="2"/>
                    </a:cubicBezTo>
                    <a:cubicBezTo>
                      <a:pt x="20" y="0"/>
                      <a:pt x="18" y="2"/>
                      <a:pt x="20" y="2"/>
                    </a:cubicBezTo>
                    <a:cubicBezTo>
                      <a:pt x="21" y="0"/>
                      <a:pt x="20" y="4"/>
                      <a:pt x="24" y="4"/>
                    </a:cubicBezTo>
                    <a:cubicBezTo>
                      <a:pt x="31" y="5"/>
                      <a:pt x="21" y="10"/>
                      <a:pt x="28" y="10"/>
                    </a:cubicBezTo>
                    <a:cubicBezTo>
                      <a:pt x="29" y="11"/>
                      <a:pt x="31" y="11"/>
                      <a:pt x="31" y="13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9" name="Freeform 188">
                <a:extLst>
                  <a:ext uri="{FF2B5EF4-FFF2-40B4-BE49-F238E27FC236}">
                    <a16:creationId xmlns:a16="http://schemas.microsoft.com/office/drawing/2014/main" id="{E213D43B-915A-40C9-917C-27E9593EA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" y="2053"/>
                <a:ext cx="19" cy="20"/>
              </a:xfrm>
              <a:custGeom>
                <a:avLst/>
                <a:gdLst/>
                <a:ahLst/>
                <a:cxnLst>
                  <a:cxn ang="0">
                    <a:pos x="7" y="10"/>
                  </a:cxn>
                  <a:cxn ang="0">
                    <a:pos x="8" y="5"/>
                  </a:cxn>
                  <a:cxn ang="0">
                    <a:pos x="5" y="0"/>
                  </a:cxn>
                  <a:cxn ang="0">
                    <a:pos x="2" y="10"/>
                  </a:cxn>
                  <a:cxn ang="0">
                    <a:pos x="7" y="10"/>
                  </a:cxn>
                </a:cxnLst>
                <a:rect l="0" t="0" r="r" b="b"/>
                <a:pathLst>
                  <a:path w="10" h="10">
                    <a:moveTo>
                      <a:pt x="7" y="10"/>
                    </a:moveTo>
                    <a:cubicBezTo>
                      <a:pt x="7" y="7"/>
                      <a:pt x="10" y="7"/>
                      <a:pt x="8" y="5"/>
                    </a:cubicBezTo>
                    <a:cubicBezTo>
                      <a:pt x="8" y="5"/>
                      <a:pt x="5" y="5"/>
                      <a:pt x="5" y="0"/>
                    </a:cubicBezTo>
                    <a:cubicBezTo>
                      <a:pt x="0" y="4"/>
                      <a:pt x="2" y="9"/>
                      <a:pt x="2" y="10"/>
                    </a:cubicBezTo>
                    <a:cubicBezTo>
                      <a:pt x="5" y="10"/>
                      <a:pt x="5" y="10"/>
                      <a:pt x="7" y="1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0" name="Freeform 189">
                <a:extLst>
                  <a:ext uri="{FF2B5EF4-FFF2-40B4-BE49-F238E27FC236}">
                    <a16:creationId xmlns:a16="http://schemas.microsoft.com/office/drawing/2014/main" id="{C6281A31-C2C1-4BE2-8C06-6EB012EF6B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4" y="1851"/>
                <a:ext cx="27" cy="18"/>
              </a:xfrm>
              <a:custGeom>
                <a:avLst/>
                <a:gdLst/>
                <a:ahLst/>
                <a:cxnLst>
                  <a:cxn ang="0">
                    <a:pos x="3" y="9"/>
                  </a:cxn>
                  <a:cxn ang="0">
                    <a:pos x="3" y="8"/>
                  </a:cxn>
                  <a:cxn ang="0">
                    <a:pos x="3" y="6"/>
                  </a:cxn>
                  <a:cxn ang="0">
                    <a:pos x="1" y="5"/>
                  </a:cxn>
                  <a:cxn ang="0">
                    <a:pos x="1" y="2"/>
                  </a:cxn>
                  <a:cxn ang="0">
                    <a:pos x="3" y="2"/>
                  </a:cxn>
                  <a:cxn ang="0">
                    <a:pos x="7" y="0"/>
                  </a:cxn>
                  <a:cxn ang="0">
                    <a:pos x="11" y="2"/>
                  </a:cxn>
                  <a:cxn ang="0">
                    <a:pos x="12" y="3"/>
                  </a:cxn>
                  <a:cxn ang="0">
                    <a:pos x="11" y="3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3" y="9"/>
                  </a:cxn>
                </a:cxnLst>
                <a:rect l="0" t="0" r="r" b="b"/>
                <a:pathLst>
                  <a:path w="14" h="9">
                    <a:moveTo>
                      <a:pt x="3" y="9"/>
                    </a:moveTo>
                    <a:cubicBezTo>
                      <a:pt x="1" y="9"/>
                      <a:pt x="1" y="8"/>
                      <a:pt x="3" y="8"/>
                    </a:cubicBezTo>
                    <a:cubicBezTo>
                      <a:pt x="4" y="8"/>
                      <a:pt x="4" y="6"/>
                      <a:pt x="3" y="6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3" y="3"/>
                      <a:pt x="0" y="2"/>
                      <a:pt x="1" y="2"/>
                    </a:cubicBezTo>
                    <a:cubicBezTo>
                      <a:pt x="3" y="2"/>
                      <a:pt x="3" y="3"/>
                      <a:pt x="3" y="2"/>
                    </a:cubicBezTo>
                    <a:cubicBezTo>
                      <a:pt x="4" y="0"/>
                      <a:pt x="7" y="0"/>
                      <a:pt x="7" y="0"/>
                    </a:cubicBezTo>
                    <a:cubicBezTo>
                      <a:pt x="7" y="2"/>
                      <a:pt x="9" y="0"/>
                      <a:pt x="11" y="2"/>
                    </a:cubicBezTo>
                    <a:cubicBezTo>
                      <a:pt x="14" y="3"/>
                      <a:pt x="14" y="3"/>
                      <a:pt x="12" y="3"/>
                    </a:cubicBezTo>
                    <a:cubicBezTo>
                      <a:pt x="12" y="3"/>
                      <a:pt x="12" y="2"/>
                      <a:pt x="11" y="3"/>
                    </a:cubicBezTo>
                    <a:cubicBezTo>
                      <a:pt x="11" y="5"/>
                      <a:pt x="7" y="6"/>
                      <a:pt x="6" y="6"/>
                    </a:cubicBezTo>
                    <a:cubicBezTo>
                      <a:pt x="6" y="5"/>
                      <a:pt x="4" y="8"/>
                      <a:pt x="4" y="8"/>
                    </a:cubicBezTo>
                    <a:cubicBezTo>
                      <a:pt x="4" y="9"/>
                      <a:pt x="3" y="9"/>
                      <a:pt x="3" y="9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1" name="Freeform 190">
                <a:extLst>
                  <a:ext uri="{FF2B5EF4-FFF2-40B4-BE49-F238E27FC236}">
                    <a16:creationId xmlns:a16="http://schemas.microsoft.com/office/drawing/2014/main" id="{26CC0F73-4754-4113-87EC-43A865EEF9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" y="1840"/>
                <a:ext cx="17" cy="11"/>
              </a:xfrm>
              <a:custGeom>
                <a:avLst/>
                <a:gdLst/>
                <a:ahLst/>
                <a:cxnLst>
                  <a:cxn ang="0">
                    <a:pos x="5" y="6"/>
                  </a:cxn>
                  <a:cxn ang="0">
                    <a:pos x="2" y="3"/>
                  </a:cxn>
                  <a:cxn ang="0">
                    <a:pos x="0" y="3"/>
                  </a:cxn>
                  <a:cxn ang="0">
                    <a:pos x="5" y="2"/>
                  </a:cxn>
                  <a:cxn ang="0">
                    <a:pos x="6" y="3"/>
                  </a:cxn>
                  <a:cxn ang="0">
                    <a:pos x="8" y="5"/>
                  </a:cxn>
                  <a:cxn ang="0">
                    <a:pos x="6" y="5"/>
                  </a:cxn>
                  <a:cxn ang="0">
                    <a:pos x="5" y="6"/>
                  </a:cxn>
                </a:cxnLst>
                <a:rect l="0" t="0" r="r" b="b"/>
                <a:pathLst>
                  <a:path w="9" h="6">
                    <a:moveTo>
                      <a:pt x="5" y="6"/>
                    </a:moveTo>
                    <a:cubicBezTo>
                      <a:pt x="3" y="6"/>
                      <a:pt x="3" y="3"/>
                      <a:pt x="2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2"/>
                      <a:pt x="3" y="3"/>
                      <a:pt x="5" y="2"/>
                    </a:cubicBezTo>
                    <a:cubicBezTo>
                      <a:pt x="5" y="0"/>
                      <a:pt x="5" y="2"/>
                      <a:pt x="6" y="3"/>
                    </a:cubicBezTo>
                    <a:cubicBezTo>
                      <a:pt x="9" y="3"/>
                      <a:pt x="8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6"/>
                      <a:pt x="5" y="6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2" name="Freeform 191">
                <a:extLst>
                  <a:ext uri="{FF2B5EF4-FFF2-40B4-BE49-F238E27FC236}">
                    <a16:creationId xmlns:a16="http://schemas.microsoft.com/office/drawing/2014/main" id="{D9FC2ABC-74DF-498D-BDD1-32AE2D686D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5" y="1849"/>
                <a:ext cx="6" cy="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3" y="3"/>
                  </a:cxn>
                  <a:cxn ang="0">
                    <a:pos x="0" y="1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cubicBezTo>
                      <a:pt x="1" y="0"/>
                      <a:pt x="3" y="1"/>
                      <a:pt x="3" y="3"/>
                    </a:cubicBezTo>
                    <a:cubicBezTo>
                      <a:pt x="1" y="4"/>
                      <a:pt x="0" y="3"/>
                      <a:pt x="0" y="1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3" name="Freeform 192">
                <a:extLst>
                  <a:ext uri="{FF2B5EF4-FFF2-40B4-BE49-F238E27FC236}">
                    <a16:creationId xmlns:a16="http://schemas.microsoft.com/office/drawing/2014/main" id="{43FB6447-34E0-436B-AC59-1253A25326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5" y="1844"/>
                <a:ext cx="6" cy="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3" y="0"/>
                  </a:cxn>
                  <a:cxn ang="0">
                    <a:pos x="1" y="0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0" y="0"/>
                      <a:pt x="3" y="0"/>
                      <a:pt x="3" y="0"/>
                    </a:cubicBezTo>
                    <a:cubicBezTo>
                      <a:pt x="3" y="1"/>
                      <a:pt x="1" y="0"/>
                      <a:pt x="1" y="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4" name="Freeform 193">
                <a:extLst>
                  <a:ext uri="{FF2B5EF4-FFF2-40B4-BE49-F238E27FC236}">
                    <a16:creationId xmlns:a16="http://schemas.microsoft.com/office/drawing/2014/main" id="{CC64B8A9-4726-403F-B827-CD3D0B0BAD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71" y="1578"/>
                <a:ext cx="202" cy="359"/>
              </a:xfrm>
              <a:custGeom>
                <a:avLst/>
                <a:gdLst/>
                <a:ahLst/>
                <a:cxnLst>
                  <a:cxn ang="0">
                    <a:pos x="3" y="138"/>
                  </a:cxn>
                  <a:cxn ang="0">
                    <a:pos x="6" y="127"/>
                  </a:cxn>
                  <a:cxn ang="0">
                    <a:pos x="11" y="120"/>
                  </a:cxn>
                  <a:cxn ang="0">
                    <a:pos x="12" y="109"/>
                  </a:cxn>
                  <a:cxn ang="0">
                    <a:pos x="9" y="92"/>
                  </a:cxn>
                  <a:cxn ang="0">
                    <a:pos x="8" y="82"/>
                  </a:cxn>
                  <a:cxn ang="0">
                    <a:pos x="15" y="70"/>
                  </a:cxn>
                  <a:cxn ang="0">
                    <a:pos x="22" y="64"/>
                  </a:cxn>
                  <a:cxn ang="0">
                    <a:pos x="28" y="51"/>
                  </a:cxn>
                  <a:cxn ang="0">
                    <a:pos x="34" y="39"/>
                  </a:cxn>
                  <a:cxn ang="0">
                    <a:pos x="41" y="28"/>
                  </a:cxn>
                  <a:cxn ang="0">
                    <a:pos x="44" y="18"/>
                  </a:cxn>
                  <a:cxn ang="0">
                    <a:pos x="55" y="15"/>
                  </a:cxn>
                  <a:cxn ang="0">
                    <a:pos x="72" y="9"/>
                  </a:cxn>
                  <a:cxn ang="0">
                    <a:pos x="76" y="0"/>
                  </a:cxn>
                  <a:cxn ang="0">
                    <a:pos x="90" y="9"/>
                  </a:cxn>
                  <a:cxn ang="0">
                    <a:pos x="98" y="14"/>
                  </a:cxn>
                  <a:cxn ang="0">
                    <a:pos x="98" y="23"/>
                  </a:cxn>
                  <a:cxn ang="0">
                    <a:pos x="99" y="28"/>
                  </a:cxn>
                  <a:cxn ang="0">
                    <a:pos x="101" y="37"/>
                  </a:cxn>
                  <a:cxn ang="0">
                    <a:pos x="96" y="46"/>
                  </a:cxn>
                  <a:cxn ang="0">
                    <a:pos x="87" y="51"/>
                  </a:cxn>
                  <a:cxn ang="0">
                    <a:pos x="81" y="60"/>
                  </a:cxn>
                  <a:cxn ang="0">
                    <a:pos x="75" y="74"/>
                  </a:cxn>
                  <a:cxn ang="0">
                    <a:pos x="67" y="78"/>
                  </a:cxn>
                  <a:cxn ang="0">
                    <a:pos x="55" y="87"/>
                  </a:cxn>
                  <a:cxn ang="0">
                    <a:pos x="49" y="92"/>
                  </a:cxn>
                  <a:cxn ang="0">
                    <a:pos x="50" y="102"/>
                  </a:cxn>
                  <a:cxn ang="0">
                    <a:pos x="53" y="116"/>
                  </a:cxn>
                  <a:cxn ang="0">
                    <a:pos x="60" y="123"/>
                  </a:cxn>
                  <a:cxn ang="0">
                    <a:pos x="55" y="132"/>
                  </a:cxn>
                  <a:cxn ang="0">
                    <a:pos x="41" y="130"/>
                  </a:cxn>
                  <a:cxn ang="0">
                    <a:pos x="60" y="132"/>
                  </a:cxn>
                  <a:cxn ang="0">
                    <a:pos x="55" y="138"/>
                  </a:cxn>
                  <a:cxn ang="0">
                    <a:pos x="46" y="143"/>
                  </a:cxn>
                  <a:cxn ang="0">
                    <a:pos x="44" y="151"/>
                  </a:cxn>
                  <a:cxn ang="0">
                    <a:pos x="43" y="162"/>
                  </a:cxn>
                  <a:cxn ang="0">
                    <a:pos x="32" y="172"/>
                  </a:cxn>
                  <a:cxn ang="0">
                    <a:pos x="25" y="183"/>
                  </a:cxn>
                  <a:cxn ang="0">
                    <a:pos x="12" y="172"/>
                  </a:cxn>
                  <a:cxn ang="0">
                    <a:pos x="14" y="168"/>
                  </a:cxn>
                  <a:cxn ang="0">
                    <a:pos x="6" y="146"/>
                  </a:cxn>
                  <a:cxn ang="0">
                    <a:pos x="0" y="138"/>
                  </a:cxn>
                  <a:cxn ang="0">
                    <a:pos x="61" y="158"/>
                  </a:cxn>
                  <a:cxn ang="0">
                    <a:pos x="63" y="151"/>
                  </a:cxn>
                  <a:cxn ang="0">
                    <a:pos x="56" y="160"/>
                  </a:cxn>
                  <a:cxn ang="0">
                    <a:pos x="61" y="158"/>
                  </a:cxn>
                  <a:cxn ang="0">
                    <a:pos x="44" y="163"/>
                  </a:cxn>
                  <a:cxn ang="0">
                    <a:pos x="47" y="158"/>
                  </a:cxn>
                  <a:cxn ang="0">
                    <a:pos x="58" y="116"/>
                  </a:cxn>
                </a:cxnLst>
                <a:rect l="0" t="0" r="r" b="b"/>
                <a:pathLst>
                  <a:path w="104" h="185">
                    <a:moveTo>
                      <a:pt x="2" y="135"/>
                    </a:moveTo>
                    <a:cubicBezTo>
                      <a:pt x="2" y="135"/>
                      <a:pt x="2" y="137"/>
                      <a:pt x="3" y="138"/>
                    </a:cubicBezTo>
                    <a:cubicBezTo>
                      <a:pt x="3" y="140"/>
                      <a:pt x="6" y="137"/>
                      <a:pt x="5" y="132"/>
                    </a:cubicBezTo>
                    <a:cubicBezTo>
                      <a:pt x="3" y="129"/>
                      <a:pt x="6" y="129"/>
                      <a:pt x="6" y="127"/>
                    </a:cubicBezTo>
                    <a:cubicBezTo>
                      <a:pt x="5" y="124"/>
                      <a:pt x="8" y="127"/>
                      <a:pt x="9" y="124"/>
                    </a:cubicBezTo>
                    <a:cubicBezTo>
                      <a:pt x="12" y="121"/>
                      <a:pt x="9" y="121"/>
                      <a:pt x="11" y="120"/>
                    </a:cubicBezTo>
                    <a:cubicBezTo>
                      <a:pt x="14" y="118"/>
                      <a:pt x="8" y="112"/>
                      <a:pt x="9" y="110"/>
                    </a:cubicBezTo>
                    <a:cubicBezTo>
                      <a:pt x="9" y="109"/>
                      <a:pt x="12" y="112"/>
                      <a:pt x="12" y="109"/>
                    </a:cubicBezTo>
                    <a:cubicBezTo>
                      <a:pt x="14" y="107"/>
                      <a:pt x="15" y="106"/>
                      <a:pt x="11" y="104"/>
                    </a:cubicBezTo>
                    <a:cubicBezTo>
                      <a:pt x="5" y="101"/>
                      <a:pt x="11" y="96"/>
                      <a:pt x="9" y="92"/>
                    </a:cubicBezTo>
                    <a:cubicBezTo>
                      <a:pt x="6" y="88"/>
                      <a:pt x="9" y="88"/>
                      <a:pt x="8" y="87"/>
                    </a:cubicBezTo>
                    <a:cubicBezTo>
                      <a:pt x="6" y="85"/>
                      <a:pt x="9" y="85"/>
                      <a:pt x="8" y="82"/>
                    </a:cubicBezTo>
                    <a:cubicBezTo>
                      <a:pt x="5" y="79"/>
                      <a:pt x="9" y="79"/>
                      <a:pt x="8" y="78"/>
                    </a:cubicBezTo>
                    <a:cubicBezTo>
                      <a:pt x="8" y="74"/>
                      <a:pt x="14" y="71"/>
                      <a:pt x="15" y="70"/>
                    </a:cubicBezTo>
                    <a:cubicBezTo>
                      <a:pt x="18" y="68"/>
                      <a:pt x="23" y="73"/>
                      <a:pt x="25" y="67"/>
                    </a:cubicBezTo>
                    <a:cubicBezTo>
                      <a:pt x="26" y="64"/>
                      <a:pt x="23" y="65"/>
                      <a:pt x="22" y="64"/>
                    </a:cubicBezTo>
                    <a:cubicBezTo>
                      <a:pt x="18" y="62"/>
                      <a:pt x="26" y="57"/>
                      <a:pt x="26" y="56"/>
                    </a:cubicBezTo>
                    <a:cubicBezTo>
                      <a:pt x="26" y="53"/>
                      <a:pt x="28" y="54"/>
                      <a:pt x="28" y="51"/>
                    </a:cubicBezTo>
                    <a:cubicBezTo>
                      <a:pt x="26" y="46"/>
                      <a:pt x="29" y="48"/>
                      <a:pt x="26" y="42"/>
                    </a:cubicBezTo>
                    <a:cubicBezTo>
                      <a:pt x="26" y="40"/>
                      <a:pt x="37" y="42"/>
                      <a:pt x="34" y="39"/>
                    </a:cubicBezTo>
                    <a:cubicBezTo>
                      <a:pt x="32" y="36"/>
                      <a:pt x="35" y="37"/>
                      <a:pt x="37" y="32"/>
                    </a:cubicBezTo>
                    <a:cubicBezTo>
                      <a:pt x="40" y="29"/>
                      <a:pt x="41" y="31"/>
                      <a:pt x="41" y="28"/>
                    </a:cubicBezTo>
                    <a:cubicBezTo>
                      <a:pt x="43" y="26"/>
                      <a:pt x="40" y="25"/>
                      <a:pt x="40" y="23"/>
                    </a:cubicBezTo>
                    <a:cubicBezTo>
                      <a:pt x="40" y="22"/>
                      <a:pt x="41" y="23"/>
                      <a:pt x="44" y="18"/>
                    </a:cubicBezTo>
                    <a:cubicBezTo>
                      <a:pt x="44" y="15"/>
                      <a:pt x="47" y="15"/>
                      <a:pt x="49" y="14"/>
                    </a:cubicBezTo>
                    <a:cubicBezTo>
                      <a:pt x="50" y="14"/>
                      <a:pt x="52" y="17"/>
                      <a:pt x="55" y="15"/>
                    </a:cubicBezTo>
                    <a:cubicBezTo>
                      <a:pt x="58" y="14"/>
                      <a:pt x="53" y="9"/>
                      <a:pt x="55" y="8"/>
                    </a:cubicBezTo>
                    <a:cubicBezTo>
                      <a:pt x="60" y="4"/>
                      <a:pt x="67" y="12"/>
                      <a:pt x="72" y="9"/>
                    </a:cubicBezTo>
                    <a:cubicBezTo>
                      <a:pt x="75" y="8"/>
                      <a:pt x="67" y="9"/>
                      <a:pt x="72" y="6"/>
                    </a:cubicBezTo>
                    <a:cubicBezTo>
                      <a:pt x="76" y="1"/>
                      <a:pt x="67" y="0"/>
                      <a:pt x="76" y="0"/>
                    </a:cubicBezTo>
                    <a:cubicBezTo>
                      <a:pt x="79" y="1"/>
                      <a:pt x="75" y="1"/>
                      <a:pt x="79" y="3"/>
                    </a:cubicBezTo>
                    <a:cubicBezTo>
                      <a:pt x="82" y="6"/>
                      <a:pt x="87" y="9"/>
                      <a:pt x="90" y="9"/>
                    </a:cubicBezTo>
                    <a:cubicBezTo>
                      <a:pt x="93" y="9"/>
                      <a:pt x="96" y="11"/>
                      <a:pt x="96" y="12"/>
                    </a:cubicBezTo>
                    <a:cubicBezTo>
                      <a:pt x="96" y="14"/>
                      <a:pt x="94" y="12"/>
                      <a:pt x="98" y="14"/>
                    </a:cubicBezTo>
                    <a:cubicBezTo>
                      <a:pt x="102" y="18"/>
                      <a:pt x="98" y="15"/>
                      <a:pt x="98" y="18"/>
                    </a:cubicBezTo>
                    <a:cubicBezTo>
                      <a:pt x="99" y="23"/>
                      <a:pt x="98" y="22"/>
                      <a:pt x="98" y="23"/>
                    </a:cubicBezTo>
                    <a:cubicBezTo>
                      <a:pt x="98" y="25"/>
                      <a:pt x="101" y="22"/>
                      <a:pt x="101" y="23"/>
                    </a:cubicBezTo>
                    <a:cubicBezTo>
                      <a:pt x="101" y="25"/>
                      <a:pt x="99" y="25"/>
                      <a:pt x="99" y="28"/>
                    </a:cubicBezTo>
                    <a:cubicBezTo>
                      <a:pt x="99" y="29"/>
                      <a:pt x="104" y="31"/>
                      <a:pt x="102" y="32"/>
                    </a:cubicBezTo>
                    <a:cubicBezTo>
                      <a:pt x="101" y="34"/>
                      <a:pt x="102" y="34"/>
                      <a:pt x="101" y="37"/>
                    </a:cubicBezTo>
                    <a:cubicBezTo>
                      <a:pt x="98" y="40"/>
                      <a:pt x="104" y="42"/>
                      <a:pt x="104" y="46"/>
                    </a:cubicBezTo>
                    <a:cubicBezTo>
                      <a:pt x="101" y="48"/>
                      <a:pt x="99" y="45"/>
                      <a:pt x="96" y="46"/>
                    </a:cubicBezTo>
                    <a:cubicBezTo>
                      <a:pt x="93" y="48"/>
                      <a:pt x="94" y="45"/>
                      <a:pt x="91" y="46"/>
                    </a:cubicBezTo>
                    <a:cubicBezTo>
                      <a:pt x="90" y="48"/>
                      <a:pt x="87" y="50"/>
                      <a:pt x="87" y="51"/>
                    </a:cubicBezTo>
                    <a:cubicBezTo>
                      <a:pt x="87" y="53"/>
                      <a:pt x="84" y="51"/>
                      <a:pt x="82" y="54"/>
                    </a:cubicBezTo>
                    <a:cubicBezTo>
                      <a:pt x="82" y="59"/>
                      <a:pt x="79" y="57"/>
                      <a:pt x="81" y="60"/>
                    </a:cubicBezTo>
                    <a:cubicBezTo>
                      <a:pt x="81" y="64"/>
                      <a:pt x="85" y="64"/>
                      <a:pt x="81" y="67"/>
                    </a:cubicBezTo>
                    <a:cubicBezTo>
                      <a:pt x="76" y="70"/>
                      <a:pt x="78" y="74"/>
                      <a:pt x="75" y="74"/>
                    </a:cubicBezTo>
                    <a:cubicBezTo>
                      <a:pt x="72" y="74"/>
                      <a:pt x="73" y="76"/>
                      <a:pt x="72" y="76"/>
                    </a:cubicBezTo>
                    <a:cubicBezTo>
                      <a:pt x="69" y="76"/>
                      <a:pt x="70" y="79"/>
                      <a:pt x="67" y="78"/>
                    </a:cubicBezTo>
                    <a:cubicBezTo>
                      <a:pt x="63" y="78"/>
                      <a:pt x="66" y="84"/>
                      <a:pt x="63" y="82"/>
                    </a:cubicBezTo>
                    <a:cubicBezTo>
                      <a:pt x="60" y="81"/>
                      <a:pt x="61" y="87"/>
                      <a:pt x="55" y="87"/>
                    </a:cubicBezTo>
                    <a:cubicBezTo>
                      <a:pt x="50" y="88"/>
                      <a:pt x="58" y="88"/>
                      <a:pt x="53" y="92"/>
                    </a:cubicBezTo>
                    <a:cubicBezTo>
                      <a:pt x="49" y="93"/>
                      <a:pt x="50" y="88"/>
                      <a:pt x="49" y="92"/>
                    </a:cubicBezTo>
                    <a:cubicBezTo>
                      <a:pt x="49" y="95"/>
                      <a:pt x="53" y="92"/>
                      <a:pt x="50" y="96"/>
                    </a:cubicBezTo>
                    <a:cubicBezTo>
                      <a:pt x="49" y="99"/>
                      <a:pt x="52" y="102"/>
                      <a:pt x="50" y="102"/>
                    </a:cubicBezTo>
                    <a:cubicBezTo>
                      <a:pt x="47" y="102"/>
                      <a:pt x="47" y="116"/>
                      <a:pt x="50" y="116"/>
                    </a:cubicBezTo>
                    <a:cubicBezTo>
                      <a:pt x="53" y="116"/>
                      <a:pt x="50" y="118"/>
                      <a:pt x="53" y="116"/>
                    </a:cubicBezTo>
                    <a:cubicBezTo>
                      <a:pt x="56" y="116"/>
                      <a:pt x="56" y="120"/>
                      <a:pt x="58" y="120"/>
                    </a:cubicBezTo>
                    <a:cubicBezTo>
                      <a:pt x="61" y="120"/>
                      <a:pt x="56" y="123"/>
                      <a:pt x="60" y="123"/>
                    </a:cubicBezTo>
                    <a:cubicBezTo>
                      <a:pt x="61" y="123"/>
                      <a:pt x="63" y="124"/>
                      <a:pt x="64" y="126"/>
                    </a:cubicBezTo>
                    <a:cubicBezTo>
                      <a:pt x="64" y="127"/>
                      <a:pt x="58" y="130"/>
                      <a:pt x="55" y="132"/>
                    </a:cubicBezTo>
                    <a:cubicBezTo>
                      <a:pt x="53" y="134"/>
                      <a:pt x="52" y="129"/>
                      <a:pt x="50" y="130"/>
                    </a:cubicBezTo>
                    <a:cubicBezTo>
                      <a:pt x="49" y="130"/>
                      <a:pt x="46" y="127"/>
                      <a:pt x="41" y="130"/>
                    </a:cubicBezTo>
                    <a:cubicBezTo>
                      <a:pt x="38" y="134"/>
                      <a:pt x="46" y="129"/>
                      <a:pt x="49" y="132"/>
                    </a:cubicBezTo>
                    <a:cubicBezTo>
                      <a:pt x="53" y="137"/>
                      <a:pt x="58" y="130"/>
                      <a:pt x="60" y="132"/>
                    </a:cubicBezTo>
                    <a:cubicBezTo>
                      <a:pt x="61" y="135"/>
                      <a:pt x="58" y="134"/>
                      <a:pt x="58" y="135"/>
                    </a:cubicBezTo>
                    <a:cubicBezTo>
                      <a:pt x="58" y="137"/>
                      <a:pt x="56" y="135"/>
                      <a:pt x="55" y="138"/>
                    </a:cubicBezTo>
                    <a:cubicBezTo>
                      <a:pt x="53" y="140"/>
                      <a:pt x="52" y="135"/>
                      <a:pt x="52" y="138"/>
                    </a:cubicBezTo>
                    <a:cubicBezTo>
                      <a:pt x="50" y="141"/>
                      <a:pt x="44" y="141"/>
                      <a:pt x="46" y="143"/>
                    </a:cubicBezTo>
                    <a:cubicBezTo>
                      <a:pt x="46" y="144"/>
                      <a:pt x="43" y="143"/>
                      <a:pt x="44" y="146"/>
                    </a:cubicBezTo>
                    <a:cubicBezTo>
                      <a:pt x="46" y="148"/>
                      <a:pt x="44" y="148"/>
                      <a:pt x="44" y="151"/>
                    </a:cubicBezTo>
                    <a:cubicBezTo>
                      <a:pt x="46" y="152"/>
                      <a:pt x="43" y="154"/>
                      <a:pt x="44" y="155"/>
                    </a:cubicBezTo>
                    <a:cubicBezTo>
                      <a:pt x="44" y="157"/>
                      <a:pt x="43" y="160"/>
                      <a:pt x="43" y="162"/>
                    </a:cubicBezTo>
                    <a:cubicBezTo>
                      <a:pt x="43" y="165"/>
                      <a:pt x="41" y="166"/>
                      <a:pt x="40" y="171"/>
                    </a:cubicBezTo>
                    <a:cubicBezTo>
                      <a:pt x="38" y="177"/>
                      <a:pt x="38" y="172"/>
                      <a:pt x="32" y="172"/>
                    </a:cubicBezTo>
                    <a:cubicBezTo>
                      <a:pt x="26" y="174"/>
                      <a:pt x="31" y="176"/>
                      <a:pt x="28" y="176"/>
                    </a:cubicBezTo>
                    <a:cubicBezTo>
                      <a:pt x="25" y="174"/>
                      <a:pt x="28" y="183"/>
                      <a:pt x="25" y="183"/>
                    </a:cubicBezTo>
                    <a:cubicBezTo>
                      <a:pt x="20" y="182"/>
                      <a:pt x="12" y="185"/>
                      <a:pt x="14" y="182"/>
                    </a:cubicBezTo>
                    <a:cubicBezTo>
                      <a:pt x="17" y="177"/>
                      <a:pt x="8" y="169"/>
                      <a:pt x="12" y="172"/>
                    </a:cubicBezTo>
                    <a:cubicBezTo>
                      <a:pt x="15" y="174"/>
                      <a:pt x="11" y="169"/>
                      <a:pt x="12" y="169"/>
                    </a:cubicBezTo>
                    <a:cubicBezTo>
                      <a:pt x="15" y="169"/>
                      <a:pt x="15" y="166"/>
                      <a:pt x="14" y="168"/>
                    </a:cubicBezTo>
                    <a:cubicBezTo>
                      <a:pt x="11" y="168"/>
                      <a:pt x="8" y="158"/>
                      <a:pt x="6" y="154"/>
                    </a:cubicBezTo>
                    <a:cubicBezTo>
                      <a:pt x="5" y="149"/>
                      <a:pt x="8" y="149"/>
                      <a:pt x="6" y="146"/>
                    </a:cubicBezTo>
                    <a:cubicBezTo>
                      <a:pt x="5" y="144"/>
                      <a:pt x="3" y="149"/>
                      <a:pt x="2" y="146"/>
                    </a:cubicBezTo>
                    <a:cubicBezTo>
                      <a:pt x="0" y="143"/>
                      <a:pt x="2" y="141"/>
                      <a:pt x="0" y="138"/>
                    </a:cubicBezTo>
                    <a:cubicBezTo>
                      <a:pt x="0" y="137"/>
                      <a:pt x="2" y="137"/>
                      <a:pt x="2" y="135"/>
                    </a:cubicBezTo>
                    <a:close/>
                    <a:moveTo>
                      <a:pt x="61" y="158"/>
                    </a:moveTo>
                    <a:cubicBezTo>
                      <a:pt x="64" y="155"/>
                      <a:pt x="60" y="155"/>
                      <a:pt x="63" y="152"/>
                    </a:cubicBezTo>
                    <a:cubicBezTo>
                      <a:pt x="66" y="151"/>
                      <a:pt x="66" y="149"/>
                      <a:pt x="63" y="151"/>
                    </a:cubicBezTo>
                    <a:cubicBezTo>
                      <a:pt x="60" y="154"/>
                      <a:pt x="61" y="149"/>
                      <a:pt x="58" y="152"/>
                    </a:cubicBezTo>
                    <a:cubicBezTo>
                      <a:pt x="55" y="155"/>
                      <a:pt x="55" y="158"/>
                      <a:pt x="56" y="160"/>
                    </a:cubicBezTo>
                    <a:cubicBezTo>
                      <a:pt x="56" y="162"/>
                      <a:pt x="55" y="165"/>
                      <a:pt x="56" y="163"/>
                    </a:cubicBezTo>
                    <a:cubicBezTo>
                      <a:pt x="58" y="163"/>
                      <a:pt x="58" y="162"/>
                      <a:pt x="61" y="158"/>
                    </a:cubicBezTo>
                    <a:close/>
                    <a:moveTo>
                      <a:pt x="47" y="158"/>
                    </a:moveTo>
                    <a:cubicBezTo>
                      <a:pt x="46" y="158"/>
                      <a:pt x="46" y="162"/>
                      <a:pt x="44" y="163"/>
                    </a:cubicBezTo>
                    <a:cubicBezTo>
                      <a:pt x="43" y="165"/>
                      <a:pt x="41" y="171"/>
                      <a:pt x="43" y="172"/>
                    </a:cubicBezTo>
                    <a:cubicBezTo>
                      <a:pt x="43" y="172"/>
                      <a:pt x="49" y="158"/>
                      <a:pt x="47" y="158"/>
                    </a:cubicBezTo>
                    <a:close/>
                    <a:moveTo>
                      <a:pt x="60" y="120"/>
                    </a:moveTo>
                    <a:cubicBezTo>
                      <a:pt x="58" y="120"/>
                      <a:pt x="58" y="118"/>
                      <a:pt x="58" y="116"/>
                    </a:cubicBezTo>
                    <a:cubicBezTo>
                      <a:pt x="60" y="120"/>
                      <a:pt x="60" y="120"/>
                      <a:pt x="60" y="120"/>
                    </a:cubicBezTo>
                    <a:close/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5" name="Freeform 194">
                <a:extLst>
                  <a:ext uri="{FF2B5EF4-FFF2-40B4-BE49-F238E27FC236}">
                    <a16:creationId xmlns:a16="http://schemas.microsoft.com/office/drawing/2014/main" id="{2CC9BC15-6745-44DE-B0C4-5A5B30C3C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5" y="2237"/>
                <a:ext cx="81" cy="82"/>
              </a:xfrm>
              <a:custGeom>
                <a:avLst/>
                <a:gdLst/>
                <a:ahLst/>
                <a:cxnLst>
                  <a:cxn ang="0">
                    <a:pos x="30" y="41"/>
                  </a:cxn>
                  <a:cxn ang="0">
                    <a:pos x="26" y="38"/>
                  </a:cxn>
                  <a:cxn ang="0">
                    <a:pos x="26" y="39"/>
                  </a:cxn>
                  <a:cxn ang="0">
                    <a:pos x="24" y="38"/>
                  </a:cxn>
                  <a:cxn ang="0">
                    <a:pos x="23" y="36"/>
                  </a:cxn>
                  <a:cxn ang="0">
                    <a:pos x="23" y="35"/>
                  </a:cxn>
                  <a:cxn ang="0">
                    <a:pos x="26" y="33"/>
                  </a:cxn>
                  <a:cxn ang="0">
                    <a:pos x="24" y="32"/>
                  </a:cxn>
                  <a:cxn ang="0">
                    <a:pos x="26" y="30"/>
                  </a:cxn>
                  <a:cxn ang="0">
                    <a:pos x="23" y="27"/>
                  </a:cxn>
                  <a:cxn ang="0">
                    <a:pos x="18" y="30"/>
                  </a:cxn>
                  <a:cxn ang="0">
                    <a:pos x="15" y="32"/>
                  </a:cxn>
                  <a:cxn ang="0">
                    <a:pos x="14" y="33"/>
                  </a:cxn>
                  <a:cxn ang="0">
                    <a:pos x="12" y="35"/>
                  </a:cxn>
                  <a:cxn ang="0">
                    <a:pos x="11" y="36"/>
                  </a:cxn>
                  <a:cxn ang="0">
                    <a:pos x="11" y="33"/>
                  </a:cxn>
                  <a:cxn ang="0">
                    <a:pos x="11" y="33"/>
                  </a:cxn>
                  <a:cxn ang="0">
                    <a:pos x="12" y="32"/>
                  </a:cxn>
                  <a:cxn ang="0">
                    <a:pos x="11" y="30"/>
                  </a:cxn>
                  <a:cxn ang="0">
                    <a:pos x="12" y="28"/>
                  </a:cxn>
                  <a:cxn ang="0">
                    <a:pos x="9" y="27"/>
                  </a:cxn>
                  <a:cxn ang="0">
                    <a:pos x="6" y="24"/>
                  </a:cxn>
                  <a:cxn ang="0">
                    <a:pos x="4" y="24"/>
                  </a:cxn>
                  <a:cxn ang="0">
                    <a:pos x="6" y="24"/>
                  </a:cxn>
                  <a:cxn ang="0">
                    <a:pos x="8" y="21"/>
                  </a:cxn>
                  <a:cxn ang="0">
                    <a:pos x="3" y="18"/>
                  </a:cxn>
                  <a:cxn ang="0">
                    <a:pos x="4" y="14"/>
                  </a:cxn>
                  <a:cxn ang="0">
                    <a:pos x="0" y="8"/>
                  </a:cxn>
                  <a:cxn ang="0">
                    <a:pos x="1" y="7"/>
                  </a:cxn>
                  <a:cxn ang="0">
                    <a:pos x="4" y="8"/>
                  </a:cxn>
                  <a:cxn ang="0">
                    <a:pos x="6" y="10"/>
                  </a:cxn>
                  <a:cxn ang="0">
                    <a:pos x="9" y="10"/>
                  </a:cxn>
                  <a:cxn ang="0">
                    <a:pos x="12" y="10"/>
                  </a:cxn>
                  <a:cxn ang="0">
                    <a:pos x="9" y="7"/>
                  </a:cxn>
                  <a:cxn ang="0">
                    <a:pos x="9" y="5"/>
                  </a:cxn>
                  <a:cxn ang="0">
                    <a:pos x="11" y="2"/>
                  </a:cxn>
                  <a:cxn ang="0">
                    <a:pos x="14" y="4"/>
                  </a:cxn>
                  <a:cxn ang="0">
                    <a:pos x="17" y="7"/>
                  </a:cxn>
                  <a:cxn ang="0">
                    <a:pos x="23" y="8"/>
                  </a:cxn>
                  <a:cxn ang="0">
                    <a:pos x="27" y="4"/>
                  </a:cxn>
                  <a:cxn ang="0">
                    <a:pos x="32" y="11"/>
                  </a:cxn>
                  <a:cxn ang="0">
                    <a:pos x="35" y="16"/>
                  </a:cxn>
                  <a:cxn ang="0">
                    <a:pos x="42" y="19"/>
                  </a:cxn>
                  <a:cxn ang="0">
                    <a:pos x="36" y="19"/>
                  </a:cxn>
                  <a:cxn ang="0">
                    <a:pos x="33" y="27"/>
                  </a:cxn>
                  <a:cxn ang="0">
                    <a:pos x="33" y="32"/>
                  </a:cxn>
                  <a:cxn ang="0">
                    <a:pos x="32" y="35"/>
                  </a:cxn>
                  <a:cxn ang="0">
                    <a:pos x="30" y="35"/>
                  </a:cxn>
                  <a:cxn ang="0">
                    <a:pos x="30" y="41"/>
                  </a:cxn>
                </a:cxnLst>
                <a:rect l="0" t="0" r="r" b="b"/>
                <a:pathLst>
                  <a:path w="42" h="42">
                    <a:moveTo>
                      <a:pt x="30" y="41"/>
                    </a:moveTo>
                    <a:cubicBezTo>
                      <a:pt x="26" y="42"/>
                      <a:pt x="27" y="39"/>
                      <a:pt x="26" y="38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4" y="39"/>
                      <a:pt x="24" y="38"/>
                      <a:pt x="24" y="38"/>
                    </a:cubicBezTo>
                    <a:cubicBezTo>
                      <a:pt x="24" y="36"/>
                      <a:pt x="24" y="36"/>
                      <a:pt x="23" y="36"/>
                    </a:cubicBezTo>
                    <a:cubicBezTo>
                      <a:pt x="23" y="36"/>
                      <a:pt x="23" y="36"/>
                      <a:pt x="23" y="35"/>
                    </a:cubicBezTo>
                    <a:cubicBezTo>
                      <a:pt x="23" y="35"/>
                      <a:pt x="26" y="35"/>
                      <a:pt x="26" y="33"/>
                    </a:cubicBezTo>
                    <a:cubicBezTo>
                      <a:pt x="26" y="33"/>
                      <a:pt x="24" y="33"/>
                      <a:pt x="24" y="32"/>
                    </a:cubicBezTo>
                    <a:cubicBezTo>
                      <a:pt x="24" y="30"/>
                      <a:pt x="26" y="30"/>
                      <a:pt x="26" y="30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1" y="25"/>
                      <a:pt x="18" y="28"/>
                      <a:pt x="18" y="30"/>
                    </a:cubicBezTo>
                    <a:cubicBezTo>
                      <a:pt x="17" y="30"/>
                      <a:pt x="15" y="32"/>
                      <a:pt x="15" y="32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6"/>
                      <a:pt x="12" y="36"/>
                      <a:pt x="11" y="36"/>
                    </a:cubicBezTo>
                    <a:cubicBezTo>
                      <a:pt x="11" y="35"/>
                      <a:pt x="11" y="35"/>
                      <a:pt x="11" y="33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9" y="32"/>
                      <a:pt x="12" y="32"/>
                      <a:pt x="12" y="32"/>
                    </a:cubicBezTo>
                    <a:cubicBezTo>
                      <a:pt x="12" y="32"/>
                      <a:pt x="9" y="30"/>
                      <a:pt x="11" y="30"/>
                    </a:cubicBezTo>
                    <a:cubicBezTo>
                      <a:pt x="11" y="28"/>
                      <a:pt x="12" y="30"/>
                      <a:pt x="12" y="28"/>
                    </a:cubicBezTo>
                    <a:cubicBezTo>
                      <a:pt x="12" y="27"/>
                      <a:pt x="9" y="28"/>
                      <a:pt x="9" y="27"/>
                    </a:cubicBezTo>
                    <a:cubicBezTo>
                      <a:pt x="8" y="27"/>
                      <a:pt x="6" y="25"/>
                      <a:pt x="6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2"/>
                      <a:pt x="6" y="24"/>
                      <a:pt x="6" y="24"/>
                    </a:cubicBezTo>
                    <a:cubicBezTo>
                      <a:pt x="6" y="22"/>
                      <a:pt x="8" y="21"/>
                      <a:pt x="8" y="2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14"/>
                      <a:pt x="4" y="14"/>
                      <a:pt x="4" y="14"/>
                    </a:cubicBezTo>
                    <a:cubicBezTo>
                      <a:pt x="4" y="13"/>
                      <a:pt x="0" y="10"/>
                      <a:pt x="0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4" y="10"/>
                      <a:pt x="6" y="10"/>
                    </a:cubicBezTo>
                    <a:cubicBezTo>
                      <a:pt x="8" y="10"/>
                      <a:pt x="8" y="10"/>
                      <a:pt x="9" y="10"/>
                    </a:cubicBezTo>
                    <a:cubicBezTo>
                      <a:pt x="11" y="10"/>
                      <a:pt x="11" y="13"/>
                      <a:pt x="12" y="10"/>
                    </a:cubicBezTo>
                    <a:cubicBezTo>
                      <a:pt x="14" y="8"/>
                      <a:pt x="9" y="7"/>
                      <a:pt x="9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11" y="2"/>
                      <a:pt x="11" y="2"/>
                    </a:cubicBezTo>
                    <a:cubicBezTo>
                      <a:pt x="12" y="5"/>
                      <a:pt x="14" y="0"/>
                      <a:pt x="14" y="4"/>
                    </a:cubicBezTo>
                    <a:cubicBezTo>
                      <a:pt x="15" y="7"/>
                      <a:pt x="17" y="4"/>
                      <a:pt x="17" y="7"/>
                    </a:cubicBezTo>
                    <a:cubicBezTo>
                      <a:pt x="18" y="11"/>
                      <a:pt x="23" y="10"/>
                      <a:pt x="23" y="8"/>
                    </a:cubicBezTo>
                    <a:cubicBezTo>
                      <a:pt x="24" y="7"/>
                      <a:pt x="26" y="5"/>
                      <a:pt x="27" y="4"/>
                    </a:cubicBezTo>
                    <a:cubicBezTo>
                      <a:pt x="29" y="4"/>
                      <a:pt x="32" y="10"/>
                      <a:pt x="32" y="11"/>
                    </a:cubicBezTo>
                    <a:cubicBezTo>
                      <a:pt x="33" y="13"/>
                      <a:pt x="35" y="13"/>
                      <a:pt x="35" y="16"/>
                    </a:cubicBezTo>
                    <a:cubicBezTo>
                      <a:pt x="35" y="18"/>
                      <a:pt x="41" y="16"/>
                      <a:pt x="42" y="19"/>
                    </a:cubicBezTo>
                    <a:cubicBezTo>
                      <a:pt x="42" y="22"/>
                      <a:pt x="41" y="18"/>
                      <a:pt x="36" y="19"/>
                    </a:cubicBezTo>
                    <a:cubicBezTo>
                      <a:pt x="33" y="22"/>
                      <a:pt x="36" y="25"/>
                      <a:pt x="33" y="27"/>
                    </a:cubicBezTo>
                    <a:cubicBezTo>
                      <a:pt x="32" y="28"/>
                      <a:pt x="35" y="30"/>
                      <a:pt x="33" y="32"/>
                    </a:cubicBezTo>
                    <a:cubicBezTo>
                      <a:pt x="32" y="32"/>
                      <a:pt x="33" y="33"/>
                      <a:pt x="32" y="35"/>
                    </a:cubicBezTo>
                    <a:cubicBezTo>
                      <a:pt x="32" y="35"/>
                      <a:pt x="32" y="28"/>
                      <a:pt x="30" y="35"/>
                    </a:cubicBezTo>
                    <a:cubicBezTo>
                      <a:pt x="29" y="38"/>
                      <a:pt x="29" y="39"/>
                      <a:pt x="30" y="41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6" name="Freeform 195">
                <a:extLst>
                  <a:ext uri="{FF2B5EF4-FFF2-40B4-BE49-F238E27FC236}">
                    <a16:creationId xmlns:a16="http://schemas.microsoft.com/office/drawing/2014/main" id="{B36EB585-B129-40DF-8A04-F37E81A7B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9" y="2286"/>
                <a:ext cx="23" cy="21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3" y="0"/>
                  </a:cxn>
                  <a:cxn ang="0">
                    <a:pos x="4" y="3"/>
                  </a:cxn>
                  <a:cxn ang="0">
                    <a:pos x="6" y="3"/>
                  </a:cxn>
                  <a:cxn ang="0">
                    <a:pos x="7" y="3"/>
                  </a:cxn>
                  <a:cxn ang="0">
                    <a:pos x="9" y="5"/>
                  </a:cxn>
                  <a:cxn ang="0">
                    <a:pos x="10" y="6"/>
                  </a:cxn>
                  <a:cxn ang="0">
                    <a:pos x="12" y="11"/>
                  </a:cxn>
                  <a:cxn ang="0">
                    <a:pos x="9" y="11"/>
                  </a:cxn>
                  <a:cxn ang="0">
                    <a:pos x="0" y="2"/>
                  </a:cxn>
                </a:cxnLst>
                <a:rect l="0" t="0" r="r" b="b"/>
                <a:pathLst>
                  <a:path w="12" h="11">
                    <a:moveTo>
                      <a:pt x="0" y="2"/>
                    </a:moveTo>
                    <a:cubicBezTo>
                      <a:pt x="1" y="2"/>
                      <a:pt x="1" y="0"/>
                      <a:pt x="3" y="0"/>
                    </a:cubicBezTo>
                    <a:cubicBezTo>
                      <a:pt x="4" y="2"/>
                      <a:pt x="3" y="3"/>
                      <a:pt x="4" y="3"/>
                    </a:cubicBezTo>
                    <a:cubicBezTo>
                      <a:pt x="6" y="2"/>
                      <a:pt x="4" y="3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9" y="3"/>
                      <a:pt x="7" y="5"/>
                      <a:pt x="9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8"/>
                      <a:pt x="10" y="9"/>
                      <a:pt x="12" y="11"/>
                    </a:cubicBezTo>
                    <a:cubicBezTo>
                      <a:pt x="10" y="11"/>
                      <a:pt x="10" y="11"/>
                      <a:pt x="9" y="11"/>
                    </a:cubicBezTo>
                    <a:cubicBezTo>
                      <a:pt x="4" y="9"/>
                      <a:pt x="3" y="5"/>
                      <a:pt x="0" y="2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7" name="Freeform 196">
                <a:extLst>
                  <a:ext uri="{FF2B5EF4-FFF2-40B4-BE49-F238E27FC236}">
                    <a16:creationId xmlns:a16="http://schemas.microsoft.com/office/drawing/2014/main" id="{72E1BC70-7301-4D5C-908F-DD16A4680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8" y="2253"/>
                <a:ext cx="50" cy="54"/>
              </a:xfrm>
              <a:custGeom>
                <a:avLst/>
                <a:gdLst/>
                <a:ahLst/>
                <a:cxnLst>
                  <a:cxn ang="0">
                    <a:pos x="24" y="28"/>
                  </a:cxn>
                  <a:cxn ang="0">
                    <a:pos x="24" y="25"/>
                  </a:cxn>
                  <a:cxn ang="0">
                    <a:pos x="24" y="25"/>
                  </a:cxn>
                  <a:cxn ang="0">
                    <a:pos x="26" y="23"/>
                  </a:cxn>
                  <a:cxn ang="0">
                    <a:pos x="24" y="22"/>
                  </a:cxn>
                  <a:cxn ang="0">
                    <a:pos x="26" y="20"/>
                  </a:cxn>
                  <a:cxn ang="0">
                    <a:pos x="23" y="19"/>
                  </a:cxn>
                  <a:cxn ang="0">
                    <a:pos x="20" y="16"/>
                  </a:cxn>
                  <a:cxn ang="0">
                    <a:pos x="18" y="16"/>
                  </a:cxn>
                  <a:cxn ang="0">
                    <a:pos x="20" y="16"/>
                  </a:cxn>
                  <a:cxn ang="0">
                    <a:pos x="21" y="12"/>
                  </a:cxn>
                  <a:cxn ang="0">
                    <a:pos x="17" y="9"/>
                  </a:cxn>
                  <a:cxn ang="0">
                    <a:pos x="18" y="6"/>
                  </a:cxn>
                  <a:cxn ang="0">
                    <a:pos x="14" y="0"/>
                  </a:cxn>
                  <a:cxn ang="0">
                    <a:pos x="12" y="2"/>
                  </a:cxn>
                  <a:cxn ang="0">
                    <a:pos x="8" y="2"/>
                  </a:cxn>
                  <a:cxn ang="0">
                    <a:pos x="6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3" y="8"/>
                  </a:cxn>
                  <a:cxn ang="0">
                    <a:pos x="1" y="11"/>
                  </a:cxn>
                  <a:cxn ang="0">
                    <a:pos x="3" y="12"/>
                  </a:cxn>
                  <a:cxn ang="0">
                    <a:pos x="1" y="14"/>
                  </a:cxn>
                  <a:cxn ang="0">
                    <a:pos x="9" y="16"/>
                  </a:cxn>
                  <a:cxn ang="0">
                    <a:pos x="11" y="19"/>
                  </a:cxn>
                  <a:cxn ang="0">
                    <a:pos x="14" y="17"/>
                  </a:cxn>
                  <a:cxn ang="0">
                    <a:pos x="15" y="20"/>
                  </a:cxn>
                  <a:cxn ang="0">
                    <a:pos x="17" y="20"/>
                  </a:cxn>
                  <a:cxn ang="0">
                    <a:pos x="18" y="20"/>
                  </a:cxn>
                  <a:cxn ang="0">
                    <a:pos x="20" y="22"/>
                  </a:cxn>
                  <a:cxn ang="0">
                    <a:pos x="21" y="23"/>
                  </a:cxn>
                  <a:cxn ang="0">
                    <a:pos x="23" y="28"/>
                  </a:cxn>
                  <a:cxn ang="0">
                    <a:pos x="24" y="26"/>
                  </a:cxn>
                  <a:cxn ang="0">
                    <a:pos x="24" y="28"/>
                  </a:cxn>
                </a:cxnLst>
                <a:rect l="0" t="0" r="r" b="b"/>
                <a:pathLst>
                  <a:path w="26" h="28">
                    <a:moveTo>
                      <a:pt x="24" y="28"/>
                    </a:moveTo>
                    <a:cubicBezTo>
                      <a:pt x="24" y="26"/>
                      <a:pt x="24" y="26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3" y="23"/>
                      <a:pt x="26" y="23"/>
                      <a:pt x="26" y="23"/>
                    </a:cubicBezTo>
                    <a:cubicBezTo>
                      <a:pt x="26" y="23"/>
                      <a:pt x="23" y="22"/>
                      <a:pt x="24" y="22"/>
                    </a:cubicBezTo>
                    <a:cubicBezTo>
                      <a:pt x="24" y="20"/>
                      <a:pt x="26" y="22"/>
                      <a:pt x="26" y="20"/>
                    </a:cubicBezTo>
                    <a:cubicBezTo>
                      <a:pt x="26" y="19"/>
                      <a:pt x="23" y="20"/>
                      <a:pt x="23" y="19"/>
                    </a:cubicBezTo>
                    <a:cubicBezTo>
                      <a:pt x="21" y="19"/>
                      <a:pt x="20" y="17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4"/>
                      <a:pt x="20" y="16"/>
                      <a:pt x="20" y="16"/>
                    </a:cubicBezTo>
                    <a:cubicBezTo>
                      <a:pt x="20" y="14"/>
                      <a:pt x="21" y="12"/>
                      <a:pt x="21" y="12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5" y="6"/>
                      <a:pt x="18" y="6"/>
                      <a:pt x="18" y="6"/>
                    </a:cubicBezTo>
                    <a:cubicBezTo>
                      <a:pt x="18" y="5"/>
                      <a:pt x="14" y="2"/>
                      <a:pt x="14" y="0"/>
                    </a:cubicBezTo>
                    <a:cubicBezTo>
                      <a:pt x="12" y="0"/>
                      <a:pt x="12" y="2"/>
                      <a:pt x="12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6" y="2"/>
                    </a:cubicBezTo>
                    <a:cubicBezTo>
                      <a:pt x="5" y="2"/>
                      <a:pt x="3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1" y="3"/>
                    </a:cubicBezTo>
                    <a:cubicBezTo>
                      <a:pt x="1" y="5"/>
                      <a:pt x="3" y="6"/>
                      <a:pt x="3" y="8"/>
                    </a:cubicBezTo>
                    <a:cubicBezTo>
                      <a:pt x="3" y="9"/>
                      <a:pt x="1" y="9"/>
                      <a:pt x="1" y="11"/>
                    </a:cubicBezTo>
                    <a:cubicBezTo>
                      <a:pt x="1" y="12"/>
                      <a:pt x="3" y="12"/>
                      <a:pt x="3" y="12"/>
                    </a:cubicBezTo>
                    <a:cubicBezTo>
                      <a:pt x="3" y="14"/>
                      <a:pt x="1" y="14"/>
                      <a:pt x="1" y="14"/>
                    </a:cubicBezTo>
                    <a:cubicBezTo>
                      <a:pt x="5" y="16"/>
                      <a:pt x="8" y="14"/>
                      <a:pt x="9" y="16"/>
                    </a:cubicBezTo>
                    <a:cubicBezTo>
                      <a:pt x="11" y="17"/>
                      <a:pt x="11" y="17"/>
                      <a:pt x="11" y="19"/>
                    </a:cubicBezTo>
                    <a:cubicBezTo>
                      <a:pt x="12" y="19"/>
                      <a:pt x="12" y="17"/>
                      <a:pt x="14" y="17"/>
                    </a:cubicBezTo>
                    <a:cubicBezTo>
                      <a:pt x="15" y="19"/>
                      <a:pt x="14" y="20"/>
                      <a:pt x="15" y="20"/>
                    </a:cubicBezTo>
                    <a:cubicBezTo>
                      <a:pt x="17" y="19"/>
                      <a:pt x="15" y="20"/>
                      <a:pt x="17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0" y="20"/>
                      <a:pt x="18" y="22"/>
                      <a:pt x="20" y="22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5"/>
                      <a:pt x="21" y="26"/>
                      <a:pt x="23" y="28"/>
                    </a:cubicBezTo>
                    <a:cubicBezTo>
                      <a:pt x="23" y="28"/>
                      <a:pt x="23" y="26"/>
                      <a:pt x="24" y="26"/>
                    </a:cubicBezTo>
                    <a:cubicBezTo>
                      <a:pt x="24" y="28"/>
                      <a:pt x="24" y="28"/>
                      <a:pt x="24" y="28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8" name="Freeform 197">
                <a:extLst>
                  <a:ext uri="{FF2B5EF4-FFF2-40B4-BE49-F238E27FC236}">
                    <a16:creationId xmlns:a16="http://schemas.microsoft.com/office/drawing/2014/main" id="{A9399B23-C6CF-45F4-95DF-7762AFE8ED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" y="2204"/>
                <a:ext cx="109" cy="57"/>
              </a:xfrm>
              <a:custGeom>
                <a:avLst/>
                <a:gdLst/>
                <a:ahLst/>
                <a:cxnLst>
                  <a:cxn ang="0">
                    <a:pos x="30" y="28"/>
                  </a:cxn>
                  <a:cxn ang="0">
                    <a:pos x="34" y="26"/>
                  </a:cxn>
                  <a:cxn ang="0">
                    <a:pos x="36" y="26"/>
                  </a:cxn>
                  <a:cxn ang="0">
                    <a:pos x="41" y="26"/>
                  </a:cxn>
                  <a:cxn ang="0">
                    <a:pos x="42" y="25"/>
                  </a:cxn>
                  <a:cxn ang="0">
                    <a:pos x="44" y="23"/>
                  </a:cxn>
                  <a:cxn ang="0">
                    <a:pos x="47" y="25"/>
                  </a:cxn>
                  <a:cxn ang="0">
                    <a:pos x="48" y="26"/>
                  </a:cxn>
                  <a:cxn ang="0">
                    <a:pos x="51" y="26"/>
                  </a:cxn>
                  <a:cxn ang="0">
                    <a:pos x="54" y="26"/>
                  </a:cxn>
                  <a:cxn ang="0">
                    <a:pos x="51" y="23"/>
                  </a:cxn>
                  <a:cxn ang="0">
                    <a:pos x="51" y="22"/>
                  </a:cxn>
                  <a:cxn ang="0">
                    <a:pos x="53" y="19"/>
                  </a:cxn>
                  <a:cxn ang="0">
                    <a:pos x="47" y="16"/>
                  </a:cxn>
                  <a:cxn ang="0">
                    <a:pos x="47" y="11"/>
                  </a:cxn>
                  <a:cxn ang="0">
                    <a:pos x="42" y="10"/>
                  </a:cxn>
                  <a:cxn ang="0">
                    <a:pos x="37" y="10"/>
                  </a:cxn>
                  <a:cxn ang="0">
                    <a:pos x="31" y="11"/>
                  </a:cxn>
                  <a:cxn ang="0">
                    <a:pos x="30" y="8"/>
                  </a:cxn>
                  <a:cxn ang="0">
                    <a:pos x="24" y="5"/>
                  </a:cxn>
                  <a:cxn ang="0">
                    <a:pos x="17" y="4"/>
                  </a:cxn>
                  <a:cxn ang="0">
                    <a:pos x="11" y="4"/>
                  </a:cxn>
                  <a:cxn ang="0">
                    <a:pos x="7" y="0"/>
                  </a:cxn>
                  <a:cxn ang="0">
                    <a:pos x="0" y="2"/>
                  </a:cxn>
                  <a:cxn ang="0">
                    <a:pos x="10" y="8"/>
                  </a:cxn>
                  <a:cxn ang="0">
                    <a:pos x="14" y="14"/>
                  </a:cxn>
                  <a:cxn ang="0">
                    <a:pos x="13" y="23"/>
                  </a:cxn>
                  <a:cxn ang="0">
                    <a:pos x="17" y="23"/>
                  </a:cxn>
                  <a:cxn ang="0">
                    <a:pos x="21" y="23"/>
                  </a:cxn>
                  <a:cxn ang="0">
                    <a:pos x="22" y="22"/>
                  </a:cxn>
                  <a:cxn ang="0">
                    <a:pos x="27" y="25"/>
                  </a:cxn>
                  <a:cxn ang="0">
                    <a:pos x="27" y="25"/>
                  </a:cxn>
                  <a:cxn ang="0">
                    <a:pos x="27" y="26"/>
                  </a:cxn>
                  <a:cxn ang="0">
                    <a:pos x="30" y="26"/>
                  </a:cxn>
                  <a:cxn ang="0">
                    <a:pos x="30" y="28"/>
                  </a:cxn>
                </a:cxnLst>
                <a:rect l="0" t="0" r="r" b="b"/>
                <a:pathLst>
                  <a:path w="56" h="29">
                    <a:moveTo>
                      <a:pt x="30" y="28"/>
                    </a:moveTo>
                    <a:cubicBezTo>
                      <a:pt x="31" y="28"/>
                      <a:pt x="33" y="26"/>
                      <a:pt x="34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6"/>
                      <a:pt x="41" y="25"/>
                      <a:pt x="42" y="25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5"/>
                      <a:pt x="47" y="26"/>
                      <a:pt x="48" y="26"/>
                    </a:cubicBezTo>
                    <a:cubicBezTo>
                      <a:pt x="50" y="26"/>
                      <a:pt x="50" y="26"/>
                      <a:pt x="51" y="26"/>
                    </a:cubicBezTo>
                    <a:cubicBezTo>
                      <a:pt x="53" y="26"/>
                      <a:pt x="53" y="29"/>
                      <a:pt x="54" y="26"/>
                    </a:cubicBezTo>
                    <a:cubicBezTo>
                      <a:pt x="56" y="25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20"/>
                      <a:pt x="53" y="19"/>
                      <a:pt x="53" y="19"/>
                    </a:cubicBezTo>
                    <a:cubicBezTo>
                      <a:pt x="48" y="17"/>
                      <a:pt x="48" y="17"/>
                      <a:pt x="47" y="16"/>
                    </a:cubicBezTo>
                    <a:cubicBezTo>
                      <a:pt x="45" y="14"/>
                      <a:pt x="50" y="11"/>
                      <a:pt x="47" y="11"/>
                    </a:cubicBezTo>
                    <a:cubicBezTo>
                      <a:pt x="44" y="11"/>
                      <a:pt x="44" y="10"/>
                      <a:pt x="42" y="10"/>
                    </a:cubicBezTo>
                    <a:cubicBezTo>
                      <a:pt x="41" y="8"/>
                      <a:pt x="41" y="11"/>
                      <a:pt x="37" y="10"/>
                    </a:cubicBezTo>
                    <a:cubicBezTo>
                      <a:pt x="36" y="8"/>
                      <a:pt x="34" y="13"/>
                      <a:pt x="31" y="11"/>
                    </a:cubicBezTo>
                    <a:cubicBezTo>
                      <a:pt x="30" y="10"/>
                      <a:pt x="34" y="10"/>
                      <a:pt x="30" y="8"/>
                    </a:cubicBezTo>
                    <a:cubicBezTo>
                      <a:pt x="25" y="7"/>
                      <a:pt x="25" y="5"/>
                      <a:pt x="24" y="5"/>
                    </a:cubicBezTo>
                    <a:cubicBezTo>
                      <a:pt x="22" y="5"/>
                      <a:pt x="21" y="2"/>
                      <a:pt x="17" y="4"/>
                    </a:cubicBezTo>
                    <a:cubicBezTo>
                      <a:pt x="13" y="7"/>
                      <a:pt x="14" y="4"/>
                      <a:pt x="11" y="4"/>
                    </a:cubicBezTo>
                    <a:cubicBezTo>
                      <a:pt x="8" y="4"/>
                      <a:pt x="8" y="0"/>
                      <a:pt x="7" y="0"/>
                    </a:cubicBezTo>
                    <a:cubicBezTo>
                      <a:pt x="5" y="0"/>
                      <a:pt x="2" y="0"/>
                      <a:pt x="0" y="2"/>
                    </a:cubicBezTo>
                    <a:cubicBezTo>
                      <a:pt x="7" y="7"/>
                      <a:pt x="8" y="5"/>
                      <a:pt x="10" y="8"/>
                    </a:cubicBezTo>
                    <a:cubicBezTo>
                      <a:pt x="11" y="11"/>
                      <a:pt x="13" y="7"/>
                      <a:pt x="14" y="14"/>
                    </a:cubicBezTo>
                    <a:cubicBezTo>
                      <a:pt x="16" y="22"/>
                      <a:pt x="14" y="22"/>
                      <a:pt x="13" y="23"/>
                    </a:cubicBezTo>
                    <a:cubicBezTo>
                      <a:pt x="16" y="25"/>
                      <a:pt x="14" y="23"/>
                      <a:pt x="17" y="23"/>
                    </a:cubicBezTo>
                    <a:cubicBezTo>
                      <a:pt x="17" y="23"/>
                      <a:pt x="21" y="25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4" y="22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8"/>
                      <a:pt x="28" y="26"/>
                      <a:pt x="30" y="26"/>
                    </a:cubicBezTo>
                    <a:cubicBezTo>
                      <a:pt x="30" y="28"/>
                      <a:pt x="30" y="28"/>
                      <a:pt x="30" y="28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9" name="Freeform 198">
                <a:extLst>
                  <a:ext uri="{FF2B5EF4-FFF2-40B4-BE49-F238E27FC236}">
                    <a16:creationId xmlns:a16="http://schemas.microsoft.com/office/drawing/2014/main" id="{9307D099-18B8-4F77-A73B-405B7FB62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" y="1925"/>
                <a:ext cx="637" cy="347"/>
              </a:xfrm>
              <a:custGeom>
                <a:avLst/>
                <a:gdLst/>
                <a:ahLst/>
                <a:cxnLst>
                  <a:cxn ang="0">
                    <a:pos x="197" y="160"/>
                  </a:cxn>
                  <a:cxn ang="0">
                    <a:pos x="194" y="162"/>
                  </a:cxn>
                  <a:cxn ang="0">
                    <a:pos x="185" y="168"/>
                  </a:cxn>
                  <a:cxn ang="0">
                    <a:pos x="179" y="176"/>
                  </a:cxn>
                  <a:cxn ang="0">
                    <a:pos x="174" y="176"/>
                  </a:cxn>
                  <a:cxn ang="0">
                    <a:pos x="174" y="173"/>
                  </a:cxn>
                  <a:cxn ang="0">
                    <a:pos x="163" y="168"/>
                  </a:cxn>
                  <a:cxn ang="0">
                    <a:pos x="159" y="162"/>
                  </a:cxn>
                  <a:cxn ang="0">
                    <a:pos x="159" y="153"/>
                  </a:cxn>
                  <a:cxn ang="0">
                    <a:pos x="148" y="143"/>
                  </a:cxn>
                  <a:cxn ang="0">
                    <a:pos x="124" y="143"/>
                  </a:cxn>
                  <a:cxn ang="0">
                    <a:pos x="121" y="135"/>
                  </a:cxn>
                  <a:cxn ang="0">
                    <a:pos x="122" y="124"/>
                  </a:cxn>
                  <a:cxn ang="0">
                    <a:pos x="122" y="114"/>
                  </a:cxn>
                  <a:cxn ang="0">
                    <a:pos x="121" y="109"/>
                  </a:cxn>
                  <a:cxn ang="0">
                    <a:pos x="112" y="109"/>
                  </a:cxn>
                  <a:cxn ang="0">
                    <a:pos x="107" y="114"/>
                  </a:cxn>
                  <a:cxn ang="0">
                    <a:pos x="99" y="121"/>
                  </a:cxn>
                  <a:cxn ang="0">
                    <a:pos x="80" y="132"/>
                  </a:cxn>
                  <a:cxn ang="0">
                    <a:pos x="75" y="170"/>
                  </a:cxn>
                  <a:cxn ang="0">
                    <a:pos x="63" y="159"/>
                  </a:cxn>
                  <a:cxn ang="0">
                    <a:pos x="51" y="165"/>
                  </a:cxn>
                  <a:cxn ang="0">
                    <a:pos x="46" y="151"/>
                  </a:cxn>
                  <a:cxn ang="0">
                    <a:pos x="37" y="137"/>
                  </a:cxn>
                  <a:cxn ang="0">
                    <a:pos x="43" y="134"/>
                  </a:cxn>
                  <a:cxn ang="0">
                    <a:pos x="43" y="124"/>
                  </a:cxn>
                  <a:cxn ang="0">
                    <a:pos x="55" y="123"/>
                  </a:cxn>
                  <a:cxn ang="0">
                    <a:pos x="57" y="107"/>
                  </a:cxn>
                  <a:cxn ang="0">
                    <a:pos x="45" y="106"/>
                  </a:cxn>
                  <a:cxn ang="0">
                    <a:pos x="25" y="112"/>
                  </a:cxn>
                  <a:cxn ang="0">
                    <a:pos x="23" y="112"/>
                  </a:cxn>
                  <a:cxn ang="0">
                    <a:pos x="11" y="96"/>
                  </a:cxn>
                  <a:cxn ang="0">
                    <a:pos x="7" y="76"/>
                  </a:cxn>
                  <a:cxn ang="0">
                    <a:pos x="22" y="65"/>
                  </a:cxn>
                  <a:cxn ang="0">
                    <a:pos x="46" y="50"/>
                  </a:cxn>
                  <a:cxn ang="0">
                    <a:pos x="80" y="62"/>
                  </a:cxn>
                  <a:cxn ang="0">
                    <a:pos x="103" y="61"/>
                  </a:cxn>
                  <a:cxn ang="0">
                    <a:pos x="119" y="51"/>
                  </a:cxn>
                  <a:cxn ang="0">
                    <a:pos x="125" y="31"/>
                  </a:cxn>
                  <a:cxn ang="0">
                    <a:pos x="171" y="9"/>
                  </a:cxn>
                  <a:cxn ang="0">
                    <a:pos x="199" y="11"/>
                  </a:cxn>
                  <a:cxn ang="0">
                    <a:pos x="218" y="23"/>
                  </a:cxn>
                  <a:cxn ang="0">
                    <a:pos x="243" y="20"/>
                  </a:cxn>
                  <a:cxn ang="0">
                    <a:pos x="279" y="56"/>
                  </a:cxn>
                  <a:cxn ang="0">
                    <a:pos x="321" y="73"/>
                  </a:cxn>
                  <a:cxn ang="0">
                    <a:pos x="321" y="87"/>
                  </a:cxn>
                  <a:cxn ang="0">
                    <a:pos x="310" y="106"/>
                  </a:cxn>
                  <a:cxn ang="0">
                    <a:pos x="293" y="104"/>
                  </a:cxn>
                  <a:cxn ang="0">
                    <a:pos x="292" y="124"/>
                  </a:cxn>
                  <a:cxn ang="0">
                    <a:pos x="272" y="128"/>
                  </a:cxn>
                  <a:cxn ang="0">
                    <a:pos x="275" y="149"/>
                  </a:cxn>
                  <a:cxn ang="0">
                    <a:pos x="272" y="160"/>
                  </a:cxn>
                  <a:cxn ang="0">
                    <a:pos x="247" y="153"/>
                  </a:cxn>
                  <a:cxn ang="0">
                    <a:pos x="221" y="149"/>
                  </a:cxn>
                  <a:cxn ang="0">
                    <a:pos x="203" y="153"/>
                  </a:cxn>
                </a:cxnLst>
                <a:rect l="0" t="0" r="r" b="b"/>
                <a:pathLst>
                  <a:path w="328" h="179">
                    <a:moveTo>
                      <a:pt x="199" y="159"/>
                    </a:moveTo>
                    <a:cubicBezTo>
                      <a:pt x="197" y="160"/>
                      <a:pt x="197" y="160"/>
                      <a:pt x="197" y="160"/>
                    </a:cubicBezTo>
                    <a:cubicBezTo>
                      <a:pt x="196" y="160"/>
                      <a:pt x="197" y="162"/>
                      <a:pt x="196" y="162"/>
                    </a:cubicBezTo>
                    <a:cubicBezTo>
                      <a:pt x="194" y="162"/>
                      <a:pt x="196" y="160"/>
                      <a:pt x="194" y="162"/>
                    </a:cubicBezTo>
                    <a:cubicBezTo>
                      <a:pt x="191" y="163"/>
                      <a:pt x="189" y="165"/>
                      <a:pt x="188" y="166"/>
                    </a:cubicBezTo>
                    <a:cubicBezTo>
                      <a:pt x="186" y="168"/>
                      <a:pt x="186" y="168"/>
                      <a:pt x="185" y="168"/>
                    </a:cubicBezTo>
                    <a:cubicBezTo>
                      <a:pt x="182" y="170"/>
                      <a:pt x="183" y="171"/>
                      <a:pt x="182" y="171"/>
                    </a:cubicBezTo>
                    <a:cubicBezTo>
                      <a:pt x="180" y="173"/>
                      <a:pt x="179" y="174"/>
                      <a:pt x="179" y="176"/>
                    </a:cubicBezTo>
                    <a:cubicBezTo>
                      <a:pt x="180" y="177"/>
                      <a:pt x="179" y="179"/>
                      <a:pt x="177" y="177"/>
                    </a:cubicBezTo>
                    <a:cubicBezTo>
                      <a:pt x="174" y="176"/>
                      <a:pt x="174" y="176"/>
                      <a:pt x="174" y="176"/>
                    </a:cubicBezTo>
                    <a:cubicBezTo>
                      <a:pt x="176" y="173"/>
                      <a:pt x="176" y="173"/>
                      <a:pt x="176" y="173"/>
                    </a:cubicBezTo>
                    <a:cubicBezTo>
                      <a:pt x="176" y="173"/>
                      <a:pt x="176" y="174"/>
                      <a:pt x="174" y="173"/>
                    </a:cubicBezTo>
                    <a:cubicBezTo>
                      <a:pt x="174" y="171"/>
                      <a:pt x="174" y="171"/>
                      <a:pt x="168" y="171"/>
                    </a:cubicBezTo>
                    <a:cubicBezTo>
                      <a:pt x="163" y="173"/>
                      <a:pt x="163" y="171"/>
                      <a:pt x="163" y="168"/>
                    </a:cubicBezTo>
                    <a:cubicBezTo>
                      <a:pt x="163" y="165"/>
                      <a:pt x="163" y="162"/>
                      <a:pt x="162" y="162"/>
                    </a:cubicBezTo>
                    <a:cubicBezTo>
                      <a:pt x="159" y="162"/>
                      <a:pt x="159" y="162"/>
                      <a:pt x="159" y="162"/>
                    </a:cubicBezTo>
                    <a:cubicBezTo>
                      <a:pt x="159" y="162"/>
                      <a:pt x="159" y="160"/>
                      <a:pt x="159" y="157"/>
                    </a:cubicBezTo>
                    <a:cubicBezTo>
                      <a:pt x="160" y="153"/>
                      <a:pt x="160" y="149"/>
                      <a:pt x="159" y="153"/>
                    </a:cubicBezTo>
                    <a:cubicBezTo>
                      <a:pt x="156" y="154"/>
                      <a:pt x="157" y="148"/>
                      <a:pt x="154" y="146"/>
                    </a:cubicBezTo>
                    <a:cubicBezTo>
                      <a:pt x="151" y="145"/>
                      <a:pt x="151" y="142"/>
                      <a:pt x="148" y="143"/>
                    </a:cubicBezTo>
                    <a:cubicBezTo>
                      <a:pt x="144" y="146"/>
                      <a:pt x="141" y="143"/>
                      <a:pt x="133" y="145"/>
                    </a:cubicBezTo>
                    <a:cubicBezTo>
                      <a:pt x="127" y="146"/>
                      <a:pt x="127" y="146"/>
                      <a:pt x="124" y="143"/>
                    </a:cubicBezTo>
                    <a:cubicBezTo>
                      <a:pt x="122" y="140"/>
                      <a:pt x="121" y="139"/>
                      <a:pt x="121" y="137"/>
                    </a:cubicBezTo>
                    <a:cubicBezTo>
                      <a:pt x="119" y="137"/>
                      <a:pt x="121" y="135"/>
                      <a:pt x="121" y="135"/>
                    </a:cubicBezTo>
                    <a:cubicBezTo>
                      <a:pt x="119" y="131"/>
                      <a:pt x="121" y="135"/>
                      <a:pt x="127" y="128"/>
                    </a:cubicBezTo>
                    <a:cubicBezTo>
                      <a:pt x="125" y="123"/>
                      <a:pt x="122" y="129"/>
                      <a:pt x="122" y="124"/>
                    </a:cubicBezTo>
                    <a:cubicBezTo>
                      <a:pt x="122" y="120"/>
                      <a:pt x="121" y="121"/>
                      <a:pt x="119" y="117"/>
                    </a:cubicBezTo>
                    <a:cubicBezTo>
                      <a:pt x="118" y="112"/>
                      <a:pt x="122" y="117"/>
                      <a:pt x="122" y="114"/>
                    </a:cubicBezTo>
                    <a:cubicBezTo>
                      <a:pt x="122" y="110"/>
                      <a:pt x="124" y="114"/>
                      <a:pt x="124" y="107"/>
                    </a:cubicBezTo>
                    <a:cubicBezTo>
                      <a:pt x="124" y="106"/>
                      <a:pt x="121" y="107"/>
                      <a:pt x="121" y="109"/>
                    </a:cubicBezTo>
                    <a:cubicBezTo>
                      <a:pt x="119" y="112"/>
                      <a:pt x="116" y="112"/>
                      <a:pt x="118" y="109"/>
                    </a:cubicBezTo>
                    <a:cubicBezTo>
                      <a:pt x="119" y="106"/>
                      <a:pt x="116" y="107"/>
                      <a:pt x="112" y="109"/>
                    </a:cubicBezTo>
                    <a:cubicBezTo>
                      <a:pt x="107" y="112"/>
                      <a:pt x="113" y="110"/>
                      <a:pt x="112" y="114"/>
                    </a:cubicBezTo>
                    <a:cubicBezTo>
                      <a:pt x="110" y="117"/>
                      <a:pt x="109" y="112"/>
                      <a:pt x="107" y="114"/>
                    </a:cubicBezTo>
                    <a:cubicBezTo>
                      <a:pt x="106" y="114"/>
                      <a:pt x="109" y="115"/>
                      <a:pt x="107" y="117"/>
                    </a:cubicBezTo>
                    <a:cubicBezTo>
                      <a:pt x="104" y="118"/>
                      <a:pt x="103" y="114"/>
                      <a:pt x="99" y="121"/>
                    </a:cubicBezTo>
                    <a:cubicBezTo>
                      <a:pt x="98" y="121"/>
                      <a:pt x="84" y="126"/>
                      <a:pt x="81" y="128"/>
                    </a:cubicBezTo>
                    <a:cubicBezTo>
                      <a:pt x="78" y="128"/>
                      <a:pt x="80" y="128"/>
                      <a:pt x="80" y="132"/>
                    </a:cubicBezTo>
                    <a:cubicBezTo>
                      <a:pt x="80" y="135"/>
                      <a:pt x="80" y="170"/>
                      <a:pt x="80" y="170"/>
                    </a:cubicBezTo>
                    <a:cubicBezTo>
                      <a:pt x="77" y="170"/>
                      <a:pt x="75" y="171"/>
                      <a:pt x="75" y="170"/>
                    </a:cubicBezTo>
                    <a:cubicBezTo>
                      <a:pt x="71" y="163"/>
                      <a:pt x="72" y="163"/>
                      <a:pt x="69" y="162"/>
                    </a:cubicBezTo>
                    <a:cubicBezTo>
                      <a:pt x="67" y="160"/>
                      <a:pt x="66" y="157"/>
                      <a:pt x="63" y="159"/>
                    </a:cubicBezTo>
                    <a:cubicBezTo>
                      <a:pt x="60" y="159"/>
                      <a:pt x="57" y="160"/>
                      <a:pt x="55" y="162"/>
                    </a:cubicBezTo>
                    <a:cubicBezTo>
                      <a:pt x="52" y="163"/>
                      <a:pt x="51" y="165"/>
                      <a:pt x="51" y="165"/>
                    </a:cubicBezTo>
                    <a:cubicBezTo>
                      <a:pt x="49" y="157"/>
                      <a:pt x="57" y="157"/>
                      <a:pt x="52" y="154"/>
                    </a:cubicBezTo>
                    <a:cubicBezTo>
                      <a:pt x="49" y="149"/>
                      <a:pt x="48" y="154"/>
                      <a:pt x="46" y="151"/>
                    </a:cubicBezTo>
                    <a:cubicBezTo>
                      <a:pt x="45" y="148"/>
                      <a:pt x="42" y="151"/>
                      <a:pt x="42" y="148"/>
                    </a:cubicBezTo>
                    <a:cubicBezTo>
                      <a:pt x="42" y="148"/>
                      <a:pt x="40" y="137"/>
                      <a:pt x="37" y="137"/>
                    </a:cubicBezTo>
                    <a:cubicBezTo>
                      <a:pt x="32" y="137"/>
                      <a:pt x="31" y="134"/>
                      <a:pt x="35" y="132"/>
                    </a:cubicBezTo>
                    <a:cubicBezTo>
                      <a:pt x="42" y="132"/>
                      <a:pt x="37" y="135"/>
                      <a:pt x="43" y="134"/>
                    </a:cubicBezTo>
                    <a:cubicBezTo>
                      <a:pt x="48" y="134"/>
                      <a:pt x="35" y="129"/>
                      <a:pt x="40" y="128"/>
                    </a:cubicBezTo>
                    <a:cubicBezTo>
                      <a:pt x="45" y="126"/>
                      <a:pt x="40" y="126"/>
                      <a:pt x="43" y="124"/>
                    </a:cubicBezTo>
                    <a:cubicBezTo>
                      <a:pt x="46" y="121"/>
                      <a:pt x="45" y="124"/>
                      <a:pt x="49" y="124"/>
                    </a:cubicBezTo>
                    <a:cubicBezTo>
                      <a:pt x="52" y="123"/>
                      <a:pt x="60" y="126"/>
                      <a:pt x="55" y="123"/>
                    </a:cubicBezTo>
                    <a:cubicBezTo>
                      <a:pt x="52" y="120"/>
                      <a:pt x="58" y="115"/>
                      <a:pt x="57" y="112"/>
                    </a:cubicBezTo>
                    <a:cubicBezTo>
                      <a:pt x="55" y="110"/>
                      <a:pt x="57" y="109"/>
                      <a:pt x="57" y="107"/>
                    </a:cubicBezTo>
                    <a:cubicBezTo>
                      <a:pt x="55" y="106"/>
                      <a:pt x="52" y="104"/>
                      <a:pt x="51" y="106"/>
                    </a:cubicBezTo>
                    <a:cubicBezTo>
                      <a:pt x="49" y="109"/>
                      <a:pt x="49" y="107"/>
                      <a:pt x="45" y="106"/>
                    </a:cubicBezTo>
                    <a:cubicBezTo>
                      <a:pt x="42" y="103"/>
                      <a:pt x="39" y="104"/>
                      <a:pt x="32" y="109"/>
                    </a:cubicBezTo>
                    <a:cubicBezTo>
                      <a:pt x="28" y="114"/>
                      <a:pt x="28" y="109"/>
                      <a:pt x="25" y="112"/>
                    </a:cubicBezTo>
                    <a:cubicBezTo>
                      <a:pt x="23" y="117"/>
                      <a:pt x="22" y="115"/>
                      <a:pt x="22" y="117"/>
                    </a:cubicBezTo>
                    <a:cubicBezTo>
                      <a:pt x="22" y="115"/>
                      <a:pt x="22" y="117"/>
                      <a:pt x="23" y="112"/>
                    </a:cubicBezTo>
                    <a:cubicBezTo>
                      <a:pt x="16" y="107"/>
                      <a:pt x="28" y="110"/>
                      <a:pt x="20" y="103"/>
                    </a:cubicBezTo>
                    <a:cubicBezTo>
                      <a:pt x="14" y="95"/>
                      <a:pt x="14" y="95"/>
                      <a:pt x="11" y="96"/>
                    </a:cubicBezTo>
                    <a:cubicBezTo>
                      <a:pt x="8" y="96"/>
                      <a:pt x="11" y="92"/>
                      <a:pt x="7" y="89"/>
                    </a:cubicBezTo>
                    <a:cubicBezTo>
                      <a:pt x="0" y="87"/>
                      <a:pt x="10" y="81"/>
                      <a:pt x="7" y="76"/>
                    </a:cubicBezTo>
                    <a:cubicBezTo>
                      <a:pt x="3" y="73"/>
                      <a:pt x="11" y="62"/>
                      <a:pt x="14" y="65"/>
                    </a:cubicBezTo>
                    <a:cubicBezTo>
                      <a:pt x="20" y="75"/>
                      <a:pt x="22" y="72"/>
                      <a:pt x="22" y="65"/>
                    </a:cubicBezTo>
                    <a:cubicBezTo>
                      <a:pt x="22" y="59"/>
                      <a:pt x="32" y="56"/>
                      <a:pt x="37" y="51"/>
                    </a:cubicBezTo>
                    <a:cubicBezTo>
                      <a:pt x="40" y="45"/>
                      <a:pt x="42" y="54"/>
                      <a:pt x="46" y="50"/>
                    </a:cubicBezTo>
                    <a:cubicBezTo>
                      <a:pt x="52" y="47"/>
                      <a:pt x="51" y="51"/>
                      <a:pt x="58" y="53"/>
                    </a:cubicBezTo>
                    <a:cubicBezTo>
                      <a:pt x="66" y="53"/>
                      <a:pt x="74" y="67"/>
                      <a:pt x="80" y="62"/>
                    </a:cubicBezTo>
                    <a:cubicBezTo>
                      <a:pt x="83" y="57"/>
                      <a:pt x="84" y="54"/>
                      <a:pt x="89" y="57"/>
                    </a:cubicBezTo>
                    <a:cubicBezTo>
                      <a:pt x="93" y="61"/>
                      <a:pt x="93" y="53"/>
                      <a:pt x="103" y="61"/>
                    </a:cubicBezTo>
                    <a:cubicBezTo>
                      <a:pt x="112" y="67"/>
                      <a:pt x="107" y="56"/>
                      <a:pt x="113" y="61"/>
                    </a:cubicBezTo>
                    <a:cubicBezTo>
                      <a:pt x="121" y="65"/>
                      <a:pt x="128" y="54"/>
                      <a:pt x="119" y="51"/>
                    </a:cubicBezTo>
                    <a:cubicBezTo>
                      <a:pt x="103" y="44"/>
                      <a:pt x="124" y="45"/>
                      <a:pt x="118" y="39"/>
                    </a:cubicBezTo>
                    <a:cubicBezTo>
                      <a:pt x="112" y="34"/>
                      <a:pt x="133" y="34"/>
                      <a:pt x="125" y="31"/>
                    </a:cubicBezTo>
                    <a:cubicBezTo>
                      <a:pt x="118" y="28"/>
                      <a:pt x="115" y="20"/>
                      <a:pt x="124" y="20"/>
                    </a:cubicBezTo>
                    <a:cubicBezTo>
                      <a:pt x="133" y="20"/>
                      <a:pt x="163" y="14"/>
                      <a:pt x="171" y="9"/>
                    </a:cubicBezTo>
                    <a:cubicBezTo>
                      <a:pt x="180" y="6"/>
                      <a:pt x="182" y="0"/>
                      <a:pt x="188" y="5"/>
                    </a:cubicBezTo>
                    <a:cubicBezTo>
                      <a:pt x="193" y="8"/>
                      <a:pt x="196" y="0"/>
                      <a:pt x="199" y="11"/>
                    </a:cubicBezTo>
                    <a:cubicBezTo>
                      <a:pt x="202" y="23"/>
                      <a:pt x="206" y="15"/>
                      <a:pt x="212" y="19"/>
                    </a:cubicBezTo>
                    <a:cubicBezTo>
                      <a:pt x="218" y="22"/>
                      <a:pt x="223" y="19"/>
                      <a:pt x="218" y="23"/>
                    </a:cubicBezTo>
                    <a:cubicBezTo>
                      <a:pt x="214" y="28"/>
                      <a:pt x="223" y="28"/>
                      <a:pt x="235" y="20"/>
                    </a:cubicBezTo>
                    <a:cubicBezTo>
                      <a:pt x="247" y="11"/>
                      <a:pt x="246" y="17"/>
                      <a:pt x="243" y="20"/>
                    </a:cubicBezTo>
                    <a:cubicBezTo>
                      <a:pt x="240" y="23"/>
                      <a:pt x="252" y="25"/>
                      <a:pt x="263" y="45"/>
                    </a:cubicBezTo>
                    <a:cubicBezTo>
                      <a:pt x="276" y="75"/>
                      <a:pt x="270" y="48"/>
                      <a:pt x="279" y="56"/>
                    </a:cubicBezTo>
                    <a:cubicBezTo>
                      <a:pt x="290" y="65"/>
                      <a:pt x="295" y="53"/>
                      <a:pt x="304" y="62"/>
                    </a:cubicBezTo>
                    <a:cubicBezTo>
                      <a:pt x="311" y="73"/>
                      <a:pt x="314" y="79"/>
                      <a:pt x="321" y="73"/>
                    </a:cubicBezTo>
                    <a:cubicBezTo>
                      <a:pt x="328" y="68"/>
                      <a:pt x="321" y="75"/>
                      <a:pt x="328" y="81"/>
                    </a:cubicBezTo>
                    <a:cubicBezTo>
                      <a:pt x="319" y="79"/>
                      <a:pt x="328" y="86"/>
                      <a:pt x="321" y="87"/>
                    </a:cubicBezTo>
                    <a:cubicBezTo>
                      <a:pt x="311" y="90"/>
                      <a:pt x="313" y="96"/>
                      <a:pt x="314" y="100"/>
                    </a:cubicBezTo>
                    <a:cubicBezTo>
                      <a:pt x="316" y="103"/>
                      <a:pt x="314" y="104"/>
                      <a:pt x="310" y="106"/>
                    </a:cubicBezTo>
                    <a:cubicBezTo>
                      <a:pt x="307" y="107"/>
                      <a:pt x="308" y="104"/>
                      <a:pt x="304" y="106"/>
                    </a:cubicBezTo>
                    <a:cubicBezTo>
                      <a:pt x="299" y="106"/>
                      <a:pt x="295" y="100"/>
                      <a:pt x="293" y="104"/>
                    </a:cubicBezTo>
                    <a:cubicBezTo>
                      <a:pt x="293" y="107"/>
                      <a:pt x="292" y="117"/>
                      <a:pt x="289" y="120"/>
                    </a:cubicBezTo>
                    <a:cubicBezTo>
                      <a:pt x="287" y="123"/>
                      <a:pt x="292" y="121"/>
                      <a:pt x="292" y="124"/>
                    </a:cubicBezTo>
                    <a:cubicBezTo>
                      <a:pt x="290" y="128"/>
                      <a:pt x="287" y="126"/>
                      <a:pt x="284" y="124"/>
                    </a:cubicBezTo>
                    <a:cubicBezTo>
                      <a:pt x="282" y="124"/>
                      <a:pt x="276" y="126"/>
                      <a:pt x="272" y="128"/>
                    </a:cubicBezTo>
                    <a:cubicBezTo>
                      <a:pt x="264" y="129"/>
                      <a:pt x="275" y="129"/>
                      <a:pt x="273" y="132"/>
                    </a:cubicBezTo>
                    <a:cubicBezTo>
                      <a:pt x="272" y="135"/>
                      <a:pt x="279" y="148"/>
                      <a:pt x="275" y="149"/>
                    </a:cubicBezTo>
                    <a:cubicBezTo>
                      <a:pt x="272" y="151"/>
                      <a:pt x="276" y="153"/>
                      <a:pt x="273" y="153"/>
                    </a:cubicBezTo>
                    <a:cubicBezTo>
                      <a:pt x="270" y="154"/>
                      <a:pt x="273" y="159"/>
                      <a:pt x="272" y="160"/>
                    </a:cubicBezTo>
                    <a:cubicBezTo>
                      <a:pt x="269" y="156"/>
                      <a:pt x="266" y="159"/>
                      <a:pt x="264" y="156"/>
                    </a:cubicBezTo>
                    <a:cubicBezTo>
                      <a:pt x="264" y="153"/>
                      <a:pt x="258" y="153"/>
                      <a:pt x="247" y="153"/>
                    </a:cubicBezTo>
                    <a:cubicBezTo>
                      <a:pt x="235" y="151"/>
                      <a:pt x="235" y="154"/>
                      <a:pt x="232" y="153"/>
                    </a:cubicBezTo>
                    <a:cubicBezTo>
                      <a:pt x="231" y="151"/>
                      <a:pt x="226" y="148"/>
                      <a:pt x="221" y="149"/>
                    </a:cubicBezTo>
                    <a:cubicBezTo>
                      <a:pt x="215" y="151"/>
                      <a:pt x="220" y="159"/>
                      <a:pt x="217" y="157"/>
                    </a:cubicBezTo>
                    <a:cubicBezTo>
                      <a:pt x="214" y="156"/>
                      <a:pt x="208" y="153"/>
                      <a:pt x="203" y="153"/>
                    </a:cubicBezTo>
                    <a:cubicBezTo>
                      <a:pt x="199" y="154"/>
                      <a:pt x="199" y="157"/>
                      <a:pt x="199" y="159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0" name="Freeform 199">
                <a:extLst>
                  <a:ext uri="{FF2B5EF4-FFF2-40B4-BE49-F238E27FC236}">
                    <a16:creationId xmlns:a16="http://schemas.microsoft.com/office/drawing/2014/main" id="{63DDC07A-7AE5-42EA-A9E8-1B4FB696B9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3" y="1547"/>
                <a:ext cx="186" cy="279"/>
              </a:xfrm>
              <a:custGeom>
                <a:avLst/>
                <a:gdLst/>
                <a:ahLst/>
                <a:cxnLst>
                  <a:cxn ang="0">
                    <a:pos x="12" y="13"/>
                  </a:cxn>
                  <a:cxn ang="0">
                    <a:pos x="24" y="21"/>
                  </a:cxn>
                  <a:cxn ang="0">
                    <a:pos x="35" y="19"/>
                  </a:cxn>
                  <a:cxn ang="0">
                    <a:pos x="44" y="21"/>
                  </a:cxn>
                  <a:cxn ang="0">
                    <a:pos x="50" y="10"/>
                  </a:cxn>
                  <a:cxn ang="0">
                    <a:pos x="62" y="2"/>
                  </a:cxn>
                  <a:cxn ang="0">
                    <a:pos x="77" y="10"/>
                  </a:cxn>
                  <a:cxn ang="0">
                    <a:pos x="73" y="19"/>
                  </a:cxn>
                  <a:cxn ang="0">
                    <a:pos x="79" y="31"/>
                  </a:cxn>
                  <a:cxn ang="0">
                    <a:pos x="76" y="49"/>
                  </a:cxn>
                  <a:cxn ang="0">
                    <a:pos x="80" y="66"/>
                  </a:cxn>
                  <a:cxn ang="0">
                    <a:pos x="80" y="70"/>
                  </a:cxn>
                  <a:cxn ang="0">
                    <a:pos x="83" y="78"/>
                  </a:cxn>
                  <a:cxn ang="0">
                    <a:pos x="88" y="86"/>
                  </a:cxn>
                  <a:cxn ang="0">
                    <a:pos x="93" y="99"/>
                  </a:cxn>
                  <a:cxn ang="0">
                    <a:pos x="79" y="120"/>
                  </a:cxn>
                  <a:cxn ang="0">
                    <a:pos x="56" y="134"/>
                  </a:cxn>
                  <a:cxn ang="0">
                    <a:pos x="44" y="138"/>
                  </a:cxn>
                  <a:cxn ang="0">
                    <a:pos x="27" y="141"/>
                  </a:cxn>
                  <a:cxn ang="0">
                    <a:pos x="22" y="138"/>
                  </a:cxn>
                  <a:cxn ang="0">
                    <a:pos x="13" y="128"/>
                  </a:cxn>
                  <a:cxn ang="0">
                    <a:pos x="15" y="117"/>
                  </a:cxn>
                  <a:cxn ang="0">
                    <a:pos x="15" y="99"/>
                  </a:cxn>
                  <a:cxn ang="0">
                    <a:pos x="21" y="94"/>
                  </a:cxn>
                  <a:cxn ang="0">
                    <a:pos x="29" y="88"/>
                  </a:cxn>
                  <a:cxn ang="0">
                    <a:pos x="41" y="75"/>
                  </a:cxn>
                  <a:cxn ang="0">
                    <a:pos x="45" y="70"/>
                  </a:cxn>
                  <a:cxn ang="0">
                    <a:pos x="36" y="63"/>
                  </a:cxn>
                  <a:cxn ang="0">
                    <a:pos x="35" y="49"/>
                  </a:cxn>
                  <a:cxn ang="0">
                    <a:pos x="33" y="39"/>
                  </a:cxn>
                  <a:cxn ang="0">
                    <a:pos x="30" y="35"/>
                  </a:cxn>
                  <a:cxn ang="0">
                    <a:pos x="29" y="28"/>
                  </a:cxn>
                  <a:cxn ang="0">
                    <a:pos x="12" y="19"/>
                  </a:cxn>
                  <a:cxn ang="0">
                    <a:pos x="12" y="16"/>
                  </a:cxn>
                  <a:cxn ang="0">
                    <a:pos x="21" y="138"/>
                  </a:cxn>
                  <a:cxn ang="0">
                    <a:pos x="18" y="136"/>
                  </a:cxn>
                  <a:cxn ang="0">
                    <a:pos x="18" y="136"/>
                  </a:cxn>
                  <a:cxn ang="0">
                    <a:pos x="16" y="139"/>
                  </a:cxn>
                  <a:cxn ang="0">
                    <a:pos x="18" y="139"/>
                  </a:cxn>
                  <a:cxn ang="0">
                    <a:pos x="18" y="139"/>
                  </a:cxn>
                  <a:cxn ang="0">
                    <a:pos x="18" y="138"/>
                  </a:cxn>
                  <a:cxn ang="0">
                    <a:pos x="4" y="141"/>
                  </a:cxn>
                  <a:cxn ang="0">
                    <a:pos x="4" y="141"/>
                  </a:cxn>
                  <a:cxn ang="0">
                    <a:pos x="4" y="138"/>
                  </a:cxn>
                  <a:cxn ang="0">
                    <a:pos x="3" y="136"/>
                  </a:cxn>
                  <a:cxn ang="0">
                    <a:pos x="1" y="136"/>
                  </a:cxn>
                  <a:cxn ang="0">
                    <a:pos x="0" y="138"/>
                  </a:cxn>
                  <a:cxn ang="0">
                    <a:pos x="3" y="139"/>
                  </a:cxn>
                  <a:cxn ang="0">
                    <a:pos x="41" y="72"/>
                  </a:cxn>
                  <a:cxn ang="0">
                    <a:pos x="44" y="74"/>
                  </a:cxn>
                  <a:cxn ang="0">
                    <a:pos x="13" y="97"/>
                  </a:cxn>
                  <a:cxn ang="0">
                    <a:pos x="15" y="97"/>
                  </a:cxn>
                </a:cxnLst>
                <a:rect l="0" t="0" r="r" b="b"/>
                <a:pathLst>
                  <a:path w="96" h="144">
                    <a:moveTo>
                      <a:pt x="12" y="16"/>
                    </a:moveTo>
                    <a:cubicBezTo>
                      <a:pt x="12" y="16"/>
                      <a:pt x="10" y="14"/>
                      <a:pt x="12" y="13"/>
                    </a:cubicBezTo>
                    <a:cubicBezTo>
                      <a:pt x="15" y="11"/>
                      <a:pt x="18" y="14"/>
                      <a:pt x="21" y="17"/>
                    </a:cubicBezTo>
                    <a:cubicBezTo>
                      <a:pt x="24" y="21"/>
                      <a:pt x="19" y="21"/>
                      <a:pt x="24" y="21"/>
                    </a:cubicBezTo>
                    <a:cubicBezTo>
                      <a:pt x="30" y="21"/>
                      <a:pt x="27" y="22"/>
                      <a:pt x="30" y="22"/>
                    </a:cubicBezTo>
                    <a:cubicBezTo>
                      <a:pt x="35" y="21"/>
                      <a:pt x="33" y="19"/>
                      <a:pt x="35" y="19"/>
                    </a:cubicBezTo>
                    <a:cubicBezTo>
                      <a:pt x="36" y="21"/>
                      <a:pt x="39" y="21"/>
                      <a:pt x="42" y="24"/>
                    </a:cubicBezTo>
                    <a:cubicBezTo>
                      <a:pt x="42" y="22"/>
                      <a:pt x="44" y="24"/>
                      <a:pt x="44" y="21"/>
                    </a:cubicBezTo>
                    <a:cubicBezTo>
                      <a:pt x="45" y="17"/>
                      <a:pt x="51" y="19"/>
                      <a:pt x="48" y="16"/>
                    </a:cubicBezTo>
                    <a:cubicBezTo>
                      <a:pt x="47" y="13"/>
                      <a:pt x="50" y="13"/>
                      <a:pt x="50" y="10"/>
                    </a:cubicBezTo>
                    <a:cubicBezTo>
                      <a:pt x="50" y="8"/>
                      <a:pt x="51" y="5"/>
                      <a:pt x="54" y="3"/>
                    </a:cubicBezTo>
                    <a:cubicBezTo>
                      <a:pt x="58" y="2"/>
                      <a:pt x="56" y="5"/>
                      <a:pt x="62" y="2"/>
                    </a:cubicBezTo>
                    <a:cubicBezTo>
                      <a:pt x="65" y="0"/>
                      <a:pt x="65" y="0"/>
                      <a:pt x="67" y="3"/>
                    </a:cubicBezTo>
                    <a:cubicBezTo>
                      <a:pt x="68" y="5"/>
                      <a:pt x="76" y="6"/>
                      <a:pt x="77" y="10"/>
                    </a:cubicBezTo>
                    <a:cubicBezTo>
                      <a:pt x="77" y="11"/>
                      <a:pt x="70" y="14"/>
                      <a:pt x="74" y="16"/>
                    </a:cubicBezTo>
                    <a:cubicBezTo>
                      <a:pt x="67" y="21"/>
                      <a:pt x="73" y="17"/>
                      <a:pt x="73" y="19"/>
                    </a:cubicBezTo>
                    <a:cubicBezTo>
                      <a:pt x="74" y="22"/>
                      <a:pt x="70" y="21"/>
                      <a:pt x="71" y="25"/>
                    </a:cubicBezTo>
                    <a:cubicBezTo>
                      <a:pt x="73" y="33"/>
                      <a:pt x="76" y="27"/>
                      <a:pt x="79" y="31"/>
                    </a:cubicBezTo>
                    <a:cubicBezTo>
                      <a:pt x="82" y="36"/>
                      <a:pt x="85" y="35"/>
                      <a:pt x="82" y="38"/>
                    </a:cubicBezTo>
                    <a:cubicBezTo>
                      <a:pt x="79" y="41"/>
                      <a:pt x="73" y="46"/>
                      <a:pt x="76" y="49"/>
                    </a:cubicBezTo>
                    <a:cubicBezTo>
                      <a:pt x="79" y="50"/>
                      <a:pt x="85" y="64"/>
                      <a:pt x="83" y="64"/>
                    </a:cubicBezTo>
                    <a:cubicBezTo>
                      <a:pt x="80" y="64"/>
                      <a:pt x="80" y="64"/>
                      <a:pt x="80" y="66"/>
                    </a:cubicBezTo>
                    <a:cubicBezTo>
                      <a:pt x="82" y="66"/>
                      <a:pt x="80" y="66"/>
                      <a:pt x="80" y="67"/>
                    </a:cubicBezTo>
                    <a:cubicBezTo>
                      <a:pt x="80" y="70"/>
                      <a:pt x="79" y="69"/>
                      <a:pt x="80" y="70"/>
                    </a:cubicBezTo>
                    <a:cubicBezTo>
                      <a:pt x="83" y="72"/>
                      <a:pt x="79" y="72"/>
                      <a:pt x="79" y="74"/>
                    </a:cubicBezTo>
                    <a:cubicBezTo>
                      <a:pt x="80" y="77"/>
                      <a:pt x="86" y="77"/>
                      <a:pt x="83" y="78"/>
                    </a:cubicBezTo>
                    <a:cubicBezTo>
                      <a:pt x="82" y="80"/>
                      <a:pt x="83" y="80"/>
                      <a:pt x="83" y="81"/>
                    </a:cubicBezTo>
                    <a:cubicBezTo>
                      <a:pt x="82" y="83"/>
                      <a:pt x="88" y="83"/>
                      <a:pt x="88" y="86"/>
                    </a:cubicBezTo>
                    <a:cubicBezTo>
                      <a:pt x="86" y="89"/>
                      <a:pt x="80" y="89"/>
                      <a:pt x="83" y="92"/>
                    </a:cubicBezTo>
                    <a:cubicBezTo>
                      <a:pt x="86" y="94"/>
                      <a:pt x="91" y="95"/>
                      <a:pt x="93" y="99"/>
                    </a:cubicBezTo>
                    <a:cubicBezTo>
                      <a:pt x="94" y="102"/>
                      <a:pt x="96" y="100"/>
                      <a:pt x="94" y="103"/>
                    </a:cubicBezTo>
                    <a:cubicBezTo>
                      <a:pt x="93" y="106"/>
                      <a:pt x="88" y="113"/>
                      <a:pt x="79" y="120"/>
                    </a:cubicBezTo>
                    <a:cubicBezTo>
                      <a:pt x="71" y="128"/>
                      <a:pt x="68" y="130"/>
                      <a:pt x="65" y="133"/>
                    </a:cubicBezTo>
                    <a:cubicBezTo>
                      <a:pt x="61" y="136"/>
                      <a:pt x="61" y="133"/>
                      <a:pt x="56" y="134"/>
                    </a:cubicBezTo>
                    <a:cubicBezTo>
                      <a:pt x="51" y="138"/>
                      <a:pt x="53" y="133"/>
                      <a:pt x="51" y="136"/>
                    </a:cubicBezTo>
                    <a:cubicBezTo>
                      <a:pt x="48" y="139"/>
                      <a:pt x="50" y="134"/>
                      <a:pt x="44" y="138"/>
                    </a:cubicBezTo>
                    <a:cubicBezTo>
                      <a:pt x="35" y="142"/>
                      <a:pt x="33" y="141"/>
                      <a:pt x="30" y="142"/>
                    </a:cubicBezTo>
                    <a:cubicBezTo>
                      <a:pt x="25" y="144"/>
                      <a:pt x="25" y="144"/>
                      <a:pt x="27" y="141"/>
                    </a:cubicBezTo>
                    <a:cubicBezTo>
                      <a:pt x="29" y="139"/>
                      <a:pt x="27" y="138"/>
                      <a:pt x="25" y="141"/>
                    </a:cubicBezTo>
                    <a:cubicBezTo>
                      <a:pt x="22" y="142"/>
                      <a:pt x="22" y="139"/>
                      <a:pt x="22" y="138"/>
                    </a:cubicBezTo>
                    <a:cubicBezTo>
                      <a:pt x="24" y="134"/>
                      <a:pt x="21" y="134"/>
                      <a:pt x="16" y="134"/>
                    </a:cubicBezTo>
                    <a:cubicBezTo>
                      <a:pt x="12" y="133"/>
                      <a:pt x="13" y="133"/>
                      <a:pt x="13" y="128"/>
                    </a:cubicBezTo>
                    <a:cubicBezTo>
                      <a:pt x="15" y="125"/>
                      <a:pt x="15" y="124"/>
                      <a:pt x="15" y="122"/>
                    </a:cubicBezTo>
                    <a:cubicBezTo>
                      <a:pt x="13" y="119"/>
                      <a:pt x="18" y="120"/>
                      <a:pt x="15" y="117"/>
                    </a:cubicBezTo>
                    <a:cubicBezTo>
                      <a:pt x="10" y="111"/>
                      <a:pt x="16" y="114"/>
                      <a:pt x="13" y="110"/>
                    </a:cubicBezTo>
                    <a:cubicBezTo>
                      <a:pt x="10" y="103"/>
                      <a:pt x="15" y="102"/>
                      <a:pt x="15" y="99"/>
                    </a:cubicBezTo>
                    <a:cubicBezTo>
                      <a:pt x="15" y="97"/>
                      <a:pt x="18" y="100"/>
                      <a:pt x="19" y="99"/>
                    </a:cubicBezTo>
                    <a:cubicBezTo>
                      <a:pt x="22" y="97"/>
                      <a:pt x="19" y="94"/>
                      <a:pt x="21" y="94"/>
                    </a:cubicBezTo>
                    <a:cubicBezTo>
                      <a:pt x="22" y="94"/>
                      <a:pt x="22" y="91"/>
                      <a:pt x="25" y="92"/>
                    </a:cubicBezTo>
                    <a:cubicBezTo>
                      <a:pt x="27" y="92"/>
                      <a:pt x="25" y="89"/>
                      <a:pt x="29" y="88"/>
                    </a:cubicBezTo>
                    <a:cubicBezTo>
                      <a:pt x="32" y="88"/>
                      <a:pt x="27" y="88"/>
                      <a:pt x="33" y="85"/>
                    </a:cubicBezTo>
                    <a:cubicBezTo>
                      <a:pt x="39" y="80"/>
                      <a:pt x="38" y="77"/>
                      <a:pt x="41" y="75"/>
                    </a:cubicBezTo>
                    <a:cubicBezTo>
                      <a:pt x="45" y="74"/>
                      <a:pt x="45" y="75"/>
                      <a:pt x="45" y="74"/>
                    </a:cubicBezTo>
                    <a:cubicBezTo>
                      <a:pt x="47" y="72"/>
                      <a:pt x="44" y="74"/>
                      <a:pt x="45" y="70"/>
                    </a:cubicBezTo>
                    <a:cubicBezTo>
                      <a:pt x="45" y="67"/>
                      <a:pt x="47" y="66"/>
                      <a:pt x="42" y="64"/>
                    </a:cubicBezTo>
                    <a:cubicBezTo>
                      <a:pt x="38" y="64"/>
                      <a:pt x="41" y="63"/>
                      <a:pt x="36" y="63"/>
                    </a:cubicBezTo>
                    <a:cubicBezTo>
                      <a:pt x="36" y="58"/>
                      <a:pt x="30" y="56"/>
                      <a:pt x="33" y="53"/>
                    </a:cubicBezTo>
                    <a:cubicBezTo>
                      <a:pt x="35" y="50"/>
                      <a:pt x="33" y="50"/>
                      <a:pt x="35" y="49"/>
                    </a:cubicBezTo>
                    <a:cubicBezTo>
                      <a:pt x="36" y="47"/>
                      <a:pt x="32" y="46"/>
                      <a:pt x="32" y="44"/>
                    </a:cubicBezTo>
                    <a:cubicBezTo>
                      <a:pt x="32" y="41"/>
                      <a:pt x="33" y="41"/>
                      <a:pt x="33" y="39"/>
                    </a:cubicBezTo>
                    <a:cubicBezTo>
                      <a:pt x="33" y="38"/>
                      <a:pt x="30" y="41"/>
                      <a:pt x="30" y="39"/>
                    </a:cubicBezTo>
                    <a:cubicBezTo>
                      <a:pt x="30" y="38"/>
                      <a:pt x="32" y="39"/>
                      <a:pt x="30" y="35"/>
                    </a:cubicBezTo>
                    <a:cubicBezTo>
                      <a:pt x="30" y="31"/>
                      <a:pt x="35" y="35"/>
                      <a:pt x="30" y="30"/>
                    </a:cubicBezTo>
                    <a:cubicBezTo>
                      <a:pt x="27" y="28"/>
                      <a:pt x="29" y="30"/>
                      <a:pt x="29" y="28"/>
                    </a:cubicBezTo>
                    <a:cubicBezTo>
                      <a:pt x="29" y="27"/>
                      <a:pt x="25" y="25"/>
                      <a:pt x="22" y="25"/>
                    </a:cubicBezTo>
                    <a:cubicBezTo>
                      <a:pt x="19" y="25"/>
                      <a:pt x="15" y="22"/>
                      <a:pt x="12" y="19"/>
                    </a:cubicBezTo>
                    <a:cubicBezTo>
                      <a:pt x="7" y="17"/>
                      <a:pt x="12" y="17"/>
                      <a:pt x="9" y="16"/>
                    </a:cubicBezTo>
                    <a:cubicBezTo>
                      <a:pt x="9" y="14"/>
                      <a:pt x="12" y="17"/>
                      <a:pt x="12" y="16"/>
                    </a:cubicBezTo>
                    <a:close/>
                    <a:moveTo>
                      <a:pt x="19" y="136"/>
                    </a:moveTo>
                    <a:cubicBezTo>
                      <a:pt x="19" y="136"/>
                      <a:pt x="21" y="136"/>
                      <a:pt x="21" y="138"/>
                    </a:cubicBezTo>
                    <a:cubicBezTo>
                      <a:pt x="21" y="138"/>
                      <a:pt x="19" y="138"/>
                      <a:pt x="19" y="136"/>
                    </a:cubicBezTo>
                    <a:close/>
                    <a:moveTo>
                      <a:pt x="18" y="136"/>
                    </a:moveTo>
                    <a:cubicBezTo>
                      <a:pt x="18" y="136"/>
                      <a:pt x="16" y="134"/>
                      <a:pt x="18" y="134"/>
                    </a:cubicBezTo>
                    <a:cubicBezTo>
                      <a:pt x="18" y="134"/>
                      <a:pt x="19" y="136"/>
                      <a:pt x="18" y="136"/>
                    </a:cubicBezTo>
                    <a:close/>
                    <a:moveTo>
                      <a:pt x="15" y="139"/>
                    </a:moveTo>
                    <a:cubicBezTo>
                      <a:pt x="15" y="138"/>
                      <a:pt x="16" y="138"/>
                      <a:pt x="16" y="139"/>
                    </a:cubicBezTo>
                    <a:cubicBezTo>
                      <a:pt x="15" y="139"/>
                      <a:pt x="15" y="139"/>
                      <a:pt x="15" y="139"/>
                    </a:cubicBezTo>
                    <a:close/>
                    <a:moveTo>
                      <a:pt x="18" y="139"/>
                    </a:moveTo>
                    <a:cubicBezTo>
                      <a:pt x="18" y="138"/>
                      <a:pt x="19" y="138"/>
                      <a:pt x="19" y="138"/>
                    </a:cubicBezTo>
                    <a:cubicBezTo>
                      <a:pt x="19" y="139"/>
                      <a:pt x="19" y="139"/>
                      <a:pt x="18" y="139"/>
                    </a:cubicBezTo>
                    <a:close/>
                    <a:moveTo>
                      <a:pt x="16" y="139"/>
                    </a:moveTo>
                    <a:cubicBezTo>
                      <a:pt x="16" y="138"/>
                      <a:pt x="18" y="138"/>
                      <a:pt x="18" y="138"/>
                    </a:cubicBezTo>
                    <a:cubicBezTo>
                      <a:pt x="18" y="139"/>
                      <a:pt x="16" y="139"/>
                      <a:pt x="16" y="139"/>
                    </a:cubicBezTo>
                    <a:close/>
                    <a:moveTo>
                      <a:pt x="4" y="141"/>
                    </a:moveTo>
                    <a:cubicBezTo>
                      <a:pt x="4" y="141"/>
                      <a:pt x="3" y="139"/>
                      <a:pt x="4" y="139"/>
                    </a:cubicBezTo>
                    <a:cubicBezTo>
                      <a:pt x="4" y="139"/>
                      <a:pt x="6" y="141"/>
                      <a:pt x="4" y="141"/>
                    </a:cubicBezTo>
                    <a:close/>
                    <a:moveTo>
                      <a:pt x="3" y="139"/>
                    </a:moveTo>
                    <a:cubicBezTo>
                      <a:pt x="4" y="139"/>
                      <a:pt x="3" y="138"/>
                      <a:pt x="4" y="138"/>
                    </a:cubicBezTo>
                    <a:cubicBezTo>
                      <a:pt x="4" y="138"/>
                      <a:pt x="4" y="139"/>
                      <a:pt x="6" y="138"/>
                    </a:cubicBezTo>
                    <a:cubicBezTo>
                      <a:pt x="6" y="136"/>
                      <a:pt x="6" y="136"/>
                      <a:pt x="3" y="136"/>
                    </a:cubicBezTo>
                    <a:cubicBezTo>
                      <a:pt x="0" y="134"/>
                      <a:pt x="3" y="136"/>
                      <a:pt x="3" y="138"/>
                    </a:cubicBezTo>
                    <a:cubicBezTo>
                      <a:pt x="1" y="139"/>
                      <a:pt x="1" y="136"/>
                      <a:pt x="1" y="136"/>
                    </a:cubicBezTo>
                    <a:cubicBezTo>
                      <a:pt x="1" y="138"/>
                      <a:pt x="0" y="138"/>
                      <a:pt x="0" y="138"/>
                    </a:cubicBezTo>
                    <a:cubicBezTo>
                      <a:pt x="0" y="139"/>
                      <a:pt x="0" y="138"/>
                      <a:pt x="0" y="138"/>
                    </a:cubicBezTo>
                    <a:cubicBezTo>
                      <a:pt x="1" y="139"/>
                      <a:pt x="1" y="139"/>
                      <a:pt x="1" y="139"/>
                    </a:cubicBezTo>
                    <a:cubicBezTo>
                      <a:pt x="3" y="139"/>
                      <a:pt x="3" y="141"/>
                      <a:pt x="3" y="139"/>
                    </a:cubicBezTo>
                    <a:close/>
                    <a:moveTo>
                      <a:pt x="44" y="74"/>
                    </a:moveTo>
                    <a:cubicBezTo>
                      <a:pt x="45" y="72"/>
                      <a:pt x="44" y="72"/>
                      <a:pt x="41" y="72"/>
                    </a:cubicBezTo>
                    <a:cubicBezTo>
                      <a:pt x="39" y="72"/>
                      <a:pt x="39" y="74"/>
                      <a:pt x="41" y="74"/>
                    </a:cubicBezTo>
                    <a:cubicBezTo>
                      <a:pt x="42" y="74"/>
                      <a:pt x="42" y="74"/>
                      <a:pt x="44" y="74"/>
                    </a:cubicBezTo>
                    <a:close/>
                    <a:moveTo>
                      <a:pt x="15" y="97"/>
                    </a:moveTo>
                    <a:cubicBezTo>
                      <a:pt x="13" y="97"/>
                      <a:pt x="13" y="97"/>
                      <a:pt x="13" y="97"/>
                    </a:cubicBezTo>
                    <a:cubicBezTo>
                      <a:pt x="13" y="97"/>
                      <a:pt x="12" y="97"/>
                      <a:pt x="13" y="99"/>
                    </a:cubicBezTo>
                    <a:cubicBezTo>
                      <a:pt x="13" y="99"/>
                      <a:pt x="15" y="99"/>
                      <a:pt x="15" y="97"/>
                    </a:cubicBezTo>
                    <a:close/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1" name="Freeform 200">
                <a:extLst>
                  <a:ext uri="{FF2B5EF4-FFF2-40B4-BE49-F238E27FC236}">
                    <a16:creationId xmlns:a16="http://schemas.microsoft.com/office/drawing/2014/main" id="{089B44BE-2374-499B-8436-85E142FCE9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72" y="1225"/>
                <a:ext cx="411" cy="644"/>
              </a:xfrm>
              <a:custGeom>
                <a:avLst/>
                <a:gdLst/>
                <a:ahLst/>
                <a:cxnLst>
                  <a:cxn ang="0">
                    <a:pos x="58" y="30"/>
                  </a:cxn>
                  <a:cxn ang="0">
                    <a:pos x="93" y="31"/>
                  </a:cxn>
                  <a:cxn ang="0">
                    <a:pos x="111" y="45"/>
                  </a:cxn>
                  <a:cxn ang="0">
                    <a:pos x="56" y="40"/>
                  </a:cxn>
                  <a:cxn ang="0">
                    <a:pos x="149" y="42"/>
                  </a:cxn>
                  <a:cxn ang="0">
                    <a:pos x="172" y="9"/>
                  </a:cxn>
                  <a:cxn ang="0">
                    <a:pos x="108" y="13"/>
                  </a:cxn>
                  <a:cxn ang="0">
                    <a:pos x="201" y="172"/>
                  </a:cxn>
                  <a:cxn ang="0">
                    <a:pos x="198" y="159"/>
                  </a:cxn>
                  <a:cxn ang="0">
                    <a:pos x="184" y="152"/>
                  </a:cxn>
                  <a:cxn ang="0">
                    <a:pos x="167" y="162"/>
                  </a:cxn>
                  <a:cxn ang="0">
                    <a:pos x="160" y="154"/>
                  </a:cxn>
                  <a:cxn ang="0">
                    <a:pos x="146" y="166"/>
                  </a:cxn>
                  <a:cxn ang="0">
                    <a:pos x="135" y="169"/>
                  </a:cxn>
                  <a:cxn ang="0">
                    <a:pos x="120" y="172"/>
                  </a:cxn>
                  <a:cxn ang="0">
                    <a:pos x="106" y="180"/>
                  </a:cxn>
                  <a:cxn ang="0">
                    <a:pos x="91" y="194"/>
                  </a:cxn>
                  <a:cxn ang="0">
                    <a:pos x="80" y="200"/>
                  </a:cxn>
                  <a:cxn ang="0">
                    <a:pos x="87" y="210"/>
                  </a:cxn>
                  <a:cxn ang="0">
                    <a:pos x="67" y="219"/>
                  </a:cxn>
                  <a:cxn ang="0">
                    <a:pos x="64" y="233"/>
                  </a:cxn>
                  <a:cxn ang="0">
                    <a:pos x="56" y="245"/>
                  </a:cxn>
                  <a:cxn ang="0">
                    <a:pos x="50" y="256"/>
                  </a:cxn>
                  <a:cxn ang="0">
                    <a:pos x="38" y="258"/>
                  </a:cxn>
                  <a:cxn ang="0">
                    <a:pos x="15" y="272"/>
                  </a:cxn>
                  <a:cxn ang="0">
                    <a:pos x="4" y="283"/>
                  </a:cxn>
                  <a:cxn ang="0">
                    <a:pos x="6" y="292"/>
                  </a:cxn>
                  <a:cxn ang="0">
                    <a:pos x="12" y="303"/>
                  </a:cxn>
                  <a:cxn ang="0">
                    <a:pos x="7" y="320"/>
                  </a:cxn>
                  <a:cxn ang="0">
                    <a:pos x="36" y="323"/>
                  </a:cxn>
                  <a:cxn ang="0">
                    <a:pos x="50" y="317"/>
                  </a:cxn>
                  <a:cxn ang="0">
                    <a:pos x="62" y="286"/>
                  </a:cxn>
                  <a:cxn ang="0">
                    <a:pos x="79" y="233"/>
                  </a:cxn>
                  <a:cxn ang="0">
                    <a:pos x="106" y="190"/>
                  </a:cxn>
                  <a:cxn ang="0">
                    <a:pos x="154" y="185"/>
                  </a:cxn>
                  <a:cxn ang="0">
                    <a:pos x="193" y="182"/>
                  </a:cxn>
                  <a:cxn ang="0">
                    <a:pos x="149" y="163"/>
                  </a:cxn>
                  <a:cxn ang="0">
                    <a:pos x="143" y="159"/>
                  </a:cxn>
                  <a:cxn ang="0">
                    <a:pos x="120" y="165"/>
                  </a:cxn>
                  <a:cxn ang="0">
                    <a:pos x="129" y="168"/>
                  </a:cxn>
                  <a:cxn ang="0">
                    <a:pos x="116" y="168"/>
                  </a:cxn>
                  <a:cxn ang="0">
                    <a:pos x="112" y="168"/>
                  </a:cxn>
                  <a:cxn ang="0">
                    <a:pos x="112" y="174"/>
                  </a:cxn>
                  <a:cxn ang="0">
                    <a:pos x="99" y="177"/>
                  </a:cxn>
                  <a:cxn ang="0">
                    <a:pos x="102" y="183"/>
                  </a:cxn>
                  <a:cxn ang="0">
                    <a:pos x="82" y="191"/>
                  </a:cxn>
                  <a:cxn ang="0">
                    <a:pos x="82" y="185"/>
                  </a:cxn>
                  <a:cxn ang="0">
                    <a:pos x="88" y="183"/>
                  </a:cxn>
                  <a:cxn ang="0">
                    <a:pos x="90" y="188"/>
                  </a:cxn>
                  <a:cxn ang="0">
                    <a:pos x="93" y="190"/>
                  </a:cxn>
                  <a:cxn ang="0">
                    <a:pos x="74" y="193"/>
                  </a:cxn>
                  <a:cxn ang="0">
                    <a:pos x="70" y="196"/>
                  </a:cxn>
                  <a:cxn ang="0">
                    <a:pos x="87" y="197"/>
                  </a:cxn>
                  <a:cxn ang="0">
                    <a:pos x="62" y="227"/>
                  </a:cxn>
                  <a:cxn ang="0">
                    <a:pos x="59" y="230"/>
                  </a:cxn>
                  <a:cxn ang="0">
                    <a:pos x="53" y="245"/>
                  </a:cxn>
                  <a:cxn ang="0">
                    <a:pos x="50" y="244"/>
                  </a:cxn>
                  <a:cxn ang="0">
                    <a:pos x="29" y="258"/>
                  </a:cxn>
                  <a:cxn ang="0">
                    <a:pos x="29" y="264"/>
                  </a:cxn>
                  <a:cxn ang="0">
                    <a:pos x="10" y="273"/>
                  </a:cxn>
                  <a:cxn ang="0">
                    <a:pos x="1" y="292"/>
                  </a:cxn>
                  <a:cxn ang="0">
                    <a:pos x="4" y="317"/>
                  </a:cxn>
                  <a:cxn ang="0">
                    <a:pos x="3" y="300"/>
                  </a:cxn>
                </a:cxnLst>
                <a:rect l="0" t="0" r="r" b="b"/>
                <a:pathLst>
                  <a:path w="212" h="332">
                    <a:moveTo>
                      <a:pt x="94" y="68"/>
                    </a:moveTo>
                    <a:cubicBezTo>
                      <a:pt x="84" y="65"/>
                      <a:pt x="88" y="62"/>
                      <a:pt x="80" y="59"/>
                    </a:cubicBezTo>
                    <a:cubicBezTo>
                      <a:pt x="71" y="56"/>
                      <a:pt x="73" y="54"/>
                      <a:pt x="80" y="53"/>
                    </a:cubicBezTo>
                    <a:cubicBezTo>
                      <a:pt x="90" y="51"/>
                      <a:pt x="99" y="47"/>
                      <a:pt x="84" y="48"/>
                    </a:cubicBezTo>
                    <a:cubicBezTo>
                      <a:pt x="68" y="50"/>
                      <a:pt x="67" y="48"/>
                      <a:pt x="80" y="44"/>
                    </a:cubicBezTo>
                    <a:cubicBezTo>
                      <a:pt x="93" y="40"/>
                      <a:pt x="102" y="37"/>
                      <a:pt x="91" y="37"/>
                    </a:cubicBezTo>
                    <a:cubicBezTo>
                      <a:pt x="80" y="37"/>
                      <a:pt x="90" y="33"/>
                      <a:pt x="80" y="37"/>
                    </a:cubicBezTo>
                    <a:cubicBezTo>
                      <a:pt x="73" y="42"/>
                      <a:pt x="70" y="47"/>
                      <a:pt x="62" y="39"/>
                    </a:cubicBezTo>
                    <a:cubicBezTo>
                      <a:pt x="55" y="30"/>
                      <a:pt x="52" y="31"/>
                      <a:pt x="58" y="30"/>
                    </a:cubicBezTo>
                    <a:cubicBezTo>
                      <a:pt x="62" y="30"/>
                      <a:pt x="56" y="30"/>
                      <a:pt x="58" y="27"/>
                    </a:cubicBezTo>
                    <a:cubicBezTo>
                      <a:pt x="59" y="22"/>
                      <a:pt x="55" y="31"/>
                      <a:pt x="52" y="27"/>
                    </a:cubicBezTo>
                    <a:cubicBezTo>
                      <a:pt x="49" y="22"/>
                      <a:pt x="45" y="22"/>
                      <a:pt x="52" y="17"/>
                    </a:cubicBezTo>
                    <a:cubicBezTo>
                      <a:pt x="59" y="13"/>
                      <a:pt x="56" y="19"/>
                      <a:pt x="61" y="17"/>
                    </a:cubicBezTo>
                    <a:cubicBezTo>
                      <a:pt x="64" y="14"/>
                      <a:pt x="62" y="19"/>
                      <a:pt x="68" y="16"/>
                    </a:cubicBezTo>
                    <a:cubicBezTo>
                      <a:pt x="76" y="14"/>
                      <a:pt x="76" y="17"/>
                      <a:pt x="70" y="19"/>
                    </a:cubicBezTo>
                    <a:cubicBezTo>
                      <a:pt x="64" y="20"/>
                      <a:pt x="71" y="19"/>
                      <a:pt x="73" y="25"/>
                    </a:cubicBezTo>
                    <a:cubicBezTo>
                      <a:pt x="76" y="30"/>
                      <a:pt x="73" y="19"/>
                      <a:pt x="77" y="17"/>
                    </a:cubicBezTo>
                    <a:cubicBezTo>
                      <a:pt x="84" y="16"/>
                      <a:pt x="90" y="31"/>
                      <a:pt x="93" y="31"/>
                    </a:cubicBezTo>
                    <a:cubicBezTo>
                      <a:pt x="97" y="31"/>
                      <a:pt x="84" y="17"/>
                      <a:pt x="90" y="14"/>
                    </a:cubicBezTo>
                    <a:cubicBezTo>
                      <a:pt x="94" y="9"/>
                      <a:pt x="93" y="14"/>
                      <a:pt x="99" y="14"/>
                    </a:cubicBezTo>
                    <a:cubicBezTo>
                      <a:pt x="103" y="14"/>
                      <a:pt x="103" y="16"/>
                      <a:pt x="106" y="17"/>
                    </a:cubicBezTo>
                    <a:cubicBezTo>
                      <a:pt x="108" y="17"/>
                      <a:pt x="103" y="19"/>
                      <a:pt x="105" y="23"/>
                    </a:cubicBezTo>
                    <a:cubicBezTo>
                      <a:pt x="106" y="27"/>
                      <a:pt x="105" y="17"/>
                      <a:pt x="111" y="20"/>
                    </a:cubicBezTo>
                    <a:cubicBezTo>
                      <a:pt x="116" y="23"/>
                      <a:pt x="109" y="28"/>
                      <a:pt x="117" y="27"/>
                    </a:cubicBezTo>
                    <a:cubicBezTo>
                      <a:pt x="123" y="27"/>
                      <a:pt x="119" y="28"/>
                      <a:pt x="128" y="31"/>
                    </a:cubicBezTo>
                    <a:cubicBezTo>
                      <a:pt x="137" y="33"/>
                      <a:pt x="137" y="34"/>
                      <a:pt x="123" y="36"/>
                    </a:cubicBezTo>
                    <a:cubicBezTo>
                      <a:pt x="109" y="36"/>
                      <a:pt x="120" y="44"/>
                      <a:pt x="111" y="45"/>
                    </a:cubicBezTo>
                    <a:cubicBezTo>
                      <a:pt x="103" y="48"/>
                      <a:pt x="116" y="51"/>
                      <a:pt x="106" y="54"/>
                    </a:cubicBezTo>
                    <a:cubicBezTo>
                      <a:pt x="96" y="58"/>
                      <a:pt x="105" y="72"/>
                      <a:pt x="94" y="68"/>
                    </a:cubicBezTo>
                    <a:close/>
                    <a:moveTo>
                      <a:pt x="131" y="42"/>
                    </a:moveTo>
                    <a:cubicBezTo>
                      <a:pt x="135" y="40"/>
                      <a:pt x="140" y="42"/>
                      <a:pt x="140" y="39"/>
                    </a:cubicBezTo>
                    <a:cubicBezTo>
                      <a:pt x="138" y="36"/>
                      <a:pt x="134" y="36"/>
                      <a:pt x="129" y="37"/>
                    </a:cubicBezTo>
                    <a:cubicBezTo>
                      <a:pt x="125" y="39"/>
                      <a:pt x="122" y="37"/>
                      <a:pt x="126" y="40"/>
                    </a:cubicBezTo>
                    <a:cubicBezTo>
                      <a:pt x="129" y="42"/>
                      <a:pt x="126" y="44"/>
                      <a:pt x="131" y="42"/>
                    </a:cubicBezTo>
                    <a:close/>
                    <a:moveTo>
                      <a:pt x="50" y="37"/>
                    </a:moveTo>
                    <a:cubicBezTo>
                      <a:pt x="52" y="42"/>
                      <a:pt x="50" y="36"/>
                      <a:pt x="56" y="40"/>
                    </a:cubicBezTo>
                    <a:cubicBezTo>
                      <a:pt x="64" y="45"/>
                      <a:pt x="58" y="37"/>
                      <a:pt x="55" y="37"/>
                    </a:cubicBezTo>
                    <a:cubicBezTo>
                      <a:pt x="52" y="37"/>
                      <a:pt x="52" y="30"/>
                      <a:pt x="47" y="31"/>
                    </a:cubicBezTo>
                    <a:cubicBezTo>
                      <a:pt x="45" y="31"/>
                      <a:pt x="47" y="33"/>
                      <a:pt x="50" y="37"/>
                    </a:cubicBezTo>
                    <a:close/>
                    <a:moveTo>
                      <a:pt x="131" y="51"/>
                    </a:moveTo>
                    <a:cubicBezTo>
                      <a:pt x="126" y="56"/>
                      <a:pt x="131" y="54"/>
                      <a:pt x="138" y="54"/>
                    </a:cubicBezTo>
                    <a:cubicBezTo>
                      <a:pt x="146" y="53"/>
                      <a:pt x="135" y="61"/>
                      <a:pt x="146" y="56"/>
                    </a:cubicBezTo>
                    <a:cubicBezTo>
                      <a:pt x="152" y="54"/>
                      <a:pt x="163" y="50"/>
                      <a:pt x="158" y="48"/>
                    </a:cubicBezTo>
                    <a:cubicBezTo>
                      <a:pt x="155" y="47"/>
                      <a:pt x="155" y="50"/>
                      <a:pt x="149" y="47"/>
                    </a:cubicBezTo>
                    <a:cubicBezTo>
                      <a:pt x="143" y="44"/>
                      <a:pt x="154" y="44"/>
                      <a:pt x="149" y="42"/>
                    </a:cubicBezTo>
                    <a:cubicBezTo>
                      <a:pt x="144" y="40"/>
                      <a:pt x="122" y="42"/>
                      <a:pt x="134" y="47"/>
                    </a:cubicBezTo>
                    <a:cubicBezTo>
                      <a:pt x="135" y="48"/>
                      <a:pt x="135" y="48"/>
                      <a:pt x="131" y="51"/>
                    </a:cubicBezTo>
                    <a:close/>
                    <a:moveTo>
                      <a:pt x="131" y="16"/>
                    </a:moveTo>
                    <a:cubicBezTo>
                      <a:pt x="140" y="16"/>
                      <a:pt x="135" y="17"/>
                      <a:pt x="123" y="19"/>
                    </a:cubicBezTo>
                    <a:cubicBezTo>
                      <a:pt x="111" y="22"/>
                      <a:pt x="129" y="23"/>
                      <a:pt x="138" y="23"/>
                    </a:cubicBezTo>
                    <a:cubicBezTo>
                      <a:pt x="146" y="23"/>
                      <a:pt x="151" y="31"/>
                      <a:pt x="157" y="25"/>
                    </a:cubicBezTo>
                    <a:cubicBezTo>
                      <a:pt x="163" y="20"/>
                      <a:pt x="161" y="25"/>
                      <a:pt x="167" y="23"/>
                    </a:cubicBezTo>
                    <a:cubicBezTo>
                      <a:pt x="173" y="22"/>
                      <a:pt x="164" y="20"/>
                      <a:pt x="177" y="16"/>
                    </a:cubicBezTo>
                    <a:cubicBezTo>
                      <a:pt x="184" y="14"/>
                      <a:pt x="177" y="9"/>
                      <a:pt x="172" y="9"/>
                    </a:cubicBezTo>
                    <a:cubicBezTo>
                      <a:pt x="169" y="11"/>
                      <a:pt x="164" y="8"/>
                      <a:pt x="157" y="6"/>
                    </a:cubicBezTo>
                    <a:cubicBezTo>
                      <a:pt x="149" y="6"/>
                      <a:pt x="154" y="11"/>
                      <a:pt x="149" y="9"/>
                    </a:cubicBezTo>
                    <a:cubicBezTo>
                      <a:pt x="144" y="9"/>
                      <a:pt x="151" y="6"/>
                      <a:pt x="148" y="5"/>
                    </a:cubicBezTo>
                    <a:cubicBezTo>
                      <a:pt x="146" y="3"/>
                      <a:pt x="141" y="3"/>
                      <a:pt x="141" y="9"/>
                    </a:cubicBezTo>
                    <a:cubicBezTo>
                      <a:pt x="141" y="14"/>
                      <a:pt x="140" y="14"/>
                      <a:pt x="137" y="9"/>
                    </a:cubicBezTo>
                    <a:cubicBezTo>
                      <a:pt x="134" y="5"/>
                      <a:pt x="135" y="11"/>
                      <a:pt x="123" y="6"/>
                    </a:cubicBezTo>
                    <a:cubicBezTo>
                      <a:pt x="111" y="0"/>
                      <a:pt x="126" y="13"/>
                      <a:pt x="117" y="8"/>
                    </a:cubicBezTo>
                    <a:cubicBezTo>
                      <a:pt x="106" y="3"/>
                      <a:pt x="120" y="13"/>
                      <a:pt x="112" y="9"/>
                    </a:cubicBezTo>
                    <a:cubicBezTo>
                      <a:pt x="105" y="8"/>
                      <a:pt x="103" y="11"/>
                      <a:pt x="108" y="13"/>
                    </a:cubicBezTo>
                    <a:cubicBezTo>
                      <a:pt x="112" y="16"/>
                      <a:pt x="105" y="13"/>
                      <a:pt x="112" y="17"/>
                    </a:cubicBezTo>
                    <a:cubicBezTo>
                      <a:pt x="117" y="20"/>
                      <a:pt x="120" y="16"/>
                      <a:pt x="131" y="16"/>
                    </a:cubicBezTo>
                    <a:close/>
                    <a:moveTo>
                      <a:pt x="196" y="179"/>
                    </a:moveTo>
                    <a:cubicBezTo>
                      <a:pt x="196" y="177"/>
                      <a:pt x="201" y="177"/>
                      <a:pt x="202" y="176"/>
                    </a:cubicBezTo>
                    <a:cubicBezTo>
                      <a:pt x="204" y="174"/>
                      <a:pt x="202" y="174"/>
                      <a:pt x="205" y="174"/>
                    </a:cubicBezTo>
                    <a:cubicBezTo>
                      <a:pt x="207" y="176"/>
                      <a:pt x="210" y="176"/>
                      <a:pt x="209" y="172"/>
                    </a:cubicBezTo>
                    <a:cubicBezTo>
                      <a:pt x="209" y="172"/>
                      <a:pt x="209" y="172"/>
                      <a:pt x="209" y="171"/>
                    </a:cubicBezTo>
                    <a:cubicBezTo>
                      <a:pt x="205" y="171"/>
                      <a:pt x="205" y="172"/>
                      <a:pt x="204" y="171"/>
                    </a:cubicBezTo>
                    <a:cubicBezTo>
                      <a:pt x="202" y="169"/>
                      <a:pt x="202" y="172"/>
                      <a:pt x="201" y="172"/>
                    </a:cubicBezTo>
                    <a:cubicBezTo>
                      <a:pt x="199" y="172"/>
                      <a:pt x="198" y="172"/>
                      <a:pt x="199" y="172"/>
                    </a:cubicBezTo>
                    <a:cubicBezTo>
                      <a:pt x="199" y="171"/>
                      <a:pt x="201" y="169"/>
                      <a:pt x="196" y="168"/>
                    </a:cubicBezTo>
                    <a:cubicBezTo>
                      <a:pt x="193" y="168"/>
                      <a:pt x="193" y="166"/>
                      <a:pt x="192" y="166"/>
                    </a:cubicBezTo>
                    <a:cubicBezTo>
                      <a:pt x="189" y="166"/>
                      <a:pt x="190" y="165"/>
                      <a:pt x="198" y="168"/>
                    </a:cubicBezTo>
                    <a:cubicBezTo>
                      <a:pt x="204" y="169"/>
                      <a:pt x="204" y="165"/>
                      <a:pt x="207" y="165"/>
                    </a:cubicBezTo>
                    <a:cubicBezTo>
                      <a:pt x="210" y="165"/>
                      <a:pt x="212" y="162"/>
                      <a:pt x="209" y="162"/>
                    </a:cubicBezTo>
                    <a:cubicBezTo>
                      <a:pt x="205" y="162"/>
                      <a:pt x="207" y="160"/>
                      <a:pt x="205" y="160"/>
                    </a:cubicBezTo>
                    <a:cubicBezTo>
                      <a:pt x="202" y="160"/>
                      <a:pt x="204" y="157"/>
                      <a:pt x="201" y="159"/>
                    </a:cubicBezTo>
                    <a:cubicBezTo>
                      <a:pt x="199" y="160"/>
                      <a:pt x="201" y="157"/>
                      <a:pt x="198" y="159"/>
                    </a:cubicBezTo>
                    <a:cubicBezTo>
                      <a:pt x="195" y="159"/>
                      <a:pt x="198" y="157"/>
                      <a:pt x="195" y="155"/>
                    </a:cubicBezTo>
                    <a:cubicBezTo>
                      <a:pt x="190" y="155"/>
                      <a:pt x="189" y="159"/>
                      <a:pt x="189" y="162"/>
                    </a:cubicBezTo>
                    <a:cubicBezTo>
                      <a:pt x="190" y="163"/>
                      <a:pt x="189" y="160"/>
                      <a:pt x="187" y="162"/>
                    </a:cubicBezTo>
                    <a:cubicBezTo>
                      <a:pt x="186" y="162"/>
                      <a:pt x="184" y="162"/>
                      <a:pt x="186" y="160"/>
                    </a:cubicBezTo>
                    <a:cubicBezTo>
                      <a:pt x="189" y="159"/>
                      <a:pt x="189" y="157"/>
                      <a:pt x="187" y="159"/>
                    </a:cubicBezTo>
                    <a:cubicBezTo>
                      <a:pt x="186" y="159"/>
                      <a:pt x="186" y="159"/>
                      <a:pt x="186" y="157"/>
                    </a:cubicBezTo>
                    <a:cubicBezTo>
                      <a:pt x="187" y="157"/>
                      <a:pt x="190" y="155"/>
                      <a:pt x="190" y="154"/>
                    </a:cubicBezTo>
                    <a:cubicBezTo>
                      <a:pt x="190" y="152"/>
                      <a:pt x="187" y="155"/>
                      <a:pt x="187" y="154"/>
                    </a:cubicBezTo>
                    <a:cubicBezTo>
                      <a:pt x="187" y="152"/>
                      <a:pt x="186" y="154"/>
                      <a:pt x="184" y="152"/>
                    </a:cubicBezTo>
                    <a:cubicBezTo>
                      <a:pt x="181" y="151"/>
                      <a:pt x="183" y="154"/>
                      <a:pt x="181" y="154"/>
                    </a:cubicBezTo>
                    <a:cubicBezTo>
                      <a:pt x="180" y="152"/>
                      <a:pt x="178" y="155"/>
                      <a:pt x="180" y="155"/>
                    </a:cubicBezTo>
                    <a:cubicBezTo>
                      <a:pt x="183" y="155"/>
                      <a:pt x="180" y="157"/>
                      <a:pt x="180" y="157"/>
                    </a:cubicBezTo>
                    <a:cubicBezTo>
                      <a:pt x="181" y="157"/>
                      <a:pt x="178" y="157"/>
                      <a:pt x="178" y="159"/>
                    </a:cubicBezTo>
                    <a:cubicBezTo>
                      <a:pt x="178" y="160"/>
                      <a:pt x="177" y="159"/>
                      <a:pt x="178" y="160"/>
                    </a:cubicBezTo>
                    <a:cubicBezTo>
                      <a:pt x="178" y="162"/>
                      <a:pt x="178" y="162"/>
                      <a:pt x="175" y="163"/>
                    </a:cubicBezTo>
                    <a:cubicBezTo>
                      <a:pt x="172" y="165"/>
                      <a:pt x="175" y="160"/>
                      <a:pt x="175" y="159"/>
                    </a:cubicBezTo>
                    <a:cubicBezTo>
                      <a:pt x="175" y="159"/>
                      <a:pt x="177" y="155"/>
                      <a:pt x="175" y="155"/>
                    </a:cubicBezTo>
                    <a:cubicBezTo>
                      <a:pt x="173" y="154"/>
                      <a:pt x="169" y="159"/>
                      <a:pt x="167" y="162"/>
                    </a:cubicBezTo>
                    <a:cubicBezTo>
                      <a:pt x="164" y="165"/>
                      <a:pt x="167" y="163"/>
                      <a:pt x="164" y="166"/>
                    </a:cubicBezTo>
                    <a:cubicBezTo>
                      <a:pt x="163" y="168"/>
                      <a:pt x="163" y="166"/>
                      <a:pt x="163" y="166"/>
                    </a:cubicBezTo>
                    <a:cubicBezTo>
                      <a:pt x="161" y="168"/>
                      <a:pt x="160" y="166"/>
                      <a:pt x="161" y="165"/>
                    </a:cubicBezTo>
                    <a:cubicBezTo>
                      <a:pt x="164" y="163"/>
                      <a:pt x="163" y="163"/>
                      <a:pt x="163" y="163"/>
                    </a:cubicBezTo>
                    <a:cubicBezTo>
                      <a:pt x="166" y="160"/>
                      <a:pt x="161" y="162"/>
                      <a:pt x="166" y="159"/>
                    </a:cubicBezTo>
                    <a:cubicBezTo>
                      <a:pt x="169" y="155"/>
                      <a:pt x="170" y="155"/>
                      <a:pt x="167" y="155"/>
                    </a:cubicBezTo>
                    <a:cubicBezTo>
                      <a:pt x="164" y="155"/>
                      <a:pt x="164" y="152"/>
                      <a:pt x="164" y="155"/>
                    </a:cubicBezTo>
                    <a:cubicBezTo>
                      <a:pt x="164" y="159"/>
                      <a:pt x="164" y="155"/>
                      <a:pt x="163" y="155"/>
                    </a:cubicBezTo>
                    <a:cubicBezTo>
                      <a:pt x="161" y="154"/>
                      <a:pt x="161" y="155"/>
                      <a:pt x="160" y="154"/>
                    </a:cubicBezTo>
                    <a:cubicBezTo>
                      <a:pt x="160" y="154"/>
                      <a:pt x="158" y="154"/>
                      <a:pt x="158" y="155"/>
                    </a:cubicBezTo>
                    <a:cubicBezTo>
                      <a:pt x="160" y="155"/>
                      <a:pt x="160" y="157"/>
                      <a:pt x="158" y="157"/>
                    </a:cubicBezTo>
                    <a:cubicBezTo>
                      <a:pt x="155" y="155"/>
                      <a:pt x="155" y="157"/>
                      <a:pt x="158" y="157"/>
                    </a:cubicBezTo>
                    <a:cubicBezTo>
                      <a:pt x="161" y="159"/>
                      <a:pt x="161" y="160"/>
                      <a:pt x="158" y="159"/>
                    </a:cubicBezTo>
                    <a:cubicBezTo>
                      <a:pt x="155" y="157"/>
                      <a:pt x="158" y="159"/>
                      <a:pt x="154" y="162"/>
                    </a:cubicBezTo>
                    <a:cubicBezTo>
                      <a:pt x="148" y="163"/>
                      <a:pt x="152" y="163"/>
                      <a:pt x="149" y="165"/>
                    </a:cubicBezTo>
                    <a:cubicBezTo>
                      <a:pt x="146" y="166"/>
                      <a:pt x="151" y="166"/>
                      <a:pt x="148" y="166"/>
                    </a:cubicBezTo>
                    <a:cubicBezTo>
                      <a:pt x="146" y="168"/>
                      <a:pt x="151" y="168"/>
                      <a:pt x="149" y="169"/>
                    </a:cubicBezTo>
                    <a:cubicBezTo>
                      <a:pt x="149" y="169"/>
                      <a:pt x="144" y="169"/>
                      <a:pt x="146" y="166"/>
                    </a:cubicBezTo>
                    <a:cubicBezTo>
                      <a:pt x="148" y="165"/>
                      <a:pt x="143" y="165"/>
                      <a:pt x="141" y="165"/>
                    </a:cubicBezTo>
                    <a:cubicBezTo>
                      <a:pt x="140" y="165"/>
                      <a:pt x="140" y="163"/>
                      <a:pt x="140" y="165"/>
                    </a:cubicBezTo>
                    <a:cubicBezTo>
                      <a:pt x="138" y="165"/>
                      <a:pt x="137" y="162"/>
                      <a:pt x="137" y="165"/>
                    </a:cubicBezTo>
                    <a:cubicBezTo>
                      <a:pt x="137" y="168"/>
                      <a:pt x="135" y="163"/>
                      <a:pt x="134" y="165"/>
                    </a:cubicBezTo>
                    <a:cubicBezTo>
                      <a:pt x="131" y="166"/>
                      <a:pt x="134" y="166"/>
                      <a:pt x="134" y="166"/>
                    </a:cubicBezTo>
                    <a:cubicBezTo>
                      <a:pt x="134" y="168"/>
                      <a:pt x="135" y="166"/>
                      <a:pt x="137" y="168"/>
                    </a:cubicBezTo>
                    <a:cubicBezTo>
                      <a:pt x="137" y="168"/>
                      <a:pt x="138" y="168"/>
                      <a:pt x="138" y="169"/>
                    </a:cubicBezTo>
                    <a:cubicBezTo>
                      <a:pt x="137" y="169"/>
                      <a:pt x="137" y="169"/>
                      <a:pt x="138" y="171"/>
                    </a:cubicBezTo>
                    <a:cubicBezTo>
                      <a:pt x="140" y="172"/>
                      <a:pt x="138" y="172"/>
                      <a:pt x="135" y="169"/>
                    </a:cubicBezTo>
                    <a:cubicBezTo>
                      <a:pt x="132" y="168"/>
                      <a:pt x="131" y="168"/>
                      <a:pt x="132" y="169"/>
                    </a:cubicBezTo>
                    <a:cubicBezTo>
                      <a:pt x="132" y="169"/>
                      <a:pt x="131" y="171"/>
                      <a:pt x="131" y="169"/>
                    </a:cubicBezTo>
                    <a:cubicBezTo>
                      <a:pt x="131" y="168"/>
                      <a:pt x="128" y="171"/>
                      <a:pt x="126" y="171"/>
                    </a:cubicBezTo>
                    <a:cubicBezTo>
                      <a:pt x="126" y="172"/>
                      <a:pt x="128" y="176"/>
                      <a:pt x="122" y="179"/>
                    </a:cubicBezTo>
                    <a:cubicBezTo>
                      <a:pt x="125" y="176"/>
                      <a:pt x="125" y="172"/>
                      <a:pt x="125" y="169"/>
                    </a:cubicBezTo>
                    <a:cubicBezTo>
                      <a:pt x="125" y="168"/>
                      <a:pt x="125" y="171"/>
                      <a:pt x="123" y="169"/>
                    </a:cubicBezTo>
                    <a:cubicBezTo>
                      <a:pt x="123" y="169"/>
                      <a:pt x="123" y="169"/>
                      <a:pt x="122" y="171"/>
                    </a:cubicBezTo>
                    <a:cubicBezTo>
                      <a:pt x="120" y="174"/>
                      <a:pt x="122" y="172"/>
                      <a:pt x="120" y="174"/>
                    </a:cubicBezTo>
                    <a:cubicBezTo>
                      <a:pt x="119" y="176"/>
                      <a:pt x="119" y="174"/>
                      <a:pt x="120" y="172"/>
                    </a:cubicBezTo>
                    <a:cubicBezTo>
                      <a:pt x="122" y="169"/>
                      <a:pt x="117" y="171"/>
                      <a:pt x="116" y="172"/>
                    </a:cubicBezTo>
                    <a:cubicBezTo>
                      <a:pt x="111" y="176"/>
                      <a:pt x="114" y="174"/>
                      <a:pt x="114" y="176"/>
                    </a:cubicBezTo>
                    <a:cubicBezTo>
                      <a:pt x="114" y="177"/>
                      <a:pt x="119" y="176"/>
                      <a:pt x="119" y="180"/>
                    </a:cubicBezTo>
                    <a:cubicBezTo>
                      <a:pt x="114" y="179"/>
                      <a:pt x="119" y="179"/>
                      <a:pt x="116" y="177"/>
                    </a:cubicBezTo>
                    <a:cubicBezTo>
                      <a:pt x="112" y="177"/>
                      <a:pt x="114" y="174"/>
                      <a:pt x="111" y="176"/>
                    </a:cubicBezTo>
                    <a:cubicBezTo>
                      <a:pt x="108" y="176"/>
                      <a:pt x="109" y="176"/>
                      <a:pt x="111" y="177"/>
                    </a:cubicBezTo>
                    <a:cubicBezTo>
                      <a:pt x="112" y="179"/>
                      <a:pt x="111" y="180"/>
                      <a:pt x="109" y="177"/>
                    </a:cubicBezTo>
                    <a:cubicBezTo>
                      <a:pt x="109" y="176"/>
                      <a:pt x="106" y="174"/>
                      <a:pt x="108" y="177"/>
                    </a:cubicBezTo>
                    <a:cubicBezTo>
                      <a:pt x="108" y="179"/>
                      <a:pt x="105" y="177"/>
                      <a:pt x="106" y="180"/>
                    </a:cubicBezTo>
                    <a:cubicBezTo>
                      <a:pt x="108" y="182"/>
                      <a:pt x="105" y="180"/>
                      <a:pt x="103" y="183"/>
                    </a:cubicBezTo>
                    <a:cubicBezTo>
                      <a:pt x="100" y="185"/>
                      <a:pt x="106" y="183"/>
                      <a:pt x="103" y="185"/>
                    </a:cubicBezTo>
                    <a:cubicBezTo>
                      <a:pt x="100" y="186"/>
                      <a:pt x="102" y="186"/>
                      <a:pt x="100" y="186"/>
                    </a:cubicBezTo>
                    <a:cubicBezTo>
                      <a:pt x="97" y="188"/>
                      <a:pt x="97" y="186"/>
                      <a:pt x="94" y="190"/>
                    </a:cubicBezTo>
                    <a:cubicBezTo>
                      <a:pt x="93" y="193"/>
                      <a:pt x="99" y="190"/>
                      <a:pt x="99" y="190"/>
                    </a:cubicBezTo>
                    <a:cubicBezTo>
                      <a:pt x="99" y="191"/>
                      <a:pt x="99" y="191"/>
                      <a:pt x="102" y="190"/>
                    </a:cubicBezTo>
                    <a:cubicBezTo>
                      <a:pt x="105" y="188"/>
                      <a:pt x="102" y="191"/>
                      <a:pt x="99" y="193"/>
                    </a:cubicBezTo>
                    <a:cubicBezTo>
                      <a:pt x="96" y="193"/>
                      <a:pt x="97" y="191"/>
                      <a:pt x="94" y="191"/>
                    </a:cubicBezTo>
                    <a:cubicBezTo>
                      <a:pt x="91" y="193"/>
                      <a:pt x="90" y="193"/>
                      <a:pt x="91" y="194"/>
                    </a:cubicBezTo>
                    <a:cubicBezTo>
                      <a:pt x="93" y="194"/>
                      <a:pt x="91" y="194"/>
                      <a:pt x="93" y="194"/>
                    </a:cubicBezTo>
                    <a:cubicBezTo>
                      <a:pt x="96" y="194"/>
                      <a:pt x="93" y="196"/>
                      <a:pt x="93" y="197"/>
                    </a:cubicBezTo>
                    <a:cubicBezTo>
                      <a:pt x="93" y="200"/>
                      <a:pt x="91" y="197"/>
                      <a:pt x="91" y="196"/>
                    </a:cubicBezTo>
                    <a:cubicBezTo>
                      <a:pt x="91" y="194"/>
                      <a:pt x="90" y="193"/>
                      <a:pt x="90" y="194"/>
                    </a:cubicBezTo>
                    <a:cubicBezTo>
                      <a:pt x="88" y="196"/>
                      <a:pt x="88" y="196"/>
                      <a:pt x="88" y="196"/>
                    </a:cubicBezTo>
                    <a:cubicBezTo>
                      <a:pt x="88" y="194"/>
                      <a:pt x="85" y="196"/>
                      <a:pt x="85" y="197"/>
                    </a:cubicBezTo>
                    <a:cubicBezTo>
                      <a:pt x="85" y="197"/>
                      <a:pt x="85" y="196"/>
                      <a:pt x="88" y="197"/>
                    </a:cubicBezTo>
                    <a:cubicBezTo>
                      <a:pt x="90" y="197"/>
                      <a:pt x="90" y="197"/>
                      <a:pt x="90" y="197"/>
                    </a:cubicBezTo>
                    <a:cubicBezTo>
                      <a:pt x="88" y="197"/>
                      <a:pt x="79" y="199"/>
                      <a:pt x="80" y="200"/>
                    </a:cubicBezTo>
                    <a:cubicBezTo>
                      <a:pt x="82" y="202"/>
                      <a:pt x="79" y="202"/>
                      <a:pt x="80" y="202"/>
                    </a:cubicBezTo>
                    <a:cubicBezTo>
                      <a:pt x="84" y="203"/>
                      <a:pt x="84" y="199"/>
                      <a:pt x="88" y="200"/>
                    </a:cubicBezTo>
                    <a:cubicBezTo>
                      <a:pt x="91" y="202"/>
                      <a:pt x="88" y="200"/>
                      <a:pt x="85" y="202"/>
                    </a:cubicBezTo>
                    <a:cubicBezTo>
                      <a:pt x="82" y="202"/>
                      <a:pt x="87" y="203"/>
                      <a:pt x="82" y="203"/>
                    </a:cubicBezTo>
                    <a:cubicBezTo>
                      <a:pt x="77" y="203"/>
                      <a:pt x="82" y="205"/>
                      <a:pt x="82" y="207"/>
                    </a:cubicBezTo>
                    <a:cubicBezTo>
                      <a:pt x="80" y="207"/>
                      <a:pt x="80" y="205"/>
                      <a:pt x="79" y="207"/>
                    </a:cubicBezTo>
                    <a:cubicBezTo>
                      <a:pt x="77" y="207"/>
                      <a:pt x="77" y="208"/>
                      <a:pt x="79" y="208"/>
                    </a:cubicBezTo>
                    <a:cubicBezTo>
                      <a:pt x="79" y="208"/>
                      <a:pt x="80" y="207"/>
                      <a:pt x="84" y="208"/>
                    </a:cubicBezTo>
                    <a:cubicBezTo>
                      <a:pt x="90" y="208"/>
                      <a:pt x="85" y="207"/>
                      <a:pt x="87" y="210"/>
                    </a:cubicBezTo>
                    <a:cubicBezTo>
                      <a:pt x="87" y="211"/>
                      <a:pt x="85" y="208"/>
                      <a:pt x="82" y="208"/>
                    </a:cubicBezTo>
                    <a:cubicBezTo>
                      <a:pt x="80" y="208"/>
                      <a:pt x="79" y="210"/>
                      <a:pt x="77" y="210"/>
                    </a:cubicBezTo>
                    <a:cubicBezTo>
                      <a:pt x="76" y="208"/>
                      <a:pt x="77" y="210"/>
                      <a:pt x="74" y="210"/>
                    </a:cubicBezTo>
                    <a:cubicBezTo>
                      <a:pt x="73" y="210"/>
                      <a:pt x="76" y="211"/>
                      <a:pt x="73" y="211"/>
                    </a:cubicBezTo>
                    <a:cubicBezTo>
                      <a:pt x="68" y="211"/>
                      <a:pt x="73" y="213"/>
                      <a:pt x="71" y="214"/>
                    </a:cubicBezTo>
                    <a:cubicBezTo>
                      <a:pt x="70" y="216"/>
                      <a:pt x="70" y="214"/>
                      <a:pt x="68" y="216"/>
                    </a:cubicBezTo>
                    <a:cubicBezTo>
                      <a:pt x="67" y="217"/>
                      <a:pt x="70" y="216"/>
                      <a:pt x="68" y="217"/>
                    </a:cubicBezTo>
                    <a:cubicBezTo>
                      <a:pt x="67" y="217"/>
                      <a:pt x="68" y="219"/>
                      <a:pt x="68" y="217"/>
                    </a:cubicBezTo>
                    <a:cubicBezTo>
                      <a:pt x="67" y="217"/>
                      <a:pt x="65" y="217"/>
                      <a:pt x="67" y="219"/>
                    </a:cubicBezTo>
                    <a:cubicBezTo>
                      <a:pt x="68" y="219"/>
                      <a:pt x="65" y="221"/>
                      <a:pt x="68" y="221"/>
                    </a:cubicBezTo>
                    <a:cubicBezTo>
                      <a:pt x="71" y="221"/>
                      <a:pt x="65" y="222"/>
                      <a:pt x="67" y="222"/>
                    </a:cubicBezTo>
                    <a:cubicBezTo>
                      <a:pt x="67" y="222"/>
                      <a:pt x="73" y="221"/>
                      <a:pt x="74" y="221"/>
                    </a:cubicBezTo>
                    <a:cubicBezTo>
                      <a:pt x="77" y="221"/>
                      <a:pt x="74" y="222"/>
                      <a:pt x="71" y="222"/>
                    </a:cubicBezTo>
                    <a:cubicBezTo>
                      <a:pt x="68" y="224"/>
                      <a:pt x="67" y="222"/>
                      <a:pt x="65" y="224"/>
                    </a:cubicBezTo>
                    <a:cubicBezTo>
                      <a:pt x="62" y="225"/>
                      <a:pt x="67" y="224"/>
                      <a:pt x="67" y="225"/>
                    </a:cubicBezTo>
                    <a:cubicBezTo>
                      <a:pt x="67" y="227"/>
                      <a:pt x="64" y="225"/>
                      <a:pt x="64" y="228"/>
                    </a:cubicBezTo>
                    <a:cubicBezTo>
                      <a:pt x="62" y="230"/>
                      <a:pt x="61" y="228"/>
                      <a:pt x="61" y="230"/>
                    </a:cubicBezTo>
                    <a:cubicBezTo>
                      <a:pt x="62" y="233"/>
                      <a:pt x="62" y="231"/>
                      <a:pt x="64" y="233"/>
                    </a:cubicBezTo>
                    <a:cubicBezTo>
                      <a:pt x="64" y="235"/>
                      <a:pt x="61" y="235"/>
                      <a:pt x="61" y="236"/>
                    </a:cubicBezTo>
                    <a:cubicBezTo>
                      <a:pt x="62" y="236"/>
                      <a:pt x="62" y="238"/>
                      <a:pt x="59" y="238"/>
                    </a:cubicBezTo>
                    <a:cubicBezTo>
                      <a:pt x="58" y="238"/>
                      <a:pt x="58" y="239"/>
                      <a:pt x="56" y="239"/>
                    </a:cubicBezTo>
                    <a:cubicBezTo>
                      <a:pt x="55" y="239"/>
                      <a:pt x="55" y="241"/>
                      <a:pt x="53" y="241"/>
                    </a:cubicBezTo>
                    <a:cubicBezTo>
                      <a:pt x="52" y="241"/>
                      <a:pt x="50" y="241"/>
                      <a:pt x="50" y="241"/>
                    </a:cubicBezTo>
                    <a:cubicBezTo>
                      <a:pt x="50" y="242"/>
                      <a:pt x="50" y="241"/>
                      <a:pt x="53" y="241"/>
                    </a:cubicBezTo>
                    <a:cubicBezTo>
                      <a:pt x="55" y="242"/>
                      <a:pt x="52" y="244"/>
                      <a:pt x="55" y="242"/>
                    </a:cubicBezTo>
                    <a:cubicBezTo>
                      <a:pt x="56" y="241"/>
                      <a:pt x="56" y="242"/>
                      <a:pt x="55" y="242"/>
                    </a:cubicBezTo>
                    <a:cubicBezTo>
                      <a:pt x="53" y="244"/>
                      <a:pt x="56" y="244"/>
                      <a:pt x="56" y="245"/>
                    </a:cubicBezTo>
                    <a:cubicBezTo>
                      <a:pt x="55" y="247"/>
                      <a:pt x="55" y="247"/>
                      <a:pt x="53" y="247"/>
                    </a:cubicBezTo>
                    <a:cubicBezTo>
                      <a:pt x="52" y="247"/>
                      <a:pt x="52" y="244"/>
                      <a:pt x="50" y="244"/>
                    </a:cubicBezTo>
                    <a:cubicBezTo>
                      <a:pt x="49" y="245"/>
                      <a:pt x="50" y="245"/>
                      <a:pt x="50" y="245"/>
                    </a:cubicBezTo>
                    <a:cubicBezTo>
                      <a:pt x="47" y="245"/>
                      <a:pt x="47" y="247"/>
                      <a:pt x="47" y="249"/>
                    </a:cubicBezTo>
                    <a:cubicBezTo>
                      <a:pt x="47" y="250"/>
                      <a:pt x="44" y="249"/>
                      <a:pt x="44" y="250"/>
                    </a:cubicBezTo>
                    <a:cubicBezTo>
                      <a:pt x="42" y="255"/>
                      <a:pt x="39" y="253"/>
                      <a:pt x="39" y="256"/>
                    </a:cubicBezTo>
                    <a:cubicBezTo>
                      <a:pt x="38" y="258"/>
                      <a:pt x="41" y="256"/>
                      <a:pt x="41" y="256"/>
                    </a:cubicBezTo>
                    <a:cubicBezTo>
                      <a:pt x="41" y="258"/>
                      <a:pt x="42" y="258"/>
                      <a:pt x="42" y="258"/>
                    </a:cubicBezTo>
                    <a:cubicBezTo>
                      <a:pt x="42" y="259"/>
                      <a:pt x="45" y="259"/>
                      <a:pt x="50" y="256"/>
                    </a:cubicBezTo>
                    <a:cubicBezTo>
                      <a:pt x="55" y="253"/>
                      <a:pt x="47" y="255"/>
                      <a:pt x="50" y="253"/>
                    </a:cubicBezTo>
                    <a:cubicBezTo>
                      <a:pt x="53" y="252"/>
                      <a:pt x="52" y="252"/>
                      <a:pt x="53" y="252"/>
                    </a:cubicBezTo>
                    <a:cubicBezTo>
                      <a:pt x="56" y="253"/>
                      <a:pt x="49" y="253"/>
                      <a:pt x="53" y="255"/>
                    </a:cubicBezTo>
                    <a:cubicBezTo>
                      <a:pt x="56" y="255"/>
                      <a:pt x="53" y="256"/>
                      <a:pt x="50" y="258"/>
                    </a:cubicBezTo>
                    <a:cubicBezTo>
                      <a:pt x="47" y="259"/>
                      <a:pt x="50" y="258"/>
                      <a:pt x="49" y="259"/>
                    </a:cubicBezTo>
                    <a:cubicBezTo>
                      <a:pt x="49" y="259"/>
                      <a:pt x="52" y="259"/>
                      <a:pt x="50" y="261"/>
                    </a:cubicBezTo>
                    <a:cubicBezTo>
                      <a:pt x="49" y="261"/>
                      <a:pt x="45" y="259"/>
                      <a:pt x="42" y="261"/>
                    </a:cubicBezTo>
                    <a:cubicBezTo>
                      <a:pt x="41" y="262"/>
                      <a:pt x="42" y="261"/>
                      <a:pt x="41" y="259"/>
                    </a:cubicBezTo>
                    <a:cubicBezTo>
                      <a:pt x="39" y="256"/>
                      <a:pt x="39" y="258"/>
                      <a:pt x="38" y="258"/>
                    </a:cubicBezTo>
                    <a:cubicBezTo>
                      <a:pt x="35" y="259"/>
                      <a:pt x="36" y="261"/>
                      <a:pt x="36" y="259"/>
                    </a:cubicBezTo>
                    <a:cubicBezTo>
                      <a:pt x="35" y="259"/>
                      <a:pt x="33" y="261"/>
                      <a:pt x="30" y="261"/>
                    </a:cubicBezTo>
                    <a:cubicBezTo>
                      <a:pt x="27" y="262"/>
                      <a:pt x="35" y="264"/>
                      <a:pt x="30" y="264"/>
                    </a:cubicBezTo>
                    <a:cubicBezTo>
                      <a:pt x="26" y="264"/>
                      <a:pt x="32" y="266"/>
                      <a:pt x="27" y="266"/>
                    </a:cubicBezTo>
                    <a:cubicBezTo>
                      <a:pt x="23" y="264"/>
                      <a:pt x="29" y="266"/>
                      <a:pt x="26" y="267"/>
                    </a:cubicBezTo>
                    <a:cubicBezTo>
                      <a:pt x="23" y="267"/>
                      <a:pt x="20" y="266"/>
                      <a:pt x="18" y="267"/>
                    </a:cubicBezTo>
                    <a:cubicBezTo>
                      <a:pt x="18" y="267"/>
                      <a:pt x="18" y="270"/>
                      <a:pt x="21" y="269"/>
                    </a:cubicBezTo>
                    <a:cubicBezTo>
                      <a:pt x="26" y="269"/>
                      <a:pt x="21" y="269"/>
                      <a:pt x="23" y="272"/>
                    </a:cubicBezTo>
                    <a:cubicBezTo>
                      <a:pt x="24" y="273"/>
                      <a:pt x="21" y="270"/>
                      <a:pt x="15" y="272"/>
                    </a:cubicBezTo>
                    <a:cubicBezTo>
                      <a:pt x="10" y="273"/>
                      <a:pt x="18" y="272"/>
                      <a:pt x="18" y="273"/>
                    </a:cubicBezTo>
                    <a:cubicBezTo>
                      <a:pt x="20" y="276"/>
                      <a:pt x="18" y="272"/>
                      <a:pt x="13" y="275"/>
                    </a:cubicBezTo>
                    <a:cubicBezTo>
                      <a:pt x="9" y="276"/>
                      <a:pt x="12" y="278"/>
                      <a:pt x="10" y="276"/>
                    </a:cubicBezTo>
                    <a:cubicBezTo>
                      <a:pt x="7" y="276"/>
                      <a:pt x="10" y="278"/>
                      <a:pt x="7" y="278"/>
                    </a:cubicBezTo>
                    <a:cubicBezTo>
                      <a:pt x="4" y="276"/>
                      <a:pt x="3" y="276"/>
                      <a:pt x="4" y="278"/>
                    </a:cubicBezTo>
                    <a:cubicBezTo>
                      <a:pt x="6" y="280"/>
                      <a:pt x="1" y="278"/>
                      <a:pt x="3" y="280"/>
                    </a:cubicBezTo>
                    <a:cubicBezTo>
                      <a:pt x="4" y="281"/>
                      <a:pt x="9" y="280"/>
                      <a:pt x="13" y="281"/>
                    </a:cubicBezTo>
                    <a:cubicBezTo>
                      <a:pt x="17" y="283"/>
                      <a:pt x="12" y="281"/>
                      <a:pt x="10" y="283"/>
                    </a:cubicBezTo>
                    <a:cubicBezTo>
                      <a:pt x="10" y="283"/>
                      <a:pt x="9" y="280"/>
                      <a:pt x="4" y="283"/>
                    </a:cubicBezTo>
                    <a:cubicBezTo>
                      <a:pt x="0" y="284"/>
                      <a:pt x="7" y="286"/>
                      <a:pt x="4" y="287"/>
                    </a:cubicBezTo>
                    <a:cubicBezTo>
                      <a:pt x="0" y="287"/>
                      <a:pt x="4" y="287"/>
                      <a:pt x="3" y="289"/>
                    </a:cubicBezTo>
                    <a:cubicBezTo>
                      <a:pt x="3" y="290"/>
                      <a:pt x="4" y="292"/>
                      <a:pt x="7" y="290"/>
                    </a:cubicBezTo>
                    <a:cubicBezTo>
                      <a:pt x="10" y="289"/>
                      <a:pt x="13" y="292"/>
                      <a:pt x="15" y="290"/>
                    </a:cubicBezTo>
                    <a:cubicBezTo>
                      <a:pt x="15" y="287"/>
                      <a:pt x="17" y="290"/>
                      <a:pt x="20" y="290"/>
                    </a:cubicBezTo>
                    <a:cubicBezTo>
                      <a:pt x="23" y="289"/>
                      <a:pt x="24" y="290"/>
                      <a:pt x="21" y="290"/>
                    </a:cubicBezTo>
                    <a:cubicBezTo>
                      <a:pt x="17" y="292"/>
                      <a:pt x="23" y="295"/>
                      <a:pt x="18" y="292"/>
                    </a:cubicBezTo>
                    <a:cubicBezTo>
                      <a:pt x="15" y="289"/>
                      <a:pt x="15" y="294"/>
                      <a:pt x="13" y="292"/>
                    </a:cubicBezTo>
                    <a:cubicBezTo>
                      <a:pt x="10" y="290"/>
                      <a:pt x="7" y="294"/>
                      <a:pt x="6" y="292"/>
                    </a:cubicBezTo>
                    <a:cubicBezTo>
                      <a:pt x="3" y="292"/>
                      <a:pt x="3" y="292"/>
                      <a:pt x="3" y="294"/>
                    </a:cubicBezTo>
                    <a:cubicBezTo>
                      <a:pt x="3" y="297"/>
                      <a:pt x="6" y="294"/>
                      <a:pt x="6" y="297"/>
                    </a:cubicBezTo>
                    <a:cubicBezTo>
                      <a:pt x="6" y="298"/>
                      <a:pt x="3" y="294"/>
                      <a:pt x="3" y="297"/>
                    </a:cubicBezTo>
                    <a:cubicBezTo>
                      <a:pt x="4" y="300"/>
                      <a:pt x="6" y="297"/>
                      <a:pt x="6" y="298"/>
                    </a:cubicBezTo>
                    <a:cubicBezTo>
                      <a:pt x="6" y="301"/>
                      <a:pt x="3" y="301"/>
                      <a:pt x="3" y="301"/>
                    </a:cubicBezTo>
                    <a:cubicBezTo>
                      <a:pt x="6" y="303"/>
                      <a:pt x="6" y="304"/>
                      <a:pt x="7" y="303"/>
                    </a:cubicBezTo>
                    <a:cubicBezTo>
                      <a:pt x="7" y="301"/>
                      <a:pt x="7" y="304"/>
                      <a:pt x="9" y="304"/>
                    </a:cubicBezTo>
                    <a:cubicBezTo>
                      <a:pt x="9" y="303"/>
                      <a:pt x="7" y="306"/>
                      <a:pt x="9" y="306"/>
                    </a:cubicBezTo>
                    <a:cubicBezTo>
                      <a:pt x="10" y="306"/>
                      <a:pt x="9" y="303"/>
                      <a:pt x="12" y="303"/>
                    </a:cubicBezTo>
                    <a:cubicBezTo>
                      <a:pt x="13" y="301"/>
                      <a:pt x="10" y="306"/>
                      <a:pt x="9" y="308"/>
                    </a:cubicBezTo>
                    <a:cubicBezTo>
                      <a:pt x="6" y="308"/>
                      <a:pt x="10" y="308"/>
                      <a:pt x="9" y="309"/>
                    </a:cubicBezTo>
                    <a:cubicBezTo>
                      <a:pt x="7" y="311"/>
                      <a:pt x="9" y="308"/>
                      <a:pt x="6" y="311"/>
                    </a:cubicBezTo>
                    <a:cubicBezTo>
                      <a:pt x="3" y="314"/>
                      <a:pt x="6" y="317"/>
                      <a:pt x="7" y="315"/>
                    </a:cubicBezTo>
                    <a:cubicBezTo>
                      <a:pt x="7" y="314"/>
                      <a:pt x="9" y="315"/>
                      <a:pt x="9" y="314"/>
                    </a:cubicBezTo>
                    <a:cubicBezTo>
                      <a:pt x="10" y="312"/>
                      <a:pt x="12" y="314"/>
                      <a:pt x="10" y="315"/>
                    </a:cubicBezTo>
                    <a:cubicBezTo>
                      <a:pt x="9" y="315"/>
                      <a:pt x="12" y="315"/>
                      <a:pt x="10" y="317"/>
                    </a:cubicBezTo>
                    <a:cubicBezTo>
                      <a:pt x="9" y="318"/>
                      <a:pt x="12" y="318"/>
                      <a:pt x="10" y="320"/>
                    </a:cubicBezTo>
                    <a:cubicBezTo>
                      <a:pt x="7" y="320"/>
                      <a:pt x="7" y="317"/>
                      <a:pt x="7" y="320"/>
                    </a:cubicBezTo>
                    <a:cubicBezTo>
                      <a:pt x="6" y="323"/>
                      <a:pt x="6" y="323"/>
                      <a:pt x="7" y="323"/>
                    </a:cubicBezTo>
                    <a:cubicBezTo>
                      <a:pt x="9" y="326"/>
                      <a:pt x="10" y="325"/>
                      <a:pt x="10" y="326"/>
                    </a:cubicBezTo>
                    <a:cubicBezTo>
                      <a:pt x="12" y="328"/>
                      <a:pt x="13" y="328"/>
                      <a:pt x="15" y="329"/>
                    </a:cubicBezTo>
                    <a:cubicBezTo>
                      <a:pt x="17" y="329"/>
                      <a:pt x="15" y="329"/>
                      <a:pt x="17" y="331"/>
                    </a:cubicBezTo>
                    <a:cubicBezTo>
                      <a:pt x="17" y="332"/>
                      <a:pt x="17" y="329"/>
                      <a:pt x="18" y="331"/>
                    </a:cubicBezTo>
                    <a:cubicBezTo>
                      <a:pt x="20" y="331"/>
                      <a:pt x="18" y="332"/>
                      <a:pt x="20" y="331"/>
                    </a:cubicBezTo>
                    <a:cubicBezTo>
                      <a:pt x="23" y="331"/>
                      <a:pt x="27" y="331"/>
                      <a:pt x="29" y="329"/>
                    </a:cubicBezTo>
                    <a:cubicBezTo>
                      <a:pt x="30" y="329"/>
                      <a:pt x="32" y="328"/>
                      <a:pt x="33" y="325"/>
                    </a:cubicBezTo>
                    <a:cubicBezTo>
                      <a:pt x="35" y="323"/>
                      <a:pt x="36" y="325"/>
                      <a:pt x="36" y="323"/>
                    </a:cubicBezTo>
                    <a:cubicBezTo>
                      <a:pt x="36" y="321"/>
                      <a:pt x="39" y="323"/>
                      <a:pt x="38" y="321"/>
                    </a:cubicBezTo>
                    <a:cubicBezTo>
                      <a:pt x="36" y="320"/>
                      <a:pt x="41" y="321"/>
                      <a:pt x="39" y="318"/>
                    </a:cubicBezTo>
                    <a:cubicBezTo>
                      <a:pt x="39" y="317"/>
                      <a:pt x="41" y="320"/>
                      <a:pt x="42" y="318"/>
                    </a:cubicBezTo>
                    <a:cubicBezTo>
                      <a:pt x="44" y="318"/>
                      <a:pt x="45" y="320"/>
                      <a:pt x="45" y="317"/>
                    </a:cubicBezTo>
                    <a:cubicBezTo>
                      <a:pt x="45" y="314"/>
                      <a:pt x="49" y="315"/>
                      <a:pt x="45" y="314"/>
                    </a:cubicBezTo>
                    <a:cubicBezTo>
                      <a:pt x="45" y="312"/>
                      <a:pt x="44" y="311"/>
                      <a:pt x="47" y="312"/>
                    </a:cubicBezTo>
                    <a:cubicBezTo>
                      <a:pt x="49" y="314"/>
                      <a:pt x="47" y="309"/>
                      <a:pt x="49" y="311"/>
                    </a:cubicBezTo>
                    <a:cubicBezTo>
                      <a:pt x="49" y="314"/>
                      <a:pt x="47" y="312"/>
                      <a:pt x="49" y="314"/>
                    </a:cubicBezTo>
                    <a:cubicBezTo>
                      <a:pt x="49" y="315"/>
                      <a:pt x="47" y="317"/>
                      <a:pt x="50" y="317"/>
                    </a:cubicBezTo>
                    <a:cubicBezTo>
                      <a:pt x="52" y="317"/>
                      <a:pt x="50" y="317"/>
                      <a:pt x="53" y="317"/>
                    </a:cubicBezTo>
                    <a:cubicBezTo>
                      <a:pt x="53" y="317"/>
                      <a:pt x="53" y="318"/>
                      <a:pt x="55" y="320"/>
                    </a:cubicBezTo>
                    <a:cubicBezTo>
                      <a:pt x="55" y="321"/>
                      <a:pt x="58" y="318"/>
                      <a:pt x="56" y="314"/>
                    </a:cubicBezTo>
                    <a:cubicBezTo>
                      <a:pt x="55" y="311"/>
                      <a:pt x="58" y="311"/>
                      <a:pt x="58" y="309"/>
                    </a:cubicBezTo>
                    <a:cubicBezTo>
                      <a:pt x="56" y="306"/>
                      <a:pt x="59" y="309"/>
                      <a:pt x="61" y="306"/>
                    </a:cubicBezTo>
                    <a:cubicBezTo>
                      <a:pt x="64" y="303"/>
                      <a:pt x="61" y="303"/>
                      <a:pt x="62" y="301"/>
                    </a:cubicBezTo>
                    <a:cubicBezTo>
                      <a:pt x="65" y="300"/>
                      <a:pt x="59" y="294"/>
                      <a:pt x="61" y="292"/>
                    </a:cubicBezTo>
                    <a:cubicBezTo>
                      <a:pt x="61" y="290"/>
                      <a:pt x="64" y="294"/>
                      <a:pt x="64" y="290"/>
                    </a:cubicBezTo>
                    <a:cubicBezTo>
                      <a:pt x="65" y="289"/>
                      <a:pt x="67" y="287"/>
                      <a:pt x="62" y="286"/>
                    </a:cubicBezTo>
                    <a:cubicBezTo>
                      <a:pt x="56" y="283"/>
                      <a:pt x="62" y="278"/>
                      <a:pt x="61" y="273"/>
                    </a:cubicBezTo>
                    <a:cubicBezTo>
                      <a:pt x="58" y="270"/>
                      <a:pt x="61" y="270"/>
                      <a:pt x="59" y="269"/>
                    </a:cubicBezTo>
                    <a:cubicBezTo>
                      <a:pt x="58" y="267"/>
                      <a:pt x="61" y="267"/>
                      <a:pt x="59" y="264"/>
                    </a:cubicBezTo>
                    <a:cubicBezTo>
                      <a:pt x="56" y="261"/>
                      <a:pt x="61" y="261"/>
                      <a:pt x="59" y="259"/>
                    </a:cubicBezTo>
                    <a:cubicBezTo>
                      <a:pt x="59" y="256"/>
                      <a:pt x="65" y="253"/>
                      <a:pt x="67" y="252"/>
                    </a:cubicBezTo>
                    <a:cubicBezTo>
                      <a:pt x="70" y="250"/>
                      <a:pt x="74" y="255"/>
                      <a:pt x="76" y="249"/>
                    </a:cubicBezTo>
                    <a:cubicBezTo>
                      <a:pt x="77" y="245"/>
                      <a:pt x="74" y="247"/>
                      <a:pt x="73" y="245"/>
                    </a:cubicBezTo>
                    <a:cubicBezTo>
                      <a:pt x="70" y="244"/>
                      <a:pt x="77" y="239"/>
                      <a:pt x="77" y="238"/>
                    </a:cubicBezTo>
                    <a:cubicBezTo>
                      <a:pt x="77" y="235"/>
                      <a:pt x="79" y="236"/>
                      <a:pt x="79" y="233"/>
                    </a:cubicBezTo>
                    <a:cubicBezTo>
                      <a:pt x="77" y="228"/>
                      <a:pt x="80" y="230"/>
                      <a:pt x="77" y="224"/>
                    </a:cubicBezTo>
                    <a:cubicBezTo>
                      <a:pt x="77" y="222"/>
                      <a:pt x="88" y="224"/>
                      <a:pt x="85" y="221"/>
                    </a:cubicBezTo>
                    <a:cubicBezTo>
                      <a:pt x="84" y="217"/>
                      <a:pt x="87" y="219"/>
                      <a:pt x="88" y="214"/>
                    </a:cubicBezTo>
                    <a:cubicBezTo>
                      <a:pt x="91" y="211"/>
                      <a:pt x="93" y="213"/>
                      <a:pt x="93" y="210"/>
                    </a:cubicBezTo>
                    <a:cubicBezTo>
                      <a:pt x="94" y="208"/>
                      <a:pt x="91" y="207"/>
                      <a:pt x="91" y="205"/>
                    </a:cubicBezTo>
                    <a:cubicBezTo>
                      <a:pt x="91" y="203"/>
                      <a:pt x="93" y="205"/>
                      <a:pt x="96" y="200"/>
                    </a:cubicBezTo>
                    <a:cubicBezTo>
                      <a:pt x="96" y="197"/>
                      <a:pt x="99" y="197"/>
                      <a:pt x="100" y="196"/>
                    </a:cubicBezTo>
                    <a:cubicBezTo>
                      <a:pt x="102" y="196"/>
                      <a:pt x="103" y="199"/>
                      <a:pt x="106" y="197"/>
                    </a:cubicBezTo>
                    <a:cubicBezTo>
                      <a:pt x="109" y="196"/>
                      <a:pt x="105" y="191"/>
                      <a:pt x="106" y="190"/>
                    </a:cubicBezTo>
                    <a:cubicBezTo>
                      <a:pt x="111" y="186"/>
                      <a:pt x="119" y="194"/>
                      <a:pt x="123" y="191"/>
                    </a:cubicBezTo>
                    <a:cubicBezTo>
                      <a:pt x="126" y="190"/>
                      <a:pt x="119" y="191"/>
                      <a:pt x="123" y="188"/>
                    </a:cubicBezTo>
                    <a:cubicBezTo>
                      <a:pt x="128" y="183"/>
                      <a:pt x="119" y="182"/>
                      <a:pt x="128" y="182"/>
                    </a:cubicBezTo>
                    <a:cubicBezTo>
                      <a:pt x="128" y="180"/>
                      <a:pt x="131" y="183"/>
                      <a:pt x="131" y="182"/>
                    </a:cubicBezTo>
                    <a:cubicBezTo>
                      <a:pt x="131" y="182"/>
                      <a:pt x="129" y="180"/>
                      <a:pt x="131" y="179"/>
                    </a:cubicBezTo>
                    <a:cubicBezTo>
                      <a:pt x="134" y="177"/>
                      <a:pt x="137" y="180"/>
                      <a:pt x="140" y="183"/>
                    </a:cubicBezTo>
                    <a:cubicBezTo>
                      <a:pt x="143" y="186"/>
                      <a:pt x="138" y="186"/>
                      <a:pt x="143" y="186"/>
                    </a:cubicBezTo>
                    <a:cubicBezTo>
                      <a:pt x="149" y="186"/>
                      <a:pt x="146" y="188"/>
                      <a:pt x="149" y="188"/>
                    </a:cubicBezTo>
                    <a:cubicBezTo>
                      <a:pt x="154" y="186"/>
                      <a:pt x="152" y="185"/>
                      <a:pt x="154" y="185"/>
                    </a:cubicBezTo>
                    <a:cubicBezTo>
                      <a:pt x="155" y="186"/>
                      <a:pt x="158" y="186"/>
                      <a:pt x="161" y="190"/>
                    </a:cubicBezTo>
                    <a:cubicBezTo>
                      <a:pt x="161" y="188"/>
                      <a:pt x="163" y="190"/>
                      <a:pt x="163" y="186"/>
                    </a:cubicBezTo>
                    <a:cubicBezTo>
                      <a:pt x="164" y="183"/>
                      <a:pt x="170" y="185"/>
                      <a:pt x="167" y="182"/>
                    </a:cubicBezTo>
                    <a:cubicBezTo>
                      <a:pt x="166" y="179"/>
                      <a:pt x="169" y="179"/>
                      <a:pt x="169" y="176"/>
                    </a:cubicBezTo>
                    <a:cubicBezTo>
                      <a:pt x="169" y="174"/>
                      <a:pt x="170" y="171"/>
                      <a:pt x="173" y="169"/>
                    </a:cubicBezTo>
                    <a:cubicBezTo>
                      <a:pt x="177" y="168"/>
                      <a:pt x="175" y="171"/>
                      <a:pt x="181" y="168"/>
                    </a:cubicBezTo>
                    <a:cubicBezTo>
                      <a:pt x="184" y="166"/>
                      <a:pt x="184" y="166"/>
                      <a:pt x="186" y="169"/>
                    </a:cubicBezTo>
                    <a:cubicBezTo>
                      <a:pt x="187" y="171"/>
                      <a:pt x="195" y="172"/>
                      <a:pt x="196" y="176"/>
                    </a:cubicBezTo>
                    <a:cubicBezTo>
                      <a:pt x="196" y="177"/>
                      <a:pt x="189" y="180"/>
                      <a:pt x="193" y="182"/>
                    </a:cubicBezTo>
                    <a:cubicBezTo>
                      <a:pt x="195" y="183"/>
                      <a:pt x="195" y="182"/>
                      <a:pt x="196" y="179"/>
                    </a:cubicBezTo>
                    <a:close/>
                    <a:moveTo>
                      <a:pt x="154" y="157"/>
                    </a:moveTo>
                    <a:cubicBezTo>
                      <a:pt x="157" y="159"/>
                      <a:pt x="155" y="160"/>
                      <a:pt x="154" y="160"/>
                    </a:cubicBezTo>
                    <a:cubicBezTo>
                      <a:pt x="152" y="162"/>
                      <a:pt x="151" y="157"/>
                      <a:pt x="154" y="157"/>
                    </a:cubicBezTo>
                    <a:close/>
                    <a:moveTo>
                      <a:pt x="149" y="163"/>
                    </a:moveTo>
                    <a:cubicBezTo>
                      <a:pt x="151" y="162"/>
                      <a:pt x="154" y="160"/>
                      <a:pt x="151" y="159"/>
                    </a:cubicBezTo>
                    <a:cubicBezTo>
                      <a:pt x="149" y="159"/>
                      <a:pt x="151" y="160"/>
                      <a:pt x="149" y="160"/>
                    </a:cubicBezTo>
                    <a:cubicBezTo>
                      <a:pt x="146" y="162"/>
                      <a:pt x="144" y="162"/>
                      <a:pt x="148" y="163"/>
                    </a:cubicBezTo>
                    <a:cubicBezTo>
                      <a:pt x="148" y="163"/>
                      <a:pt x="149" y="165"/>
                      <a:pt x="149" y="163"/>
                    </a:cubicBezTo>
                    <a:close/>
                    <a:moveTo>
                      <a:pt x="141" y="163"/>
                    </a:moveTo>
                    <a:cubicBezTo>
                      <a:pt x="144" y="162"/>
                      <a:pt x="146" y="163"/>
                      <a:pt x="146" y="163"/>
                    </a:cubicBezTo>
                    <a:cubicBezTo>
                      <a:pt x="148" y="165"/>
                      <a:pt x="140" y="165"/>
                      <a:pt x="141" y="163"/>
                    </a:cubicBezTo>
                    <a:close/>
                    <a:moveTo>
                      <a:pt x="144" y="160"/>
                    </a:moveTo>
                    <a:cubicBezTo>
                      <a:pt x="146" y="160"/>
                      <a:pt x="146" y="160"/>
                      <a:pt x="149" y="159"/>
                    </a:cubicBezTo>
                    <a:cubicBezTo>
                      <a:pt x="152" y="155"/>
                      <a:pt x="151" y="155"/>
                      <a:pt x="148" y="155"/>
                    </a:cubicBezTo>
                    <a:cubicBezTo>
                      <a:pt x="146" y="157"/>
                      <a:pt x="149" y="157"/>
                      <a:pt x="148" y="157"/>
                    </a:cubicBezTo>
                    <a:cubicBezTo>
                      <a:pt x="146" y="159"/>
                      <a:pt x="144" y="157"/>
                      <a:pt x="144" y="159"/>
                    </a:cubicBezTo>
                    <a:cubicBezTo>
                      <a:pt x="144" y="160"/>
                      <a:pt x="144" y="157"/>
                      <a:pt x="143" y="159"/>
                    </a:cubicBezTo>
                    <a:cubicBezTo>
                      <a:pt x="140" y="159"/>
                      <a:pt x="137" y="160"/>
                      <a:pt x="140" y="160"/>
                    </a:cubicBezTo>
                    <a:cubicBezTo>
                      <a:pt x="141" y="160"/>
                      <a:pt x="138" y="162"/>
                      <a:pt x="141" y="162"/>
                    </a:cubicBezTo>
                    <a:cubicBezTo>
                      <a:pt x="143" y="160"/>
                      <a:pt x="143" y="160"/>
                      <a:pt x="144" y="160"/>
                    </a:cubicBezTo>
                    <a:close/>
                    <a:moveTo>
                      <a:pt x="128" y="168"/>
                    </a:moveTo>
                    <a:cubicBezTo>
                      <a:pt x="129" y="168"/>
                      <a:pt x="129" y="168"/>
                      <a:pt x="129" y="166"/>
                    </a:cubicBezTo>
                    <a:cubicBezTo>
                      <a:pt x="129" y="165"/>
                      <a:pt x="129" y="163"/>
                      <a:pt x="126" y="165"/>
                    </a:cubicBezTo>
                    <a:cubicBezTo>
                      <a:pt x="125" y="166"/>
                      <a:pt x="125" y="166"/>
                      <a:pt x="128" y="168"/>
                    </a:cubicBezTo>
                    <a:close/>
                    <a:moveTo>
                      <a:pt x="122" y="165"/>
                    </a:moveTo>
                    <a:cubicBezTo>
                      <a:pt x="120" y="165"/>
                      <a:pt x="120" y="163"/>
                      <a:pt x="120" y="165"/>
                    </a:cubicBezTo>
                    <a:cubicBezTo>
                      <a:pt x="119" y="166"/>
                      <a:pt x="122" y="168"/>
                      <a:pt x="123" y="166"/>
                    </a:cubicBezTo>
                    <a:cubicBezTo>
                      <a:pt x="125" y="166"/>
                      <a:pt x="123" y="166"/>
                      <a:pt x="122" y="165"/>
                    </a:cubicBezTo>
                    <a:close/>
                    <a:moveTo>
                      <a:pt x="154" y="154"/>
                    </a:move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57" y="155"/>
                      <a:pt x="155" y="155"/>
                      <a:pt x="154" y="154"/>
                    </a:cubicBezTo>
                    <a:close/>
                    <a:moveTo>
                      <a:pt x="128" y="169"/>
                    </a:moveTo>
                    <a:cubicBezTo>
                      <a:pt x="129" y="169"/>
                      <a:pt x="128" y="171"/>
                      <a:pt x="128" y="171"/>
                    </a:cubicBezTo>
                    <a:cubicBezTo>
                      <a:pt x="126" y="171"/>
                      <a:pt x="128" y="168"/>
                      <a:pt x="128" y="169"/>
                    </a:cubicBezTo>
                    <a:close/>
                    <a:moveTo>
                      <a:pt x="129" y="168"/>
                    </a:moveTo>
                    <a:cubicBezTo>
                      <a:pt x="129" y="166"/>
                      <a:pt x="132" y="168"/>
                      <a:pt x="131" y="169"/>
                    </a:cubicBezTo>
                    <a:cubicBezTo>
                      <a:pt x="129" y="169"/>
                      <a:pt x="129" y="169"/>
                      <a:pt x="129" y="168"/>
                    </a:cubicBezTo>
                    <a:close/>
                    <a:moveTo>
                      <a:pt x="119" y="169"/>
                    </a:moveTo>
                    <a:cubicBezTo>
                      <a:pt x="120" y="168"/>
                      <a:pt x="122" y="168"/>
                      <a:pt x="122" y="168"/>
                    </a:cubicBezTo>
                    <a:cubicBezTo>
                      <a:pt x="122" y="169"/>
                      <a:pt x="119" y="171"/>
                      <a:pt x="119" y="169"/>
                    </a:cubicBezTo>
                    <a:close/>
                    <a:moveTo>
                      <a:pt x="119" y="169"/>
                    </a:moveTo>
                    <a:cubicBezTo>
                      <a:pt x="120" y="168"/>
                      <a:pt x="120" y="168"/>
                      <a:pt x="120" y="168"/>
                    </a:cubicBezTo>
                    <a:cubicBezTo>
                      <a:pt x="119" y="168"/>
                      <a:pt x="119" y="168"/>
                      <a:pt x="117" y="168"/>
                    </a:cubicBezTo>
                    <a:cubicBezTo>
                      <a:pt x="116" y="166"/>
                      <a:pt x="116" y="168"/>
                      <a:pt x="116" y="168"/>
                    </a:cubicBezTo>
                    <a:cubicBezTo>
                      <a:pt x="114" y="168"/>
                      <a:pt x="114" y="168"/>
                      <a:pt x="112" y="169"/>
                    </a:cubicBezTo>
                    <a:cubicBezTo>
                      <a:pt x="112" y="169"/>
                      <a:pt x="114" y="169"/>
                      <a:pt x="116" y="171"/>
                    </a:cubicBezTo>
                    <a:cubicBezTo>
                      <a:pt x="117" y="171"/>
                      <a:pt x="117" y="171"/>
                      <a:pt x="119" y="169"/>
                    </a:cubicBezTo>
                    <a:close/>
                    <a:moveTo>
                      <a:pt x="116" y="166"/>
                    </a:moveTo>
                    <a:cubicBezTo>
                      <a:pt x="114" y="166"/>
                      <a:pt x="116" y="165"/>
                      <a:pt x="117" y="165"/>
                    </a:cubicBezTo>
                    <a:cubicBezTo>
                      <a:pt x="117" y="165"/>
                      <a:pt x="117" y="166"/>
                      <a:pt x="116" y="166"/>
                    </a:cubicBezTo>
                    <a:close/>
                    <a:moveTo>
                      <a:pt x="114" y="166"/>
                    </a:moveTo>
                    <a:cubicBezTo>
                      <a:pt x="114" y="166"/>
                      <a:pt x="114" y="166"/>
                      <a:pt x="112" y="166"/>
                    </a:cubicBezTo>
                    <a:cubicBezTo>
                      <a:pt x="112" y="166"/>
                      <a:pt x="112" y="166"/>
                      <a:pt x="112" y="168"/>
                    </a:cubicBezTo>
                    <a:cubicBezTo>
                      <a:pt x="112" y="169"/>
                      <a:pt x="114" y="166"/>
                      <a:pt x="114" y="166"/>
                    </a:cubicBezTo>
                    <a:close/>
                    <a:moveTo>
                      <a:pt x="112" y="174"/>
                    </a:moveTo>
                    <a:cubicBezTo>
                      <a:pt x="112" y="172"/>
                      <a:pt x="117" y="172"/>
                      <a:pt x="114" y="171"/>
                    </a:cubicBezTo>
                    <a:cubicBezTo>
                      <a:pt x="111" y="169"/>
                      <a:pt x="112" y="171"/>
                      <a:pt x="112" y="171"/>
                    </a:cubicBezTo>
                    <a:cubicBezTo>
                      <a:pt x="111" y="171"/>
                      <a:pt x="111" y="172"/>
                      <a:pt x="111" y="171"/>
                    </a:cubicBezTo>
                    <a:cubicBezTo>
                      <a:pt x="109" y="171"/>
                      <a:pt x="109" y="171"/>
                      <a:pt x="109" y="172"/>
                    </a:cubicBezTo>
                    <a:cubicBezTo>
                      <a:pt x="108" y="174"/>
                      <a:pt x="108" y="172"/>
                      <a:pt x="106" y="174"/>
                    </a:cubicBezTo>
                    <a:cubicBezTo>
                      <a:pt x="106" y="174"/>
                      <a:pt x="106" y="174"/>
                      <a:pt x="111" y="174"/>
                    </a:cubicBezTo>
                    <a:cubicBezTo>
                      <a:pt x="112" y="174"/>
                      <a:pt x="112" y="174"/>
                      <a:pt x="112" y="174"/>
                    </a:cubicBezTo>
                    <a:close/>
                    <a:moveTo>
                      <a:pt x="106" y="179"/>
                    </a:moveTo>
                    <a:cubicBezTo>
                      <a:pt x="105" y="177"/>
                      <a:pt x="106" y="177"/>
                      <a:pt x="106" y="177"/>
                    </a:cubicBezTo>
                    <a:cubicBezTo>
                      <a:pt x="106" y="176"/>
                      <a:pt x="108" y="174"/>
                      <a:pt x="106" y="176"/>
                    </a:cubicBezTo>
                    <a:cubicBezTo>
                      <a:pt x="106" y="176"/>
                      <a:pt x="106" y="174"/>
                      <a:pt x="105" y="174"/>
                    </a:cubicBezTo>
                    <a:cubicBezTo>
                      <a:pt x="105" y="176"/>
                      <a:pt x="105" y="172"/>
                      <a:pt x="103" y="174"/>
                    </a:cubicBezTo>
                    <a:cubicBezTo>
                      <a:pt x="103" y="176"/>
                      <a:pt x="102" y="174"/>
                      <a:pt x="102" y="174"/>
                    </a:cubicBezTo>
                    <a:cubicBezTo>
                      <a:pt x="102" y="176"/>
                      <a:pt x="102" y="174"/>
                      <a:pt x="100" y="176"/>
                    </a:cubicBezTo>
                    <a:cubicBezTo>
                      <a:pt x="99" y="176"/>
                      <a:pt x="102" y="176"/>
                      <a:pt x="102" y="177"/>
                    </a:cubicBezTo>
                    <a:cubicBezTo>
                      <a:pt x="102" y="177"/>
                      <a:pt x="97" y="177"/>
                      <a:pt x="99" y="177"/>
                    </a:cubicBezTo>
                    <a:cubicBezTo>
                      <a:pt x="100" y="179"/>
                      <a:pt x="97" y="177"/>
                      <a:pt x="99" y="179"/>
                    </a:cubicBezTo>
                    <a:cubicBezTo>
                      <a:pt x="99" y="179"/>
                      <a:pt x="97" y="179"/>
                      <a:pt x="99" y="180"/>
                    </a:cubicBezTo>
                    <a:cubicBezTo>
                      <a:pt x="99" y="180"/>
                      <a:pt x="96" y="182"/>
                      <a:pt x="99" y="182"/>
                    </a:cubicBezTo>
                    <a:cubicBezTo>
                      <a:pt x="100" y="182"/>
                      <a:pt x="99" y="183"/>
                      <a:pt x="100" y="182"/>
                    </a:cubicBezTo>
                    <a:cubicBezTo>
                      <a:pt x="102" y="182"/>
                      <a:pt x="102" y="180"/>
                      <a:pt x="102" y="180"/>
                    </a:cubicBezTo>
                    <a:cubicBezTo>
                      <a:pt x="103" y="180"/>
                      <a:pt x="102" y="182"/>
                      <a:pt x="105" y="180"/>
                    </a:cubicBezTo>
                    <a:cubicBezTo>
                      <a:pt x="106" y="180"/>
                      <a:pt x="106" y="180"/>
                      <a:pt x="106" y="179"/>
                    </a:cubicBezTo>
                    <a:close/>
                    <a:moveTo>
                      <a:pt x="100" y="185"/>
                    </a:moveTo>
                    <a:cubicBezTo>
                      <a:pt x="99" y="183"/>
                      <a:pt x="100" y="183"/>
                      <a:pt x="102" y="183"/>
                    </a:cubicBezTo>
                    <a:cubicBezTo>
                      <a:pt x="102" y="185"/>
                      <a:pt x="100" y="185"/>
                      <a:pt x="100" y="185"/>
                    </a:cubicBezTo>
                    <a:close/>
                    <a:moveTo>
                      <a:pt x="97" y="186"/>
                    </a:moveTo>
                    <a:cubicBezTo>
                      <a:pt x="97" y="185"/>
                      <a:pt x="100" y="186"/>
                      <a:pt x="99" y="186"/>
                    </a:cubicBezTo>
                    <a:cubicBezTo>
                      <a:pt x="97" y="186"/>
                      <a:pt x="96" y="186"/>
                      <a:pt x="97" y="186"/>
                    </a:cubicBezTo>
                    <a:close/>
                    <a:moveTo>
                      <a:pt x="82" y="199"/>
                    </a:moveTo>
                    <a:cubicBezTo>
                      <a:pt x="82" y="199"/>
                      <a:pt x="82" y="197"/>
                      <a:pt x="84" y="197"/>
                    </a:cubicBezTo>
                    <a:cubicBezTo>
                      <a:pt x="84" y="197"/>
                      <a:pt x="84" y="197"/>
                      <a:pt x="82" y="199"/>
                    </a:cubicBezTo>
                    <a:close/>
                    <a:moveTo>
                      <a:pt x="82" y="193"/>
                    </a:moveTo>
                    <a:cubicBezTo>
                      <a:pt x="84" y="191"/>
                      <a:pt x="82" y="191"/>
                      <a:pt x="82" y="191"/>
                    </a:cubicBezTo>
                    <a:cubicBezTo>
                      <a:pt x="82" y="191"/>
                      <a:pt x="80" y="191"/>
                      <a:pt x="79" y="191"/>
                    </a:cubicBezTo>
                    <a:cubicBezTo>
                      <a:pt x="77" y="191"/>
                      <a:pt x="79" y="193"/>
                      <a:pt x="77" y="193"/>
                    </a:cubicBezTo>
                    <a:cubicBezTo>
                      <a:pt x="76" y="193"/>
                      <a:pt x="77" y="193"/>
                      <a:pt x="76" y="194"/>
                    </a:cubicBezTo>
                    <a:cubicBezTo>
                      <a:pt x="76" y="194"/>
                      <a:pt x="76" y="196"/>
                      <a:pt x="79" y="194"/>
                    </a:cubicBezTo>
                    <a:cubicBezTo>
                      <a:pt x="79" y="194"/>
                      <a:pt x="80" y="194"/>
                      <a:pt x="82" y="193"/>
                    </a:cubicBezTo>
                    <a:close/>
                    <a:moveTo>
                      <a:pt x="85" y="188"/>
                    </a:moveTo>
                    <a:cubicBezTo>
                      <a:pt x="87" y="188"/>
                      <a:pt x="84" y="186"/>
                      <a:pt x="85" y="186"/>
                    </a:cubicBezTo>
                    <a:cubicBezTo>
                      <a:pt x="87" y="185"/>
                      <a:pt x="84" y="182"/>
                      <a:pt x="84" y="183"/>
                    </a:cubicBezTo>
                    <a:cubicBezTo>
                      <a:pt x="82" y="183"/>
                      <a:pt x="84" y="185"/>
                      <a:pt x="82" y="185"/>
                    </a:cubicBezTo>
                    <a:cubicBezTo>
                      <a:pt x="80" y="185"/>
                      <a:pt x="82" y="186"/>
                      <a:pt x="80" y="186"/>
                    </a:cubicBezTo>
                    <a:cubicBezTo>
                      <a:pt x="79" y="186"/>
                      <a:pt x="80" y="185"/>
                      <a:pt x="79" y="185"/>
                    </a:cubicBezTo>
                    <a:cubicBezTo>
                      <a:pt x="79" y="186"/>
                      <a:pt x="77" y="185"/>
                      <a:pt x="77" y="186"/>
                    </a:cubicBezTo>
                    <a:cubicBezTo>
                      <a:pt x="77" y="186"/>
                      <a:pt x="76" y="188"/>
                      <a:pt x="77" y="188"/>
                    </a:cubicBezTo>
                    <a:cubicBezTo>
                      <a:pt x="79" y="190"/>
                      <a:pt x="79" y="188"/>
                      <a:pt x="82" y="186"/>
                    </a:cubicBezTo>
                    <a:cubicBezTo>
                      <a:pt x="85" y="186"/>
                      <a:pt x="79" y="188"/>
                      <a:pt x="80" y="190"/>
                    </a:cubicBezTo>
                    <a:cubicBezTo>
                      <a:pt x="82" y="190"/>
                      <a:pt x="84" y="188"/>
                      <a:pt x="85" y="188"/>
                    </a:cubicBezTo>
                    <a:close/>
                    <a:moveTo>
                      <a:pt x="87" y="185"/>
                    </a:moveTo>
                    <a:cubicBezTo>
                      <a:pt x="87" y="185"/>
                      <a:pt x="87" y="183"/>
                      <a:pt x="88" y="183"/>
                    </a:cubicBezTo>
                    <a:cubicBezTo>
                      <a:pt x="90" y="183"/>
                      <a:pt x="90" y="182"/>
                      <a:pt x="91" y="180"/>
                    </a:cubicBezTo>
                    <a:cubicBezTo>
                      <a:pt x="91" y="179"/>
                      <a:pt x="91" y="177"/>
                      <a:pt x="90" y="179"/>
                    </a:cubicBezTo>
                    <a:cubicBezTo>
                      <a:pt x="88" y="180"/>
                      <a:pt x="87" y="180"/>
                      <a:pt x="87" y="183"/>
                    </a:cubicBezTo>
                    <a:cubicBezTo>
                      <a:pt x="85" y="183"/>
                      <a:pt x="85" y="183"/>
                      <a:pt x="87" y="185"/>
                    </a:cubicBezTo>
                    <a:close/>
                    <a:moveTo>
                      <a:pt x="93" y="183"/>
                    </a:moveTo>
                    <a:cubicBezTo>
                      <a:pt x="96" y="183"/>
                      <a:pt x="96" y="183"/>
                      <a:pt x="96" y="183"/>
                    </a:cubicBezTo>
                    <a:cubicBezTo>
                      <a:pt x="94" y="185"/>
                      <a:pt x="93" y="183"/>
                      <a:pt x="93" y="183"/>
                    </a:cubicBezTo>
                    <a:close/>
                    <a:moveTo>
                      <a:pt x="91" y="185"/>
                    </a:moveTo>
                    <a:cubicBezTo>
                      <a:pt x="91" y="185"/>
                      <a:pt x="93" y="186"/>
                      <a:pt x="90" y="188"/>
                    </a:cubicBezTo>
                    <a:cubicBezTo>
                      <a:pt x="88" y="190"/>
                      <a:pt x="91" y="186"/>
                      <a:pt x="90" y="186"/>
                    </a:cubicBezTo>
                    <a:cubicBezTo>
                      <a:pt x="88" y="186"/>
                      <a:pt x="91" y="185"/>
                      <a:pt x="90" y="183"/>
                    </a:cubicBezTo>
                    <a:cubicBezTo>
                      <a:pt x="88" y="183"/>
                      <a:pt x="87" y="185"/>
                      <a:pt x="87" y="186"/>
                    </a:cubicBezTo>
                    <a:cubicBezTo>
                      <a:pt x="85" y="188"/>
                      <a:pt x="88" y="190"/>
                      <a:pt x="85" y="190"/>
                    </a:cubicBezTo>
                    <a:cubicBezTo>
                      <a:pt x="84" y="190"/>
                      <a:pt x="85" y="190"/>
                      <a:pt x="84" y="193"/>
                    </a:cubicBezTo>
                    <a:cubicBezTo>
                      <a:pt x="82" y="194"/>
                      <a:pt x="85" y="191"/>
                      <a:pt x="87" y="193"/>
                    </a:cubicBezTo>
                    <a:cubicBezTo>
                      <a:pt x="88" y="194"/>
                      <a:pt x="88" y="191"/>
                      <a:pt x="88" y="191"/>
                    </a:cubicBezTo>
                    <a:cubicBezTo>
                      <a:pt x="90" y="193"/>
                      <a:pt x="90" y="193"/>
                      <a:pt x="90" y="191"/>
                    </a:cubicBezTo>
                    <a:cubicBezTo>
                      <a:pt x="91" y="190"/>
                      <a:pt x="91" y="190"/>
                      <a:pt x="93" y="190"/>
                    </a:cubicBezTo>
                    <a:cubicBezTo>
                      <a:pt x="96" y="188"/>
                      <a:pt x="94" y="185"/>
                      <a:pt x="93" y="185"/>
                    </a:cubicBezTo>
                    <a:cubicBezTo>
                      <a:pt x="93" y="183"/>
                      <a:pt x="93" y="183"/>
                      <a:pt x="91" y="185"/>
                    </a:cubicBezTo>
                    <a:close/>
                    <a:moveTo>
                      <a:pt x="91" y="191"/>
                    </a:moveTo>
                    <a:cubicBezTo>
                      <a:pt x="93" y="190"/>
                      <a:pt x="94" y="190"/>
                      <a:pt x="94" y="190"/>
                    </a:cubicBezTo>
                    <a:cubicBezTo>
                      <a:pt x="93" y="191"/>
                      <a:pt x="91" y="193"/>
                      <a:pt x="91" y="191"/>
                    </a:cubicBezTo>
                    <a:close/>
                    <a:moveTo>
                      <a:pt x="117" y="166"/>
                    </a:moveTo>
                    <a:cubicBezTo>
                      <a:pt x="119" y="165"/>
                      <a:pt x="120" y="166"/>
                      <a:pt x="120" y="166"/>
                    </a:cubicBezTo>
                    <a:cubicBezTo>
                      <a:pt x="119" y="166"/>
                      <a:pt x="117" y="166"/>
                      <a:pt x="117" y="166"/>
                    </a:cubicBezTo>
                    <a:close/>
                    <a:moveTo>
                      <a:pt x="74" y="193"/>
                    </a:moveTo>
                    <a:cubicBezTo>
                      <a:pt x="76" y="193"/>
                      <a:pt x="76" y="193"/>
                      <a:pt x="76" y="193"/>
                    </a:cubicBezTo>
                    <a:cubicBezTo>
                      <a:pt x="76" y="194"/>
                      <a:pt x="74" y="193"/>
                      <a:pt x="74" y="193"/>
                    </a:cubicBezTo>
                    <a:close/>
                    <a:moveTo>
                      <a:pt x="70" y="196"/>
                    </a:moveTo>
                    <a:cubicBezTo>
                      <a:pt x="70" y="196"/>
                      <a:pt x="70" y="197"/>
                      <a:pt x="71" y="196"/>
                    </a:cubicBezTo>
                    <a:cubicBezTo>
                      <a:pt x="71" y="196"/>
                      <a:pt x="71" y="196"/>
                      <a:pt x="73" y="196"/>
                    </a:cubicBezTo>
                    <a:cubicBezTo>
                      <a:pt x="73" y="196"/>
                      <a:pt x="73" y="194"/>
                      <a:pt x="74" y="194"/>
                    </a:cubicBezTo>
                    <a:cubicBezTo>
                      <a:pt x="76" y="194"/>
                      <a:pt x="74" y="194"/>
                      <a:pt x="73" y="193"/>
                    </a:cubicBezTo>
                    <a:cubicBezTo>
                      <a:pt x="71" y="193"/>
                      <a:pt x="71" y="193"/>
                      <a:pt x="70" y="194"/>
                    </a:cubicBezTo>
                    <a:cubicBezTo>
                      <a:pt x="70" y="196"/>
                      <a:pt x="71" y="196"/>
                      <a:pt x="70" y="196"/>
                    </a:cubicBezTo>
                    <a:close/>
                    <a:moveTo>
                      <a:pt x="70" y="196"/>
                    </a:moveTo>
                    <a:cubicBezTo>
                      <a:pt x="71" y="196"/>
                      <a:pt x="68" y="194"/>
                      <a:pt x="68" y="196"/>
                    </a:cubicBezTo>
                    <a:cubicBezTo>
                      <a:pt x="68" y="197"/>
                      <a:pt x="68" y="196"/>
                      <a:pt x="68" y="197"/>
                    </a:cubicBezTo>
                    <a:cubicBezTo>
                      <a:pt x="68" y="197"/>
                      <a:pt x="68" y="197"/>
                      <a:pt x="70" y="196"/>
                    </a:cubicBezTo>
                    <a:close/>
                    <a:moveTo>
                      <a:pt x="65" y="197"/>
                    </a:moveTo>
                    <a:cubicBezTo>
                      <a:pt x="65" y="200"/>
                      <a:pt x="65" y="200"/>
                      <a:pt x="67" y="199"/>
                    </a:cubicBezTo>
                    <a:cubicBezTo>
                      <a:pt x="67" y="197"/>
                      <a:pt x="67" y="197"/>
                      <a:pt x="67" y="196"/>
                    </a:cubicBezTo>
                    <a:cubicBezTo>
                      <a:pt x="67" y="196"/>
                      <a:pt x="67" y="196"/>
                      <a:pt x="65" y="197"/>
                    </a:cubicBezTo>
                    <a:close/>
                    <a:moveTo>
                      <a:pt x="87" y="197"/>
                    </a:moveTo>
                    <a:cubicBezTo>
                      <a:pt x="88" y="197"/>
                      <a:pt x="88" y="197"/>
                      <a:pt x="88" y="197"/>
                    </a:cubicBezTo>
                    <a:cubicBezTo>
                      <a:pt x="90" y="197"/>
                      <a:pt x="87" y="197"/>
                      <a:pt x="87" y="197"/>
                    </a:cubicBezTo>
                    <a:close/>
                    <a:moveTo>
                      <a:pt x="64" y="224"/>
                    </a:moveTo>
                    <a:cubicBezTo>
                      <a:pt x="64" y="222"/>
                      <a:pt x="62" y="222"/>
                      <a:pt x="62" y="222"/>
                    </a:cubicBezTo>
                    <a:cubicBezTo>
                      <a:pt x="62" y="224"/>
                      <a:pt x="61" y="225"/>
                      <a:pt x="62" y="225"/>
                    </a:cubicBezTo>
                    <a:cubicBezTo>
                      <a:pt x="62" y="224"/>
                      <a:pt x="64" y="225"/>
                      <a:pt x="64" y="224"/>
                    </a:cubicBezTo>
                    <a:close/>
                    <a:moveTo>
                      <a:pt x="64" y="227"/>
                    </a:moveTo>
                    <a:cubicBezTo>
                      <a:pt x="65" y="225"/>
                      <a:pt x="65" y="225"/>
                      <a:pt x="64" y="225"/>
                    </a:cubicBezTo>
                    <a:cubicBezTo>
                      <a:pt x="64" y="225"/>
                      <a:pt x="62" y="225"/>
                      <a:pt x="62" y="227"/>
                    </a:cubicBezTo>
                    <a:cubicBezTo>
                      <a:pt x="62" y="227"/>
                      <a:pt x="62" y="227"/>
                      <a:pt x="64" y="227"/>
                    </a:cubicBezTo>
                    <a:close/>
                    <a:moveTo>
                      <a:pt x="59" y="235"/>
                    </a:moveTo>
                    <a:cubicBezTo>
                      <a:pt x="59" y="236"/>
                      <a:pt x="58" y="236"/>
                      <a:pt x="59" y="236"/>
                    </a:cubicBezTo>
                    <a:cubicBezTo>
                      <a:pt x="61" y="236"/>
                      <a:pt x="59" y="235"/>
                      <a:pt x="61" y="235"/>
                    </a:cubicBezTo>
                    <a:cubicBezTo>
                      <a:pt x="62" y="235"/>
                      <a:pt x="62" y="235"/>
                      <a:pt x="62" y="233"/>
                    </a:cubicBezTo>
                    <a:cubicBezTo>
                      <a:pt x="61" y="231"/>
                      <a:pt x="61" y="231"/>
                      <a:pt x="61" y="233"/>
                    </a:cubicBezTo>
                    <a:cubicBezTo>
                      <a:pt x="61" y="233"/>
                      <a:pt x="59" y="233"/>
                      <a:pt x="59" y="235"/>
                    </a:cubicBezTo>
                    <a:close/>
                    <a:moveTo>
                      <a:pt x="56" y="230"/>
                    </a:moveTo>
                    <a:cubicBezTo>
                      <a:pt x="56" y="230"/>
                      <a:pt x="58" y="228"/>
                      <a:pt x="59" y="230"/>
                    </a:cubicBezTo>
                    <a:cubicBezTo>
                      <a:pt x="59" y="230"/>
                      <a:pt x="56" y="231"/>
                      <a:pt x="56" y="230"/>
                    </a:cubicBezTo>
                    <a:close/>
                    <a:moveTo>
                      <a:pt x="59" y="238"/>
                    </a:moveTo>
                    <a:cubicBezTo>
                      <a:pt x="58" y="238"/>
                      <a:pt x="59" y="238"/>
                      <a:pt x="61" y="238"/>
                    </a:cubicBezTo>
                    <a:cubicBezTo>
                      <a:pt x="62" y="236"/>
                      <a:pt x="61" y="236"/>
                      <a:pt x="59" y="236"/>
                    </a:cubicBezTo>
                    <a:cubicBezTo>
                      <a:pt x="59" y="238"/>
                      <a:pt x="59" y="236"/>
                      <a:pt x="59" y="238"/>
                    </a:cubicBezTo>
                    <a:close/>
                    <a:moveTo>
                      <a:pt x="55" y="238"/>
                    </a:moveTo>
                    <a:cubicBezTo>
                      <a:pt x="56" y="238"/>
                      <a:pt x="58" y="238"/>
                      <a:pt x="58" y="238"/>
                    </a:cubicBezTo>
                    <a:cubicBezTo>
                      <a:pt x="56" y="238"/>
                      <a:pt x="55" y="238"/>
                      <a:pt x="55" y="238"/>
                    </a:cubicBezTo>
                    <a:close/>
                    <a:moveTo>
                      <a:pt x="53" y="245"/>
                    </a:moveTo>
                    <a:cubicBezTo>
                      <a:pt x="55" y="245"/>
                      <a:pt x="55" y="245"/>
                      <a:pt x="53" y="245"/>
                    </a:cubicBezTo>
                    <a:cubicBezTo>
                      <a:pt x="53" y="245"/>
                      <a:pt x="53" y="244"/>
                      <a:pt x="52" y="244"/>
                    </a:cubicBezTo>
                    <a:cubicBezTo>
                      <a:pt x="52" y="245"/>
                      <a:pt x="52" y="245"/>
                      <a:pt x="53" y="245"/>
                    </a:cubicBezTo>
                    <a:close/>
                    <a:moveTo>
                      <a:pt x="53" y="244"/>
                    </a:moveTo>
                    <a:cubicBezTo>
                      <a:pt x="53" y="244"/>
                      <a:pt x="55" y="244"/>
                      <a:pt x="53" y="244"/>
                    </a:cubicBezTo>
                    <a:cubicBezTo>
                      <a:pt x="53" y="244"/>
                      <a:pt x="52" y="242"/>
                      <a:pt x="53" y="244"/>
                    </a:cubicBezTo>
                    <a:close/>
                    <a:moveTo>
                      <a:pt x="50" y="244"/>
                    </a:moveTo>
                    <a:cubicBezTo>
                      <a:pt x="52" y="242"/>
                      <a:pt x="52" y="244"/>
                      <a:pt x="52" y="244"/>
                    </a:cubicBezTo>
                    <a:cubicBezTo>
                      <a:pt x="50" y="244"/>
                      <a:pt x="50" y="244"/>
                      <a:pt x="50" y="244"/>
                    </a:cubicBezTo>
                    <a:close/>
                    <a:moveTo>
                      <a:pt x="64" y="222"/>
                    </a:moveTo>
                    <a:cubicBezTo>
                      <a:pt x="65" y="221"/>
                      <a:pt x="65" y="221"/>
                      <a:pt x="65" y="221"/>
                    </a:cubicBezTo>
                    <a:cubicBezTo>
                      <a:pt x="67" y="222"/>
                      <a:pt x="65" y="222"/>
                      <a:pt x="64" y="222"/>
                    </a:cubicBezTo>
                    <a:close/>
                    <a:moveTo>
                      <a:pt x="26" y="261"/>
                    </a:moveTo>
                    <a:cubicBezTo>
                      <a:pt x="24" y="261"/>
                      <a:pt x="29" y="259"/>
                      <a:pt x="29" y="261"/>
                    </a:cubicBezTo>
                    <a:cubicBezTo>
                      <a:pt x="29" y="261"/>
                      <a:pt x="27" y="262"/>
                      <a:pt x="26" y="261"/>
                    </a:cubicBezTo>
                    <a:close/>
                    <a:moveTo>
                      <a:pt x="33" y="256"/>
                    </a:moveTo>
                    <a:cubicBezTo>
                      <a:pt x="35" y="256"/>
                      <a:pt x="33" y="255"/>
                      <a:pt x="33" y="255"/>
                    </a:cubicBezTo>
                    <a:cubicBezTo>
                      <a:pt x="32" y="256"/>
                      <a:pt x="29" y="256"/>
                      <a:pt x="29" y="258"/>
                    </a:cubicBezTo>
                    <a:cubicBezTo>
                      <a:pt x="30" y="258"/>
                      <a:pt x="32" y="258"/>
                      <a:pt x="33" y="256"/>
                    </a:cubicBezTo>
                    <a:close/>
                    <a:moveTo>
                      <a:pt x="32" y="259"/>
                    </a:moveTo>
                    <a:cubicBezTo>
                      <a:pt x="35" y="259"/>
                      <a:pt x="36" y="259"/>
                      <a:pt x="36" y="259"/>
                    </a:cubicBezTo>
                    <a:cubicBezTo>
                      <a:pt x="36" y="258"/>
                      <a:pt x="35" y="259"/>
                      <a:pt x="35" y="258"/>
                    </a:cubicBezTo>
                    <a:cubicBezTo>
                      <a:pt x="35" y="256"/>
                      <a:pt x="32" y="258"/>
                      <a:pt x="32" y="258"/>
                    </a:cubicBezTo>
                    <a:cubicBezTo>
                      <a:pt x="30" y="259"/>
                      <a:pt x="29" y="259"/>
                      <a:pt x="29" y="259"/>
                    </a:cubicBezTo>
                    <a:cubicBezTo>
                      <a:pt x="29" y="261"/>
                      <a:pt x="30" y="261"/>
                      <a:pt x="32" y="259"/>
                    </a:cubicBezTo>
                    <a:close/>
                    <a:moveTo>
                      <a:pt x="27" y="264"/>
                    </a:moveTo>
                    <a:cubicBezTo>
                      <a:pt x="26" y="262"/>
                      <a:pt x="27" y="262"/>
                      <a:pt x="29" y="264"/>
                    </a:cubicBezTo>
                    <a:cubicBezTo>
                      <a:pt x="27" y="264"/>
                      <a:pt x="27" y="264"/>
                      <a:pt x="27" y="264"/>
                    </a:cubicBezTo>
                    <a:close/>
                    <a:moveTo>
                      <a:pt x="24" y="266"/>
                    </a:moveTo>
                    <a:cubicBezTo>
                      <a:pt x="26" y="266"/>
                      <a:pt x="24" y="264"/>
                      <a:pt x="24" y="266"/>
                    </a:cubicBezTo>
                    <a:cubicBezTo>
                      <a:pt x="23" y="266"/>
                      <a:pt x="23" y="264"/>
                      <a:pt x="23" y="266"/>
                    </a:cubicBezTo>
                    <a:cubicBezTo>
                      <a:pt x="21" y="267"/>
                      <a:pt x="24" y="267"/>
                      <a:pt x="24" y="266"/>
                    </a:cubicBezTo>
                    <a:close/>
                    <a:moveTo>
                      <a:pt x="17" y="270"/>
                    </a:moveTo>
                    <a:cubicBezTo>
                      <a:pt x="15" y="270"/>
                      <a:pt x="18" y="269"/>
                      <a:pt x="18" y="270"/>
                    </a:cubicBezTo>
                    <a:cubicBezTo>
                      <a:pt x="17" y="270"/>
                      <a:pt x="17" y="270"/>
                      <a:pt x="17" y="270"/>
                    </a:cubicBezTo>
                    <a:close/>
                    <a:moveTo>
                      <a:pt x="10" y="273"/>
                    </a:moveTo>
                    <a:cubicBezTo>
                      <a:pt x="12" y="275"/>
                      <a:pt x="10" y="276"/>
                      <a:pt x="9" y="276"/>
                    </a:cubicBezTo>
                    <a:cubicBezTo>
                      <a:pt x="9" y="275"/>
                      <a:pt x="10" y="273"/>
                      <a:pt x="10" y="273"/>
                    </a:cubicBezTo>
                    <a:close/>
                    <a:moveTo>
                      <a:pt x="7" y="276"/>
                    </a:moveTo>
                    <a:cubicBezTo>
                      <a:pt x="7" y="275"/>
                      <a:pt x="9" y="275"/>
                      <a:pt x="9" y="276"/>
                    </a:cubicBezTo>
                    <a:cubicBezTo>
                      <a:pt x="7" y="276"/>
                      <a:pt x="7" y="276"/>
                      <a:pt x="7" y="276"/>
                    </a:cubicBezTo>
                    <a:close/>
                    <a:moveTo>
                      <a:pt x="1" y="283"/>
                    </a:moveTo>
                    <a:cubicBezTo>
                      <a:pt x="1" y="281"/>
                      <a:pt x="3" y="281"/>
                      <a:pt x="4" y="281"/>
                    </a:cubicBezTo>
                    <a:cubicBezTo>
                      <a:pt x="4" y="281"/>
                      <a:pt x="3" y="283"/>
                      <a:pt x="1" y="283"/>
                    </a:cubicBezTo>
                    <a:close/>
                    <a:moveTo>
                      <a:pt x="1" y="292"/>
                    </a:moveTo>
                    <a:cubicBezTo>
                      <a:pt x="1" y="292"/>
                      <a:pt x="1" y="290"/>
                      <a:pt x="3" y="290"/>
                    </a:cubicBezTo>
                    <a:cubicBezTo>
                      <a:pt x="3" y="290"/>
                      <a:pt x="3" y="292"/>
                      <a:pt x="1" y="292"/>
                    </a:cubicBezTo>
                    <a:close/>
                    <a:moveTo>
                      <a:pt x="6" y="308"/>
                    </a:moveTo>
                    <a:cubicBezTo>
                      <a:pt x="6" y="306"/>
                      <a:pt x="6" y="306"/>
                      <a:pt x="7" y="308"/>
                    </a:cubicBezTo>
                    <a:cubicBezTo>
                      <a:pt x="7" y="308"/>
                      <a:pt x="7" y="306"/>
                      <a:pt x="9" y="306"/>
                    </a:cubicBezTo>
                    <a:cubicBezTo>
                      <a:pt x="9" y="304"/>
                      <a:pt x="6" y="304"/>
                      <a:pt x="6" y="306"/>
                    </a:cubicBezTo>
                    <a:cubicBezTo>
                      <a:pt x="4" y="308"/>
                      <a:pt x="6" y="309"/>
                      <a:pt x="7" y="309"/>
                    </a:cubicBezTo>
                    <a:cubicBezTo>
                      <a:pt x="7" y="309"/>
                      <a:pt x="7" y="308"/>
                      <a:pt x="6" y="308"/>
                    </a:cubicBezTo>
                    <a:close/>
                    <a:moveTo>
                      <a:pt x="4" y="317"/>
                    </a:moveTo>
                    <a:cubicBezTo>
                      <a:pt x="6" y="317"/>
                      <a:pt x="4" y="312"/>
                      <a:pt x="4" y="314"/>
                    </a:cubicBezTo>
                    <a:cubicBezTo>
                      <a:pt x="4" y="315"/>
                      <a:pt x="3" y="317"/>
                      <a:pt x="4" y="317"/>
                    </a:cubicBezTo>
                    <a:close/>
                    <a:moveTo>
                      <a:pt x="4" y="311"/>
                    </a:moveTo>
                    <a:cubicBezTo>
                      <a:pt x="4" y="312"/>
                      <a:pt x="4" y="309"/>
                      <a:pt x="4" y="309"/>
                    </a:cubicBezTo>
                    <a:cubicBezTo>
                      <a:pt x="6" y="309"/>
                      <a:pt x="6" y="311"/>
                      <a:pt x="6" y="309"/>
                    </a:cubicBezTo>
                    <a:cubicBezTo>
                      <a:pt x="6" y="309"/>
                      <a:pt x="6" y="309"/>
                      <a:pt x="4" y="308"/>
                    </a:cubicBezTo>
                    <a:cubicBezTo>
                      <a:pt x="4" y="308"/>
                      <a:pt x="4" y="309"/>
                      <a:pt x="4" y="311"/>
                    </a:cubicBezTo>
                    <a:close/>
                    <a:moveTo>
                      <a:pt x="3" y="303"/>
                    </a:moveTo>
                    <a:cubicBezTo>
                      <a:pt x="3" y="300"/>
                      <a:pt x="3" y="300"/>
                      <a:pt x="3" y="300"/>
                    </a:cubicBezTo>
                    <a:cubicBezTo>
                      <a:pt x="3" y="301"/>
                      <a:pt x="4" y="304"/>
                      <a:pt x="3" y="303"/>
                    </a:cubicBezTo>
                    <a:close/>
                    <a:moveTo>
                      <a:pt x="4" y="300"/>
                    </a:moveTo>
                    <a:cubicBezTo>
                      <a:pt x="4" y="301"/>
                      <a:pt x="3" y="300"/>
                      <a:pt x="3" y="298"/>
                    </a:cubicBezTo>
                    <a:cubicBezTo>
                      <a:pt x="4" y="300"/>
                      <a:pt x="4" y="300"/>
                      <a:pt x="4" y="300"/>
                    </a:cubicBezTo>
                    <a:close/>
                    <a:moveTo>
                      <a:pt x="3" y="298"/>
                    </a:moveTo>
                    <a:cubicBezTo>
                      <a:pt x="4" y="298"/>
                      <a:pt x="3" y="297"/>
                      <a:pt x="3" y="297"/>
                    </a:cubicBezTo>
                    <a:cubicBezTo>
                      <a:pt x="1" y="295"/>
                      <a:pt x="1" y="297"/>
                      <a:pt x="3" y="298"/>
                    </a:cubicBezTo>
                    <a:close/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2" name="Freeform 201">
                <a:extLst>
                  <a:ext uri="{FF2B5EF4-FFF2-40B4-BE49-F238E27FC236}">
                    <a16:creationId xmlns:a16="http://schemas.microsoft.com/office/drawing/2014/main" id="{DC2B4631-8A84-4037-AE7C-056B9F4F15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0" y="1797"/>
                <a:ext cx="160" cy="262"/>
              </a:xfrm>
              <a:custGeom>
                <a:avLst/>
                <a:gdLst/>
                <a:ahLst/>
                <a:cxnLst>
                  <a:cxn ang="0">
                    <a:pos x="32" y="78"/>
                  </a:cxn>
                  <a:cxn ang="0">
                    <a:pos x="29" y="67"/>
                  </a:cxn>
                  <a:cxn ang="0">
                    <a:pos x="25" y="62"/>
                  </a:cxn>
                  <a:cxn ang="0">
                    <a:pos x="23" y="64"/>
                  </a:cxn>
                  <a:cxn ang="0">
                    <a:pos x="23" y="55"/>
                  </a:cxn>
                  <a:cxn ang="0">
                    <a:pos x="20" y="52"/>
                  </a:cxn>
                  <a:cxn ang="0">
                    <a:pos x="22" y="44"/>
                  </a:cxn>
                  <a:cxn ang="0">
                    <a:pos x="25" y="34"/>
                  </a:cxn>
                  <a:cxn ang="0">
                    <a:pos x="32" y="30"/>
                  </a:cxn>
                  <a:cxn ang="0">
                    <a:pos x="35" y="39"/>
                  </a:cxn>
                  <a:cxn ang="0">
                    <a:pos x="52" y="42"/>
                  </a:cxn>
                  <a:cxn ang="0">
                    <a:pos x="46" y="59"/>
                  </a:cxn>
                  <a:cxn ang="0">
                    <a:pos x="53" y="67"/>
                  </a:cxn>
                  <a:cxn ang="0">
                    <a:pos x="67" y="89"/>
                  </a:cxn>
                  <a:cxn ang="0">
                    <a:pos x="69" y="101"/>
                  </a:cxn>
                  <a:cxn ang="0">
                    <a:pos x="75" y="114"/>
                  </a:cxn>
                  <a:cxn ang="0">
                    <a:pos x="79" y="118"/>
                  </a:cxn>
                  <a:cxn ang="0">
                    <a:pos x="60" y="126"/>
                  </a:cxn>
                  <a:cxn ang="0">
                    <a:pos x="46" y="128"/>
                  </a:cxn>
                  <a:cxn ang="0">
                    <a:pos x="28" y="134"/>
                  </a:cxn>
                  <a:cxn ang="0">
                    <a:pos x="29" y="128"/>
                  </a:cxn>
                  <a:cxn ang="0">
                    <a:pos x="43" y="121"/>
                  </a:cxn>
                  <a:cxn ang="0">
                    <a:pos x="38" y="118"/>
                  </a:cxn>
                  <a:cxn ang="0">
                    <a:pos x="26" y="112"/>
                  </a:cxn>
                  <a:cxn ang="0">
                    <a:pos x="31" y="101"/>
                  </a:cxn>
                  <a:cxn ang="0">
                    <a:pos x="40" y="95"/>
                  </a:cxn>
                  <a:cxn ang="0">
                    <a:pos x="44" y="90"/>
                  </a:cxn>
                  <a:cxn ang="0">
                    <a:pos x="40" y="78"/>
                  </a:cxn>
                  <a:cxn ang="0">
                    <a:pos x="23" y="83"/>
                  </a:cxn>
                  <a:cxn ang="0">
                    <a:pos x="23" y="78"/>
                  </a:cxn>
                  <a:cxn ang="0">
                    <a:pos x="14" y="72"/>
                  </a:cxn>
                  <a:cxn ang="0">
                    <a:pos x="11" y="84"/>
                  </a:cxn>
                  <a:cxn ang="0">
                    <a:pos x="22" y="84"/>
                  </a:cxn>
                  <a:cxn ang="0">
                    <a:pos x="31" y="95"/>
                  </a:cxn>
                  <a:cxn ang="0">
                    <a:pos x="25" y="66"/>
                  </a:cxn>
                  <a:cxn ang="0">
                    <a:pos x="55" y="128"/>
                  </a:cxn>
                  <a:cxn ang="0">
                    <a:pos x="13" y="38"/>
                  </a:cxn>
                  <a:cxn ang="0">
                    <a:pos x="16" y="38"/>
                  </a:cxn>
                  <a:cxn ang="0">
                    <a:pos x="17" y="33"/>
                  </a:cxn>
                  <a:cxn ang="0">
                    <a:pos x="11" y="42"/>
                  </a:cxn>
                  <a:cxn ang="0">
                    <a:pos x="9" y="48"/>
                  </a:cxn>
                  <a:cxn ang="0">
                    <a:pos x="16" y="45"/>
                  </a:cxn>
                  <a:cxn ang="0">
                    <a:pos x="22" y="47"/>
                  </a:cxn>
                  <a:cxn ang="0">
                    <a:pos x="16" y="42"/>
                  </a:cxn>
                  <a:cxn ang="0">
                    <a:pos x="19" y="58"/>
                  </a:cxn>
                  <a:cxn ang="0">
                    <a:pos x="17" y="55"/>
                  </a:cxn>
                  <a:cxn ang="0">
                    <a:pos x="17" y="67"/>
                  </a:cxn>
                  <a:cxn ang="0">
                    <a:pos x="16" y="66"/>
                  </a:cxn>
                  <a:cxn ang="0">
                    <a:pos x="20" y="64"/>
                  </a:cxn>
                  <a:cxn ang="0">
                    <a:pos x="44" y="25"/>
                  </a:cxn>
                  <a:cxn ang="0">
                    <a:pos x="43" y="22"/>
                  </a:cxn>
                  <a:cxn ang="0">
                    <a:pos x="44" y="27"/>
                  </a:cxn>
                  <a:cxn ang="0">
                    <a:pos x="46" y="21"/>
                  </a:cxn>
                  <a:cxn ang="0">
                    <a:pos x="46" y="22"/>
                  </a:cxn>
                  <a:cxn ang="0">
                    <a:pos x="58" y="11"/>
                  </a:cxn>
                  <a:cxn ang="0">
                    <a:pos x="58" y="5"/>
                  </a:cxn>
                  <a:cxn ang="0">
                    <a:pos x="53" y="8"/>
                  </a:cxn>
                  <a:cxn ang="0">
                    <a:pos x="58" y="11"/>
                  </a:cxn>
                  <a:cxn ang="0">
                    <a:pos x="58" y="3"/>
                  </a:cxn>
                  <a:cxn ang="0">
                    <a:pos x="60" y="2"/>
                  </a:cxn>
                </a:cxnLst>
                <a:rect l="0" t="0" r="r" b="b"/>
                <a:pathLst>
                  <a:path w="82" h="135">
                    <a:moveTo>
                      <a:pt x="40" y="75"/>
                    </a:moveTo>
                    <a:cubicBezTo>
                      <a:pt x="38" y="78"/>
                      <a:pt x="38" y="75"/>
                      <a:pt x="37" y="76"/>
                    </a:cubicBezTo>
                    <a:cubicBezTo>
                      <a:pt x="35" y="80"/>
                      <a:pt x="32" y="75"/>
                      <a:pt x="32" y="76"/>
                    </a:cubicBezTo>
                    <a:cubicBezTo>
                      <a:pt x="34" y="78"/>
                      <a:pt x="32" y="80"/>
                      <a:pt x="32" y="78"/>
                    </a:cubicBezTo>
                    <a:cubicBezTo>
                      <a:pt x="31" y="76"/>
                      <a:pt x="28" y="75"/>
                      <a:pt x="28" y="78"/>
                    </a:cubicBezTo>
                    <a:cubicBezTo>
                      <a:pt x="29" y="81"/>
                      <a:pt x="26" y="76"/>
                      <a:pt x="26" y="75"/>
                    </a:cubicBezTo>
                    <a:cubicBezTo>
                      <a:pt x="28" y="73"/>
                      <a:pt x="28" y="76"/>
                      <a:pt x="28" y="73"/>
                    </a:cubicBezTo>
                    <a:cubicBezTo>
                      <a:pt x="28" y="70"/>
                      <a:pt x="32" y="70"/>
                      <a:pt x="29" y="67"/>
                    </a:cubicBezTo>
                    <a:cubicBezTo>
                      <a:pt x="28" y="64"/>
                      <a:pt x="29" y="64"/>
                      <a:pt x="31" y="62"/>
                    </a:cubicBezTo>
                    <a:cubicBezTo>
                      <a:pt x="28" y="59"/>
                      <a:pt x="29" y="64"/>
                      <a:pt x="28" y="64"/>
                    </a:cubicBezTo>
                    <a:cubicBezTo>
                      <a:pt x="26" y="62"/>
                      <a:pt x="28" y="64"/>
                      <a:pt x="26" y="64"/>
                    </a:cubicBezTo>
                    <a:cubicBezTo>
                      <a:pt x="25" y="62"/>
                      <a:pt x="26" y="61"/>
                      <a:pt x="25" y="62"/>
                    </a:cubicBezTo>
                    <a:cubicBezTo>
                      <a:pt x="23" y="62"/>
                      <a:pt x="26" y="64"/>
                      <a:pt x="25" y="66"/>
                    </a:cubicBezTo>
                    <a:cubicBezTo>
                      <a:pt x="23" y="67"/>
                      <a:pt x="23" y="72"/>
                      <a:pt x="22" y="72"/>
                    </a:cubicBezTo>
                    <a:cubicBezTo>
                      <a:pt x="20" y="70"/>
                      <a:pt x="25" y="64"/>
                      <a:pt x="23" y="66"/>
                    </a:cubicBezTo>
                    <a:cubicBezTo>
                      <a:pt x="23" y="66"/>
                      <a:pt x="23" y="66"/>
                      <a:pt x="23" y="64"/>
                    </a:cubicBezTo>
                    <a:cubicBezTo>
                      <a:pt x="23" y="62"/>
                      <a:pt x="22" y="62"/>
                      <a:pt x="23" y="61"/>
                    </a:cubicBezTo>
                    <a:cubicBezTo>
                      <a:pt x="23" y="59"/>
                      <a:pt x="22" y="59"/>
                      <a:pt x="23" y="58"/>
                    </a:cubicBezTo>
                    <a:cubicBezTo>
                      <a:pt x="25" y="58"/>
                      <a:pt x="23" y="56"/>
                      <a:pt x="25" y="55"/>
                    </a:cubicBezTo>
                    <a:cubicBezTo>
                      <a:pt x="26" y="53"/>
                      <a:pt x="26" y="53"/>
                      <a:pt x="23" y="55"/>
                    </a:cubicBezTo>
                    <a:cubicBezTo>
                      <a:pt x="22" y="56"/>
                      <a:pt x="23" y="55"/>
                      <a:pt x="22" y="55"/>
                    </a:cubicBezTo>
                    <a:cubicBezTo>
                      <a:pt x="20" y="55"/>
                      <a:pt x="19" y="55"/>
                      <a:pt x="20" y="55"/>
                    </a:cubicBezTo>
                    <a:cubicBezTo>
                      <a:pt x="22" y="53"/>
                      <a:pt x="23" y="53"/>
                      <a:pt x="20" y="53"/>
                    </a:cubicBezTo>
                    <a:cubicBezTo>
                      <a:pt x="17" y="53"/>
                      <a:pt x="19" y="52"/>
                      <a:pt x="20" y="52"/>
                    </a:cubicBezTo>
                    <a:cubicBezTo>
                      <a:pt x="20" y="53"/>
                      <a:pt x="22" y="52"/>
                      <a:pt x="22" y="52"/>
                    </a:cubicBezTo>
                    <a:cubicBezTo>
                      <a:pt x="19" y="50"/>
                      <a:pt x="23" y="50"/>
                      <a:pt x="22" y="48"/>
                    </a:cubicBezTo>
                    <a:cubicBezTo>
                      <a:pt x="22" y="48"/>
                      <a:pt x="22" y="48"/>
                      <a:pt x="23" y="47"/>
                    </a:cubicBezTo>
                    <a:cubicBezTo>
                      <a:pt x="23" y="45"/>
                      <a:pt x="22" y="47"/>
                      <a:pt x="22" y="44"/>
                    </a:cubicBezTo>
                    <a:cubicBezTo>
                      <a:pt x="20" y="41"/>
                      <a:pt x="23" y="42"/>
                      <a:pt x="22" y="39"/>
                    </a:cubicBezTo>
                    <a:cubicBezTo>
                      <a:pt x="20" y="38"/>
                      <a:pt x="23" y="38"/>
                      <a:pt x="25" y="39"/>
                    </a:cubicBezTo>
                    <a:cubicBezTo>
                      <a:pt x="25" y="39"/>
                      <a:pt x="25" y="38"/>
                      <a:pt x="25" y="36"/>
                    </a:cubicBezTo>
                    <a:cubicBezTo>
                      <a:pt x="23" y="34"/>
                      <a:pt x="28" y="36"/>
                      <a:pt x="25" y="34"/>
                    </a:cubicBezTo>
                    <a:cubicBezTo>
                      <a:pt x="23" y="31"/>
                      <a:pt x="29" y="36"/>
                      <a:pt x="26" y="33"/>
                    </a:cubicBezTo>
                    <a:cubicBezTo>
                      <a:pt x="25" y="31"/>
                      <a:pt x="28" y="33"/>
                      <a:pt x="28" y="30"/>
                    </a:cubicBezTo>
                    <a:cubicBezTo>
                      <a:pt x="26" y="28"/>
                      <a:pt x="28" y="28"/>
                      <a:pt x="29" y="30"/>
                    </a:cubicBezTo>
                    <a:cubicBezTo>
                      <a:pt x="31" y="30"/>
                      <a:pt x="31" y="28"/>
                      <a:pt x="32" y="30"/>
                    </a:cubicBezTo>
                    <a:cubicBezTo>
                      <a:pt x="34" y="30"/>
                      <a:pt x="37" y="28"/>
                      <a:pt x="40" y="28"/>
                    </a:cubicBezTo>
                    <a:cubicBezTo>
                      <a:pt x="41" y="30"/>
                      <a:pt x="38" y="28"/>
                      <a:pt x="41" y="28"/>
                    </a:cubicBezTo>
                    <a:cubicBezTo>
                      <a:pt x="44" y="28"/>
                      <a:pt x="43" y="30"/>
                      <a:pt x="43" y="30"/>
                    </a:cubicBezTo>
                    <a:cubicBezTo>
                      <a:pt x="44" y="31"/>
                      <a:pt x="37" y="38"/>
                      <a:pt x="35" y="39"/>
                    </a:cubicBezTo>
                    <a:cubicBezTo>
                      <a:pt x="34" y="39"/>
                      <a:pt x="38" y="38"/>
                      <a:pt x="37" y="39"/>
                    </a:cubicBezTo>
                    <a:cubicBezTo>
                      <a:pt x="35" y="41"/>
                      <a:pt x="34" y="42"/>
                      <a:pt x="35" y="42"/>
                    </a:cubicBezTo>
                    <a:cubicBezTo>
                      <a:pt x="38" y="42"/>
                      <a:pt x="38" y="39"/>
                      <a:pt x="43" y="41"/>
                    </a:cubicBezTo>
                    <a:cubicBezTo>
                      <a:pt x="49" y="41"/>
                      <a:pt x="52" y="39"/>
                      <a:pt x="52" y="42"/>
                    </a:cubicBezTo>
                    <a:cubicBezTo>
                      <a:pt x="53" y="44"/>
                      <a:pt x="52" y="44"/>
                      <a:pt x="50" y="50"/>
                    </a:cubicBezTo>
                    <a:cubicBezTo>
                      <a:pt x="47" y="56"/>
                      <a:pt x="46" y="56"/>
                      <a:pt x="44" y="56"/>
                    </a:cubicBezTo>
                    <a:cubicBezTo>
                      <a:pt x="43" y="56"/>
                      <a:pt x="46" y="56"/>
                      <a:pt x="44" y="58"/>
                    </a:cubicBezTo>
                    <a:cubicBezTo>
                      <a:pt x="44" y="58"/>
                      <a:pt x="49" y="58"/>
                      <a:pt x="46" y="59"/>
                    </a:cubicBezTo>
                    <a:cubicBezTo>
                      <a:pt x="44" y="61"/>
                      <a:pt x="44" y="59"/>
                      <a:pt x="43" y="61"/>
                    </a:cubicBezTo>
                    <a:cubicBezTo>
                      <a:pt x="43" y="62"/>
                      <a:pt x="38" y="62"/>
                      <a:pt x="41" y="62"/>
                    </a:cubicBezTo>
                    <a:cubicBezTo>
                      <a:pt x="46" y="64"/>
                      <a:pt x="43" y="59"/>
                      <a:pt x="47" y="62"/>
                    </a:cubicBezTo>
                    <a:cubicBezTo>
                      <a:pt x="52" y="64"/>
                      <a:pt x="50" y="66"/>
                      <a:pt x="53" y="67"/>
                    </a:cubicBezTo>
                    <a:cubicBezTo>
                      <a:pt x="55" y="69"/>
                      <a:pt x="53" y="70"/>
                      <a:pt x="57" y="75"/>
                    </a:cubicBezTo>
                    <a:cubicBezTo>
                      <a:pt x="58" y="81"/>
                      <a:pt x="58" y="80"/>
                      <a:pt x="61" y="80"/>
                    </a:cubicBezTo>
                    <a:cubicBezTo>
                      <a:pt x="64" y="81"/>
                      <a:pt x="63" y="84"/>
                      <a:pt x="66" y="84"/>
                    </a:cubicBezTo>
                    <a:cubicBezTo>
                      <a:pt x="67" y="86"/>
                      <a:pt x="64" y="86"/>
                      <a:pt x="67" y="89"/>
                    </a:cubicBezTo>
                    <a:cubicBezTo>
                      <a:pt x="70" y="92"/>
                      <a:pt x="69" y="92"/>
                      <a:pt x="66" y="90"/>
                    </a:cubicBezTo>
                    <a:cubicBezTo>
                      <a:pt x="64" y="89"/>
                      <a:pt x="64" y="90"/>
                      <a:pt x="67" y="92"/>
                    </a:cubicBezTo>
                    <a:cubicBezTo>
                      <a:pt x="69" y="94"/>
                      <a:pt x="72" y="98"/>
                      <a:pt x="70" y="98"/>
                    </a:cubicBezTo>
                    <a:cubicBezTo>
                      <a:pt x="69" y="100"/>
                      <a:pt x="67" y="101"/>
                      <a:pt x="69" y="101"/>
                    </a:cubicBezTo>
                    <a:cubicBezTo>
                      <a:pt x="70" y="101"/>
                      <a:pt x="70" y="103"/>
                      <a:pt x="72" y="100"/>
                    </a:cubicBezTo>
                    <a:cubicBezTo>
                      <a:pt x="72" y="98"/>
                      <a:pt x="81" y="100"/>
                      <a:pt x="81" y="104"/>
                    </a:cubicBezTo>
                    <a:cubicBezTo>
                      <a:pt x="82" y="112"/>
                      <a:pt x="76" y="112"/>
                      <a:pt x="78" y="114"/>
                    </a:cubicBezTo>
                    <a:cubicBezTo>
                      <a:pt x="79" y="114"/>
                      <a:pt x="76" y="112"/>
                      <a:pt x="75" y="114"/>
                    </a:cubicBezTo>
                    <a:cubicBezTo>
                      <a:pt x="73" y="115"/>
                      <a:pt x="76" y="114"/>
                      <a:pt x="75" y="117"/>
                    </a:cubicBezTo>
                    <a:cubicBezTo>
                      <a:pt x="75" y="117"/>
                      <a:pt x="70" y="117"/>
                      <a:pt x="72" y="117"/>
                    </a:cubicBezTo>
                    <a:cubicBezTo>
                      <a:pt x="73" y="118"/>
                      <a:pt x="72" y="118"/>
                      <a:pt x="73" y="118"/>
                    </a:cubicBezTo>
                    <a:cubicBezTo>
                      <a:pt x="75" y="120"/>
                      <a:pt x="79" y="117"/>
                      <a:pt x="79" y="118"/>
                    </a:cubicBezTo>
                    <a:cubicBezTo>
                      <a:pt x="78" y="120"/>
                      <a:pt x="79" y="121"/>
                      <a:pt x="76" y="123"/>
                    </a:cubicBezTo>
                    <a:cubicBezTo>
                      <a:pt x="73" y="123"/>
                      <a:pt x="76" y="125"/>
                      <a:pt x="73" y="125"/>
                    </a:cubicBezTo>
                    <a:cubicBezTo>
                      <a:pt x="72" y="125"/>
                      <a:pt x="70" y="128"/>
                      <a:pt x="67" y="126"/>
                    </a:cubicBezTo>
                    <a:cubicBezTo>
                      <a:pt x="64" y="125"/>
                      <a:pt x="61" y="128"/>
                      <a:pt x="60" y="126"/>
                    </a:cubicBezTo>
                    <a:cubicBezTo>
                      <a:pt x="60" y="125"/>
                      <a:pt x="60" y="126"/>
                      <a:pt x="58" y="126"/>
                    </a:cubicBezTo>
                    <a:cubicBezTo>
                      <a:pt x="55" y="125"/>
                      <a:pt x="58" y="126"/>
                      <a:pt x="53" y="126"/>
                    </a:cubicBezTo>
                    <a:cubicBezTo>
                      <a:pt x="50" y="128"/>
                      <a:pt x="53" y="129"/>
                      <a:pt x="50" y="128"/>
                    </a:cubicBezTo>
                    <a:cubicBezTo>
                      <a:pt x="47" y="128"/>
                      <a:pt x="49" y="131"/>
                      <a:pt x="46" y="128"/>
                    </a:cubicBezTo>
                    <a:cubicBezTo>
                      <a:pt x="44" y="125"/>
                      <a:pt x="41" y="129"/>
                      <a:pt x="40" y="128"/>
                    </a:cubicBezTo>
                    <a:cubicBezTo>
                      <a:pt x="40" y="128"/>
                      <a:pt x="40" y="134"/>
                      <a:pt x="37" y="132"/>
                    </a:cubicBezTo>
                    <a:cubicBezTo>
                      <a:pt x="35" y="131"/>
                      <a:pt x="35" y="131"/>
                      <a:pt x="32" y="131"/>
                    </a:cubicBezTo>
                    <a:cubicBezTo>
                      <a:pt x="29" y="131"/>
                      <a:pt x="29" y="132"/>
                      <a:pt x="28" y="134"/>
                    </a:cubicBezTo>
                    <a:cubicBezTo>
                      <a:pt x="26" y="134"/>
                      <a:pt x="28" y="135"/>
                      <a:pt x="26" y="135"/>
                    </a:cubicBezTo>
                    <a:cubicBezTo>
                      <a:pt x="25" y="135"/>
                      <a:pt x="25" y="134"/>
                      <a:pt x="23" y="134"/>
                    </a:cubicBezTo>
                    <a:cubicBezTo>
                      <a:pt x="22" y="135"/>
                      <a:pt x="22" y="132"/>
                      <a:pt x="25" y="132"/>
                    </a:cubicBezTo>
                    <a:cubicBezTo>
                      <a:pt x="26" y="132"/>
                      <a:pt x="26" y="129"/>
                      <a:pt x="29" y="128"/>
                    </a:cubicBezTo>
                    <a:cubicBezTo>
                      <a:pt x="31" y="128"/>
                      <a:pt x="29" y="128"/>
                      <a:pt x="31" y="126"/>
                    </a:cubicBezTo>
                    <a:cubicBezTo>
                      <a:pt x="32" y="125"/>
                      <a:pt x="29" y="123"/>
                      <a:pt x="32" y="123"/>
                    </a:cubicBezTo>
                    <a:cubicBezTo>
                      <a:pt x="35" y="123"/>
                      <a:pt x="32" y="120"/>
                      <a:pt x="35" y="120"/>
                    </a:cubicBezTo>
                    <a:cubicBezTo>
                      <a:pt x="40" y="120"/>
                      <a:pt x="38" y="121"/>
                      <a:pt x="43" y="121"/>
                    </a:cubicBezTo>
                    <a:cubicBezTo>
                      <a:pt x="46" y="120"/>
                      <a:pt x="41" y="120"/>
                      <a:pt x="47" y="117"/>
                    </a:cubicBezTo>
                    <a:cubicBezTo>
                      <a:pt x="47" y="115"/>
                      <a:pt x="47" y="115"/>
                      <a:pt x="49" y="114"/>
                    </a:cubicBezTo>
                    <a:cubicBezTo>
                      <a:pt x="46" y="115"/>
                      <a:pt x="46" y="117"/>
                      <a:pt x="44" y="117"/>
                    </a:cubicBezTo>
                    <a:cubicBezTo>
                      <a:pt x="43" y="117"/>
                      <a:pt x="41" y="121"/>
                      <a:pt x="38" y="118"/>
                    </a:cubicBezTo>
                    <a:cubicBezTo>
                      <a:pt x="35" y="115"/>
                      <a:pt x="32" y="118"/>
                      <a:pt x="34" y="117"/>
                    </a:cubicBezTo>
                    <a:cubicBezTo>
                      <a:pt x="34" y="115"/>
                      <a:pt x="32" y="114"/>
                      <a:pt x="29" y="115"/>
                    </a:cubicBezTo>
                    <a:cubicBezTo>
                      <a:pt x="28" y="117"/>
                      <a:pt x="26" y="115"/>
                      <a:pt x="26" y="114"/>
                    </a:cubicBezTo>
                    <a:cubicBezTo>
                      <a:pt x="28" y="112"/>
                      <a:pt x="25" y="114"/>
                      <a:pt x="26" y="112"/>
                    </a:cubicBezTo>
                    <a:cubicBezTo>
                      <a:pt x="28" y="109"/>
                      <a:pt x="28" y="112"/>
                      <a:pt x="32" y="109"/>
                    </a:cubicBezTo>
                    <a:cubicBezTo>
                      <a:pt x="37" y="106"/>
                      <a:pt x="34" y="104"/>
                      <a:pt x="35" y="103"/>
                    </a:cubicBezTo>
                    <a:cubicBezTo>
                      <a:pt x="37" y="101"/>
                      <a:pt x="34" y="103"/>
                      <a:pt x="35" y="101"/>
                    </a:cubicBezTo>
                    <a:cubicBezTo>
                      <a:pt x="35" y="98"/>
                      <a:pt x="32" y="103"/>
                      <a:pt x="31" y="101"/>
                    </a:cubicBezTo>
                    <a:cubicBezTo>
                      <a:pt x="31" y="101"/>
                      <a:pt x="29" y="103"/>
                      <a:pt x="31" y="101"/>
                    </a:cubicBezTo>
                    <a:cubicBezTo>
                      <a:pt x="31" y="100"/>
                      <a:pt x="32" y="100"/>
                      <a:pt x="34" y="97"/>
                    </a:cubicBezTo>
                    <a:cubicBezTo>
                      <a:pt x="35" y="95"/>
                      <a:pt x="35" y="97"/>
                      <a:pt x="37" y="95"/>
                    </a:cubicBezTo>
                    <a:cubicBezTo>
                      <a:pt x="37" y="95"/>
                      <a:pt x="37" y="97"/>
                      <a:pt x="40" y="95"/>
                    </a:cubicBezTo>
                    <a:cubicBezTo>
                      <a:pt x="41" y="94"/>
                      <a:pt x="43" y="97"/>
                      <a:pt x="43" y="95"/>
                    </a:cubicBezTo>
                    <a:cubicBezTo>
                      <a:pt x="41" y="94"/>
                      <a:pt x="43" y="94"/>
                      <a:pt x="44" y="95"/>
                    </a:cubicBezTo>
                    <a:cubicBezTo>
                      <a:pt x="44" y="97"/>
                      <a:pt x="44" y="95"/>
                      <a:pt x="44" y="94"/>
                    </a:cubicBezTo>
                    <a:cubicBezTo>
                      <a:pt x="41" y="90"/>
                      <a:pt x="44" y="90"/>
                      <a:pt x="44" y="90"/>
                    </a:cubicBezTo>
                    <a:cubicBezTo>
                      <a:pt x="41" y="89"/>
                      <a:pt x="46" y="87"/>
                      <a:pt x="44" y="87"/>
                    </a:cubicBezTo>
                    <a:cubicBezTo>
                      <a:pt x="44" y="86"/>
                      <a:pt x="46" y="84"/>
                      <a:pt x="44" y="84"/>
                    </a:cubicBezTo>
                    <a:cubicBezTo>
                      <a:pt x="43" y="84"/>
                      <a:pt x="43" y="87"/>
                      <a:pt x="41" y="86"/>
                    </a:cubicBezTo>
                    <a:cubicBezTo>
                      <a:pt x="40" y="83"/>
                      <a:pt x="37" y="83"/>
                      <a:pt x="40" y="78"/>
                    </a:cubicBezTo>
                    <a:cubicBezTo>
                      <a:pt x="43" y="73"/>
                      <a:pt x="40" y="78"/>
                      <a:pt x="41" y="75"/>
                    </a:cubicBezTo>
                    <a:cubicBezTo>
                      <a:pt x="43" y="75"/>
                      <a:pt x="40" y="75"/>
                      <a:pt x="40" y="75"/>
                    </a:cubicBezTo>
                    <a:close/>
                    <a:moveTo>
                      <a:pt x="22" y="84"/>
                    </a:moveTo>
                    <a:cubicBezTo>
                      <a:pt x="22" y="83"/>
                      <a:pt x="23" y="84"/>
                      <a:pt x="23" y="83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23" y="81"/>
                      <a:pt x="23" y="80"/>
                      <a:pt x="23" y="81"/>
                    </a:cubicBezTo>
                    <a:cubicBezTo>
                      <a:pt x="23" y="83"/>
                      <a:pt x="25" y="83"/>
                      <a:pt x="25" y="81"/>
                    </a:cubicBezTo>
                    <a:cubicBezTo>
                      <a:pt x="23" y="78"/>
                      <a:pt x="23" y="78"/>
                      <a:pt x="23" y="78"/>
                    </a:cubicBezTo>
                    <a:cubicBezTo>
                      <a:pt x="22" y="80"/>
                      <a:pt x="20" y="80"/>
                      <a:pt x="22" y="78"/>
                    </a:cubicBezTo>
                    <a:cubicBezTo>
                      <a:pt x="23" y="78"/>
                      <a:pt x="23" y="76"/>
                      <a:pt x="22" y="76"/>
                    </a:cubicBezTo>
                    <a:cubicBezTo>
                      <a:pt x="20" y="76"/>
                      <a:pt x="20" y="73"/>
                      <a:pt x="19" y="72"/>
                    </a:cubicBezTo>
                    <a:cubicBezTo>
                      <a:pt x="19" y="70"/>
                      <a:pt x="16" y="72"/>
                      <a:pt x="14" y="72"/>
                    </a:cubicBezTo>
                    <a:cubicBezTo>
                      <a:pt x="11" y="72"/>
                      <a:pt x="13" y="73"/>
                      <a:pt x="9" y="73"/>
                    </a:cubicBezTo>
                    <a:cubicBezTo>
                      <a:pt x="6" y="75"/>
                      <a:pt x="9" y="78"/>
                      <a:pt x="6" y="78"/>
                    </a:cubicBezTo>
                    <a:cubicBezTo>
                      <a:pt x="3" y="78"/>
                      <a:pt x="8" y="80"/>
                      <a:pt x="5" y="81"/>
                    </a:cubicBezTo>
                    <a:cubicBezTo>
                      <a:pt x="0" y="83"/>
                      <a:pt x="11" y="87"/>
                      <a:pt x="11" y="84"/>
                    </a:cubicBezTo>
                    <a:cubicBezTo>
                      <a:pt x="11" y="83"/>
                      <a:pt x="13" y="81"/>
                      <a:pt x="13" y="83"/>
                    </a:cubicBezTo>
                    <a:cubicBezTo>
                      <a:pt x="14" y="86"/>
                      <a:pt x="14" y="84"/>
                      <a:pt x="14" y="86"/>
                    </a:cubicBezTo>
                    <a:cubicBezTo>
                      <a:pt x="16" y="87"/>
                      <a:pt x="16" y="86"/>
                      <a:pt x="17" y="86"/>
                    </a:cubicBezTo>
                    <a:cubicBezTo>
                      <a:pt x="20" y="86"/>
                      <a:pt x="19" y="89"/>
                      <a:pt x="22" y="84"/>
                    </a:cubicBezTo>
                    <a:close/>
                    <a:moveTo>
                      <a:pt x="32" y="83"/>
                    </a:moveTo>
                    <a:cubicBezTo>
                      <a:pt x="34" y="83"/>
                      <a:pt x="32" y="87"/>
                      <a:pt x="31" y="86"/>
                    </a:cubicBezTo>
                    <a:cubicBezTo>
                      <a:pt x="28" y="86"/>
                      <a:pt x="32" y="81"/>
                      <a:pt x="32" y="83"/>
                    </a:cubicBezTo>
                    <a:close/>
                    <a:moveTo>
                      <a:pt x="31" y="95"/>
                    </a:moveTo>
                    <a:cubicBezTo>
                      <a:pt x="32" y="92"/>
                      <a:pt x="35" y="95"/>
                      <a:pt x="34" y="97"/>
                    </a:cubicBezTo>
                    <a:cubicBezTo>
                      <a:pt x="32" y="98"/>
                      <a:pt x="31" y="97"/>
                      <a:pt x="31" y="95"/>
                    </a:cubicBezTo>
                    <a:close/>
                    <a:moveTo>
                      <a:pt x="26" y="69"/>
                    </a:moveTo>
                    <a:cubicBezTo>
                      <a:pt x="25" y="69"/>
                      <a:pt x="25" y="67"/>
                      <a:pt x="25" y="66"/>
                    </a:cubicBezTo>
                    <a:cubicBezTo>
                      <a:pt x="26" y="64"/>
                      <a:pt x="28" y="69"/>
                      <a:pt x="26" y="69"/>
                    </a:cubicBezTo>
                    <a:close/>
                    <a:moveTo>
                      <a:pt x="55" y="128"/>
                    </a:moveTo>
                    <a:cubicBezTo>
                      <a:pt x="57" y="126"/>
                      <a:pt x="58" y="126"/>
                      <a:pt x="58" y="128"/>
                    </a:cubicBezTo>
                    <a:cubicBezTo>
                      <a:pt x="60" y="128"/>
                      <a:pt x="58" y="129"/>
                      <a:pt x="55" y="128"/>
                    </a:cubicBezTo>
                    <a:close/>
                    <a:moveTo>
                      <a:pt x="14" y="34"/>
                    </a:moveTo>
                    <a:cubicBezTo>
                      <a:pt x="13" y="36"/>
                      <a:pt x="13" y="33"/>
                      <a:pt x="13" y="34"/>
                    </a:cubicBezTo>
                    <a:cubicBezTo>
                      <a:pt x="11" y="34"/>
                      <a:pt x="11" y="36"/>
                      <a:pt x="11" y="36"/>
                    </a:cubicBezTo>
                    <a:cubicBezTo>
                      <a:pt x="13" y="38"/>
                      <a:pt x="9" y="36"/>
                      <a:pt x="13" y="38"/>
                    </a:cubicBezTo>
                    <a:cubicBezTo>
                      <a:pt x="14" y="38"/>
                      <a:pt x="9" y="38"/>
                      <a:pt x="11" y="39"/>
                    </a:cubicBezTo>
                    <a:cubicBezTo>
                      <a:pt x="13" y="41"/>
                      <a:pt x="13" y="39"/>
                      <a:pt x="14" y="39"/>
                    </a:cubicBezTo>
                    <a:cubicBezTo>
                      <a:pt x="14" y="39"/>
                      <a:pt x="14" y="39"/>
                      <a:pt x="14" y="38"/>
                    </a:cubicBezTo>
                    <a:cubicBezTo>
                      <a:pt x="16" y="38"/>
                      <a:pt x="17" y="38"/>
                      <a:pt x="16" y="38"/>
                    </a:cubicBezTo>
                    <a:cubicBezTo>
                      <a:pt x="16" y="36"/>
                      <a:pt x="17" y="36"/>
                      <a:pt x="17" y="36"/>
                    </a:cubicBezTo>
                    <a:cubicBezTo>
                      <a:pt x="16" y="36"/>
                      <a:pt x="17" y="36"/>
                      <a:pt x="17" y="34"/>
                    </a:cubicBezTo>
                    <a:cubicBezTo>
                      <a:pt x="17" y="33"/>
                      <a:pt x="17" y="34"/>
                      <a:pt x="19" y="34"/>
                    </a:cubicBezTo>
                    <a:cubicBezTo>
                      <a:pt x="20" y="33"/>
                      <a:pt x="17" y="34"/>
                      <a:pt x="17" y="33"/>
                    </a:cubicBezTo>
                    <a:cubicBezTo>
                      <a:pt x="19" y="33"/>
                      <a:pt x="19" y="31"/>
                      <a:pt x="19" y="30"/>
                    </a:cubicBezTo>
                    <a:cubicBezTo>
                      <a:pt x="19" y="30"/>
                      <a:pt x="16" y="31"/>
                      <a:pt x="14" y="33"/>
                    </a:cubicBezTo>
                    <a:cubicBezTo>
                      <a:pt x="13" y="33"/>
                      <a:pt x="14" y="34"/>
                      <a:pt x="14" y="34"/>
                    </a:cubicBezTo>
                    <a:close/>
                    <a:moveTo>
                      <a:pt x="11" y="42"/>
                    </a:moveTo>
                    <a:cubicBezTo>
                      <a:pt x="13" y="41"/>
                      <a:pt x="11" y="41"/>
                      <a:pt x="11" y="41"/>
                    </a:cubicBezTo>
                    <a:cubicBezTo>
                      <a:pt x="9" y="41"/>
                      <a:pt x="9" y="41"/>
                      <a:pt x="8" y="41"/>
                    </a:cubicBezTo>
                    <a:cubicBezTo>
                      <a:pt x="8" y="42"/>
                      <a:pt x="11" y="44"/>
                      <a:pt x="11" y="42"/>
                    </a:cubicBezTo>
                    <a:close/>
                    <a:moveTo>
                      <a:pt x="9" y="48"/>
                    </a:moveTo>
                    <a:cubicBezTo>
                      <a:pt x="11" y="48"/>
                      <a:pt x="9" y="47"/>
                      <a:pt x="9" y="47"/>
                    </a:cubicBezTo>
                    <a:cubicBezTo>
                      <a:pt x="11" y="45"/>
                      <a:pt x="11" y="45"/>
                      <a:pt x="9" y="45"/>
                    </a:cubicBezTo>
                    <a:cubicBezTo>
                      <a:pt x="8" y="44"/>
                      <a:pt x="8" y="48"/>
                      <a:pt x="9" y="48"/>
                    </a:cubicBezTo>
                    <a:close/>
                    <a:moveTo>
                      <a:pt x="16" y="45"/>
                    </a:moveTo>
                    <a:cubicBezTo>
                      <a:pt x="17" y="45"/>
                      <a:pt x="16" y="45"/>
                      <a:pt x="17" y="47"/>
                    </a:cubicBezTo>
                    <a:cubicBezTo>
                      <a:pt x="17" y="48"/>
                      <a:pt x="19" y="47"/>
                      <a:pt x="20" y="47"/>
                    </a:cubicBezTo>
                    <a:cubicBezTo>
                      <a:pt x="22" y="47"/>
                      <a:pt x="19" y="48"/>
                      <a:pt x="20" y="50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3" y="45"/>
                      <a:pt x="22" y="47"/>
                      <a:pt x="20" y="45"/>
                    </a:cubicBezTo>
                    <a:cubicBezTo>
                      <a:pt x="19" y="45"/>
                      <a:pt x="19" y="41"/>
                      <a:pt x="17" y="41"/>
                    </a:cubicBezTo>
                    <a:cubicBezTo>
                      <a:pt x="17" y="41"/>
                      <a:pt x="17" y="42"/>
                      <a:pt x="17" y="44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4" y="42"/>
                      <a:pt x="16" y="44"/>
                      <a:pt x="16" y="44"/>
                    </a:cubicBezTo>
                    <a:cubicBezTo>
                      <a:pt x="16" y="44"/>
                      <a:pt x="13" y="44"/>
                      <a:pt x="14" y="45"/>
                    </a:cubicBezTo>
                    <a:cubicBezTo>
                      <a:pt x="16" y="45"/>
                      <a:pt x="16" y="44"/>
                      <a:pt x="16" y="45"/>
                    </a:cubicBezTo>
                    <a:close/>
                    <a:moveTo>
                      <a:pt x="19" y="58"/>
                    </a:moveTo>
                    <a:cubicBezTo>
                      <a:pt x="19" y="58"/>
                      <a:pt x="17" y="58"/>
                      <a:pt x="17" y="59"/>
                    </a:cubicBezTo>
                    <a:cubicBezTo>
                      <a:pt x="17" y="59"/>
                      <a:pt x="20" y="58"/>
                      <a:pt x="22" y="58"/>
                    </a:cubicBezTo>
                    <a:cubicBezTo>
                      <a:pt x="23" y="58"/>
                      <a:pt x="22" y="56"/>
                      <a:pt x="20" y="56"/>
                    </a:cubicBezTo>
                    <a:cubicBezTo>
                      <a:pt x="19" y="55"/>
                      <a:pt x="19" y="53"/>
                      <a:pt x="17" y="55"/>
                    </a:cubicBezTo>
                    <a:cubicBezTo>
                      <a:pt x="17" y="56"/>
                      <a:pt x="17" y="56"/>
                      <a:pt x="19" y="56"/>
                    </a:cubicBezTo>
                    <a:cubicBezTo>
                      <a:pt x="20" y="56"/>
                      <a:pt x="19" y="56"/>
                      <a:pt x="19" y="58"/>
                    </a:cubicBezTo>
                    <a:close/>
                    <a:moveTo>
                      <a:pt x="17" y="66"/>
                    </a:moveTo>
                    <a:cubicBezTo>
                      <a:pt x="19" y="67"/>
                      <a:pt x="17" y="67"/>
                      <a:pt x="17" y="67"/>
                    </a:cubicBezTo>
                    <a:cubicBezTo>
                      <a:pt x="17" y="69"/>
                      <a:pt x="19" y="67"/>
                      <a:pt x="19" y="67"/>
                    </a:cubicBezTo>
                    <a:cubicBezTo>
                      <a:pt x="20" y="66"/>
                      <a:pt x="19" y="66"/>
                      <a:pt x="19" y="64"/>
                    </a:cubicBezTo>
                    <a:cubicBezTo>
                      <a:pt x="19" y="62"/>
                      <a:pt x="17" y="64"/>
                      <a:pt x="17" y="64"/>
                    </a:cubicBezTo>
                    <a:cubicBezTo>
                      <a:pt x="17" y="62"/>
                      <a:pt x="14" y="66"/>
                      <a:pt x="16" y="66"/>
                    </a:cubicBezTo>
                    <a:cubicBezTo>
                      <a:pt x="17" y="67"/>
                      <a:pt x="17" y="64"/>
                      <a:pt x="17" y="66"/>
                    </a:cubicBezTo>
                    <a:close/>
                    <a:moveTo>
                      <a:pt x="20" y="64"/>
                    </a:moveTo>
                    <a:cubicBezTo>
                      <a:pt x="19" y="62"/>
                      <a:pt x="20" y="61"/>
                      <a:pt x="22" y="61"/>
                    </a:cubicBezTo>
                    <a:cubicBezTo>
                      <a:pt x="23" y="59"/>
                      <a:pt x="20" y="66"/>
                      <a:pt x="20" y="64"/>
                    </a:cubicBezTo>
                    <a:close/>
                    <a:moveTo>
                      <a:pt x="41" y="27"/>
                    </a:moveTo>
                    <a:cubicBezTo>
                      <a:pt x="41" y="27"/>
                      <a:pt x="40" y="25"/>
                      <a:pt x="41" y="25"/>
                    </a:cubicBezTo>
                    <a:cubicBezTo>
                      <a:pt x="41" y="25"/>
                      <a:pt x="43" y="27"/>
                      <a:pt x="41" y="27"/>
                    </a:cubicBezTo>
                    <a:close/>
                    <a:moveTo>
                      <a:pt x="44" y="25"/>
                    </a:moveTo>
                    <a:cubicBezTo>
                      <a:pt x="44" y="27"/>
                      <a:pt x="46" y="25"/>
                      <a:pt x="46" y="24"/>
                    </a:cubicBezTo>
                    <a:cubicBezTo>
                      <a:pt x="46" y="24"/>
                      <a:pt x="44" y="25"/>
                      <a:pt x="44" y="24"/>
                    </a:cubicBezTo>
                    <a:cubicBezTo>
                      <a:pt x="44" y="24"/>
                      <a:pt x="43" y="25"/>
                      <a:pt x="43" y="24"/>
                    </a:cubicBezTo>
                    <a:cubicBezTo>
                      <a:pt x="44" y="22"/>
                      <a:pt x="43" y="22"/>
                      <a:pt x="43" y="22"/>
                    </a:cubicBezTo>
                    <a:cubicBezTo>
                      <a:pt x="41" y="22"/>
                      <a:pt x="40" y="24"/>
                      <a:pt x="41" y="24"/>
                    </a:cubicBezTo>
                    <a:cubicBezTo>
                      <a:pt x="43" y="25"/>
                      <a:pt x="43" y="24"/>
                      <a:pt x="44" y="25"/>
                    </a:cubicBezTo>
                    <a:close/>
                    <a:moveTo>
                      <a:pt x="44" y="27"/>
                    </a:moveTo>
                    <a:cubicBezTo>
                      <a:pt x="44" y="25"/>
                      <a:pt x="44" y="27"/>
                      <a:pt x="44" y="27"/>
                    </a:cubicBezTo>
                    <a:cubicBezTo>
                      <a:pt x="43" y="27"/>
                      <a:pt x="43" y="27"/>
                      <a:pt x="44" y="27"/>
                    </a:cubicBezTo>
                    <a:close/>
                    <a:moveTo>
                      <a:pt x="46" y="21"/>
                    </a:moveTo>
                    <a:cubicBezTo>
                      <a:pt x="47" y="21"/>
                      <a:pt x="47" y="19"/>
                      <a:pt x="47" y="21"/>
                    </a:cubicBezTo>
                    <a:cubicBezTo>
                      <a:pt x="46" y="21"/>
                      <a:pt x="46" y="19"/>
                      <a:pt x="46" y="21"/>
                    </a:cubicBezTo>
                    <a:cubicBezTo>
                      <a:pt x="46" y="22"/>
                      <a:pt x="46" y="21"/>
                      <a:pt x="46" y="21"/>
                    </a:cubicBezTo>
                    <a:close/>
                    <a:moveTo>
                      <a:pt x="46" y="22"/>
                    </a:moveTo>
                    <a:cubicBezTo>
                      <a:pt x="46" y="21"/>
                      <a:pt x="47" y="22"/>
                      <a:pt x="47" y="22"/>
                    </a:cubicBezTo>
                    <a:cubicBezTo>
                      <a:pt x="46" y="24"/>
                      <a:pt x="46" y="24"/>
                      <a:pt x="46" y="22"/>
                    </a:cubicBezTo>
                    <a:close/>
                    <a:moveTo>
                      <a:pt x="43" y="19"/>
                    </a:moveTo>
                    <a:cubicBezTo>
                      <a:pt x="44" y="19"/>
                      <a:pt x="44" y="21"/>
                      <a:pt x="44" y="21"/>
                    </a:cubicBezTo>
                    <a:cubicBezTo>
                      <a:pt x="44" y="21"/>
                      <a:pt x="43" y="21"/>
                      <a:pt x="43" y="19"/>
                    </a:cubicBezTo>
                    <a:close/>
                    <a:moveTo>
                      <a:pt x="58" y="11"/>
                    </a:moveTo>
                    <a:cubicBezTo>
                      <a:pt x="58" y="10"/>
                      <a:pt x="58" y="10"/>
                      <a:pt x="58" y="8"/>
                    </a:cubicBezTo>
                    <a:cubicBezTo>
                      <a:pt x="58" y="8"/>
                      <a:pt x="58" y="8"/>
                      <a:pt x="60" y="5"/>
                    </a:cubicBezTo>
                    <a:cubicBezTo>
                      <a:pt x="60" y="3"/>
                      <a:pt x="58" y="7"/>
                      <a:pt x="58" y="5"/>
                    </a:cubicBezTo>
                    <a:cubicBezTo>
                      <a:pt x="58" y="5"/>
                      <a:pt x="58" y="3"/>
                      <a:pt x="58" y="5"/>
                    </a:cubicBezTo>
                    <a:cubicBezTo>
                      <a:pt x="57" y="7"/>
                      <a:pt x="57" y="5"/>
                      <a:pt x="57" y="3"/>
                    </a:cubicBezTo>
                    <a:cubicBezTo>
                      <a:pt x="58" y="2"/>
                      <a:pt x="53" y="5"/>
                      <a:pt x="55" y="5"/>
                    </a:cubicBezTo>
                    <a:cubicBezTo>
                      <a:pt x="55" y="5"/>
                      <a:pt x="57" y="5"/>
                      <a:pt x="57" y="7"/>
                    </a:cubicBezTo>
                    <a:cubicBezTo>
                      <a:pt x="57" y="7"/>
                      <a:pt x="53" y="7"/>
                      <a:pt x="53" y="8"/>
                    </a:cubicBezTo>
                    <a:cubicBezTo>
                      <a:pt x="53" y="10"/>
                      <a:pt x="55" y="8"/>
                      <a:pt x="55" y="8"/>
                    </a:cubicBezTo>
                    <a:cubicBezTo>
                      <a:pt x="57" y="10"/>
                      <a:pt x="57" y="8"/>
                      <a:pt x="57" y="8"/>
                    </a:cubicBezTo>
                    <a:cubicBezTo>
                      <a:pt x="58" y="10"/>
                      <a:pt x="55" y="11"/>
                      <a:pt x="57" y="13"/>
                    </a:cubicBezTo>
                    <a:cubicBezTo>
                      <a:pt x="58" y="14"/>
                      <a:pt x="58" y="11"/>
                      <a:pt x="58" y="11"/>
                    </a:cubicBezTo>
                    <a:close/>
                    <a:moveTo>
                      <a:pt x="60" y="3"/>
                    </a:moveTo>
                    <a:cubicBezTo>
                      <a:pt x="60" y="2"/>
                      <a:pt x="60" y="2"/>
                      <a:pt x="60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60" y="5"/>
                      <a:pt x="58" y="3"/>
                      <a:pt x="60" y="3"/>
                    </a:cubicBezTo>
                    <a:close/>
                    <a:moveTo>
                      <a:pt x="60" y="2"/>
                    </a:moveTo>
                    <a:cubicBezTo>
                      <a:pt x="60" y="0"/>
                      <a:pt x="60" y="0"/>
                      <a:pt x="61" y="0"/>
                    </a:cubicBezTo>
                    <a:cubicBezTo>
                      <a:pt x="61" y="0"/>
                      <a:pt x="61" y="2"/>
                      <a:pt x="60" y="2"/>
                    </a:cubicBezTo>
                    <a:close/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3" name="Freeform 202">
                <a:extLst>
                  <a:ext uri="{FF2B5EF4-FFF2-40B4-BE49-F238E27FC236}">
                    <a16:creationId xmlns:a16="http://schemas.microsoft.com/office/drawing/2014/main" id="{7C3C54FB-9DDB-42A6-AC50-BA3F0324F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6" y="1762"/>
                <a:ext cx="8" cy="6"/>
              </a:xfrm>
              <a:custGeom>
                <a:avLst/>
                <a:gdLst/>
                <a:ahLst/>
                <a:cxnLst>
                  <a:cxn ang="0">
                    <a:pos x="1" y="3"/>
                  </a:cxn>
                  <a:cxn ang="0">
                    <a:pos x="1" y="0"/>
                  </a:cxn>
                  <a:cxn ang="0">
                    <a:pos x="3" y="1"/>
                  </a:cxn>
                  <a:cxn ang="0">
                    <a:pos x="1" y="3"/>
                  </a:cxn>
                </a:cxnLst>
                <a:rect l="0" t="0" r="r" b="b"/>
                <a:pathLst>
                  <a:path w="4" h="3">
                    <a:moveTo>
                      <a:pt x="1" y="3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3" y="1"/>
                    </a:cubicBezTo>
                    <a:cubicBezTo>
                      <a:pt x="4" y="1"/>
                      <a:pt x="3" y="3"/>
                      <a:pt x="1" y="3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4" name="Freeform 203">
                <a:extLst>
                  <a:ext uri="{FF2B5EF4-FFF2-40B4-BE49-F238E27FC236}">
                    <a16:creationId xmlns:a16="http://schemas.microsoft.com/office/drawing/2014/main" id="{1E569A47-61C3-47C2-B470-125CD7427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6" y="1768"/>
                <a:ext cx="4" cy="6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3"/>
                  </a:cxn>
                  <a:cxn ang="0">
                    <a:pos x="0" y="3"/>
                  </a:cxn>
                  <a:cxn ang="0">
                    <a:pos x="0" y="1"/>
                  </a:cxn>
                </a:cxnLst>
                <a:rect l="0" t="0" r="r" b="b"/>
                <a:pathLst>
                  <a:path w="2" h="3">
                    <a:moveTo>
                      <a:pt x="0" y="1"/>
                    </a:moveTo>
                    <a:cubicBezTo>
                      <a:pt x="0" y="0"/>
                      <a:pt x="2" y="1"/>
                      <a:pt x="2" y="3"/>
                    </a:cubicBezTo>
                    <a:cubicBezTo>
                      <a:pt x="2" y="3"/>
                      <a:pt x="2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5" name="Freeform 204">
                <a:extLst>
                  <a:ext uri="{FF2B5EF4-FFF2-40B4-BE49-F238E27FC236}">
                    <a16:creationId xmlns:a16="http://schemas.microsoft.com/office/drawing/2014/main" id="{B91A3B08-3D6C-44DE-9B03-5E68C4465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" y="1778"/>
                <a:ext cx="6" cy="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1" y="3"/>
                  </a:cxn>
                  <a:cxn ang="0">
                    <a:pos x="0" y="0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3" y="1"/>
                      <a:pt x="1" y="3"/>
                      <a:pt x="3" y="3"/>
                    </a:cubicBezTo>
                    <a:cubicBezTo>
                      <a:pt x="3" y="3"/>
                      <a:pt x="3" y="4"/>
                      <a:pt x="1" y="3"/>
                    </a:cubicBezTo>
                    <a:cubicBezTo>
                      <a:pt x="1" y="1"/>
                      <a:pt x="0" y="0"/>
                      <a:pt x="0" y="0"/>
                    </a:cubicBezTo>
                  </a:path>
                </a:pathLst>
              </a:custGeom>
              <a:grpFill/>
              <a:ln w="6350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104106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49" name="Freeform 205">
              <a:extLst>
                <a:ext uri="{FF2B5EF4-FFF2-40B4-BE49-F238E27FC236}">
                  <a16:creationId xmlns:a16="http://schemas.microsoft.com/office/drawing/2014/main" id="{9DD4762B-90DD-49B6-A127-8E23D8CBF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1758"/>
              <a:ext cx="8" cy="1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3" y="3"/>
                </a:cxn>
                <a:cxn ang="0">
                  <a:pos x="3" y="5"/>
                </a:cxn>
                <a:cxn ang="0">
                  <a:pos x="0" y="2"/>
                </a:cxn>
              </a:cxnLst>
              <a:rect l="0" t="0" r="r" b="b"/>
              <a:pathLst>
                <a:path w="4" h="6">
                  <a:moveTo>
                    <a:pt x="0" y="2"/>
                  </a:moveTo>
                  <a:cubicBezTo>
                    <a:pt x="0" y="2"/>
                    <a:pt x="0" y="2"/>
                    <a:pt x="0" y="0"/>
                  </a:cubicBezTo>
                  <a:cubicBezTo>
                    <a:pt x="0" y="0"/>
                    <a:pt x="0" y="0"/>
                    <a:pt x="1" y="2"/>
                  </a:cubicBezTo>
                  <a:cubicBezTo>
                    <a:pt x="1" y="3"/>
                    <a:pt x="1" y="2"/>
                    <a:pt x="3" y="3"/>
                  </a:cubicBezTo>
                  <a:cubicBezTo>
                    <a:pt x="4" y="5"/>
                    <a:pt x="4" y="6"/>
                    <a:pt x="3" y="5"/>
                  </a:cubicBezTo>
                  <a:cubicBezTo>
                    <a:pt x="1" y="2"/>
                    <a:pt x="1" y="3"/>
                    <a:pt x="0" y="2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0" name="Freeform 206">
              <a:extLst>
                <a:ext uri="{FF2B5EF4-FFF2-40B4-BE49-F238E27FC236}">
                  <a16:creationId xmlns:a16="http://schemas.microsoft.com/office/drawing/2014/main" id="{3E92748C-6B21-4C6F-8E1A-7298E3F53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" y="1758"/>
              <a:ext cx="8" cy="6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1" y="3"/>
                </a:cxn>
              </a:cxnLst>
              <a:rect l="0" t="0" r="r" b="b"/>
              <a:pathLst>
                <a:path w="4" h="3">
                  <a:moveTo>
                    <a:pt x="1" y="3"/>
                  </a:moveTo>
                  <a:cubicBezTo>
                    <a:pt x="1" y="2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0"/>
                    <a:pt x="1" y="0"/>
                  </a:cubicBezTo>
                  <a:cubicBezTo>
                    <a:pt x="3" y="0"/>
                    <a:pt x="1" y="2"/>
                    <a:pt x="3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4" y="3"/>
                    <a:pt x="3" y="3"/>
                    <a:pt x="1" y="3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1" name="Freeform 207">
              <a:extLst>
                <a:ext uri="{FF2B5EF4-FFF2-40B4-BE49-F238E27FC236}">
                  <a16:creationId xmlns:a16="http://schemas.microsoft.com/office/drawing/2014/main" id="{4FD198D0-62D7-44C8-8D4C-BD3C5FB6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1756"/>
              <a:ext cx="5" cy="6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0" y="3"/>
                    <a:pt x="1" y="1"/>
                    <a:pt x="1" y="1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3"/>
                    <a:pt x="3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2" name="Freeform 208">
              <a:extLst>
                <a:ext uri="{FF2B5EF4-FFF2-40B4-BE49-F238E27FC236}">
                  <a16:creationId xmlns:a16="http://schemas.microsoft.com/office/drawing/2014/main" id="{F7DA8980-9846-453F-9CCD-7015A46B3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1756"/>
              <a:ext cx="2" cy="6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3"/>
                    <a:pt x="0" y="1"/>
                    <a:pt x="0" y="0"/>
                  </a:cubicBezTo>
                  <a:cubicBezTo>
                    <a:pt x="0" y="0"/>
                    <a:pt x="1" y="1"/>
                    <a:pt x="0" y="1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3" name="Freeform 209">
              <a:extLst>
                <a:ext uri="{FF2B5EF4-FFF2-40B4-BE49-F238E27FC236}">
                  <a16:creationId xmlns:a16="http://schemas.microsoft.com/office/drawing/2014/main" id="{68F5B7AB-A631-4FF0-808D-B43FFAE401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55" y="2199"/>
              <a:ext cx="213" cy="170"/>
            </a:xfrm>
            <a:custGeom>
              <a:avLst/>
              <a:gdLst/>
              <a:ahLst/>
              <a:cxnLst>
                <a:cxn ang="0">
                  <a:pos x="3" y="16"/>
                </a:cxn>
                <a:cxn ang="0">
                  <a:pos x="2" y="11"/>
                </a:cxn>
                <a:cxn ang="0">
                  <a:pos x="8" y="6"/>
                </a:cxn>
                <a:cxn ang="0">
                  <a:pos x="11" y="2"/>
                </a:cxn>
                <a:cxn ang="0">
                  <a:pos x="22" y="3"/>
                </a:cxn>
                <a:cxn ang="0">
                  <a:pos x="32" y="3"/>
                </a:cxn>
                <a:cxn ang="0">
                  <a:pos x="49" y="5"/>
                </a:cxn>
                <a:cxn ang="0">
                  <a:pos x="57" y="5"/>
                </a:cxn>
                <a:cxn ang="0">
                  <a:pos x="61" y="5"/>
                </a:cxn>
                <a:cxn ang="0">
                  <a:pos x="64" y="8"/>
                </a:cxn>
                <a:cxn ang="0">
                  <a:pos x="71" y="11"/>
                </a:cxn>
                <a:cxn ang="0">
                  <a:pos x="75" y="12"/>
                </a:cxn>
                <a:cxn ang="0">
                  <a:pos x="80" y="12"/>
                </a:cxn>
                <a:cxn ang="0">
                  <a:pos x="87" y="14"/>
                </a:cxn>
                <a:cxn ang="0">
                  <a:pos x="89" y="16"/>
                </a:cxn>
                <a:cxn ang="0">
                  <a:pos x="95" y="16"/>
                </a:cxn>
                <a:cxn ang="0">
                  <a:pos x="100" y="16"/>
                </a:cxn>
                <a:cxn ang="0">
                  <a:pos x="101" y="20"/>
                </a:cxn>
                <a:cxn ang="0">
                  <a:pos x="93" y="28"/>
                </a:cxn>
                <a:cxn ang="0">
                  <a:pos x="81" y="33"/>
                </a:cxn>
                <a:cxn ang="0">
                  <a:pos x="81" y="37"/>
                </a:cxn>
                <a:cxn ang="0">
                  <a:pos x="74" y="52"/>
                </a:cxn>
                <a:cxn ang="0">
                  <a:pos x="77" y="58"/>
                </a:cxn>
                <a:cxn ang="0">
                  <a:pos x="69" y="69"/>
                </a:cxn>
                <a:cxn ang="0">
                  <a:pos x="66" y="70"/>
                </a:cxn>
                <a:cxn ang="0">
                  <a:pos x="57" y="78"/>
                </a:cxn>
                <a:cxn ang="0">
                  <a:pos x="46" y="80"/>
                </a:cxn>
                <a:cxn ang="0">
                  <a:pos x="40" y="81"/>
                </a:cxn>
                <a:cxn ang="0">
                  <a:pos x="34" y="83"/>
                </a:cxn>
                <a:cxn ang="0">
                  <a:pos x="31" y="86"/>
                </a:cxn>
                <a:cxn ang="0">
                  <a:pos x="28" y="86"/>
                </a:cxn>
                <a:cxn ang="0">
                  <a:pos x="23" y="78"/>
                </a:cxn>
                <a:cxn ang="0">
                  <a:pos x="16" y="73"/>
                </a:cxn>
                <a:cxn ang="0">
                  <a:pos x="19" y="66"/>
                </a:cxn>
                <a:cxn ang="0">
                  <a:pos x="19" y="62"/>
                </a:cxn>
                <a:cxn ang="0">
                  <a:pos x="19" y="56"/>
                </a:cxn>
                <a:cxn ang="0">
                  <a:pos x="17" y="52"/>
                </a:cxn>
                <a:cxn ang="0">
                  <a:pos x="17" y="47"/>
                </a:cxn>
                <a:cxn ang="0">
                  <a:pos x="20" y="42"/>
                </a:cxn>
                <a:cxn ang="0">
                  <a:pos x="20" y="33"/>
                </a:cxn>
                <a:cxn ang="0">
                  <a:pos x="25" y="25"/>
                </a:cxn>
                <a:cxn ang="0">
                  <a:pos x="20" y="20"/>
                </a:cxn>
                <a:cxn ang="0">
                  <a:pos x="14" y="22"/>
                </a:cxn>
                <a:cxn ang="0">
                  <a:pos x="10" y="22"/>
                </a:cxn>
                <a:cxn ang="0">
                  <a:pos x="11" y="19"/>
                </a:cxn>
                <a:cxn ang="0">
                  <a:pos x="5" y="22"/>
                </a:cxn>
                <a:cxn ang="0">
                  <a:pos x="3" y="16"/>
                </a:cxn>
                <a:cxn ang="0">
                  <a:pos x="97" y="48"/>
                </a:cxn>
                <a:cxn ang="0">
                  <a:pos x="98" y="52"/>
                </a:cxn>
                <a:cxn ang="0">
                  <a:pos x="103" y="47"/>
                </a:cxn>
                <a:cxn ang="0">
                  <a:pos x="101" y="45"/>
                </a:cxn>
                <a:cxn ang="0">
                  <a:pos x="95" y="48"/>
                </a:cxn>
                <a:cxn ang="0">
                  <a:pos x="97" y="48"/>
                </a:cxn>
                <a:cxn ang="0">
                  <a:pos x="109" y="44"/>
                </a:cxn>
                <a:cxn ang="0">
                  <a:pos x="109" y="44"/>
                </a:cxn>
                <a:cxn ang="0">
                  <a:pos x="106" y="44"/>
                </a:cxn>
                <a:cxn ang="0">
                  <a:pos x="109" y="44"/>
                </a:cxn>
                <a:cxn ang="0">
                  <a:pos x="87" y="53"/>
                </a:cxn>
                <a:cxn ang="0">
                  <a:pos x="84" y="56"/>
                </a:cxn>
                <a:cxn ang="0">
                  <a:pos x="87" y="53"/>
                </a:cxn>
              </a:cxnLst>
              <a:rect l="0" t="0" r="r" b="b"/>
              <a:pathLst>
                <a:path w="110" h="88">
                  <a:moveTo>
                    <a:pt x="3" y="16"/>
                  </a:moveTo>
                  <a:cubicBezTo>
                    <a:pt x="2" y="12"/>
                    <a:pt x="3" y="11"/>
                    <a:pt x="2" y="11"/>
                  </a:cubicBezTo>
                  <a:cubicBezTo>
                    <a:pt x="0" y="9"/>
                    <a:pt x="3" y="6"/>
                    <a:pt x="8" y="6"/>
                  </a:cubicBezTo>
                  <a:cubicBezTo>
                    <a:pt x="11" y="6"/>
                    <a:pt x="8" y="3"/>
                    <a:pt x="11" y="2"/>
                  </a:cubicBezTo>
                  <a:cubicBezTo>
                    <a:pt x="16" y="0"/>
                    <a:pt x="16" y="3"/>
                    <a:pt x="22" y="3"/>
                  </a:cubicBezTo>
                  <a:cubicBezTo>
                    <a:pt x="28" y="3"/>
                    <a:pt x="28" y="2"/>
                    <a:pt x="32" y="3"/>
                  </a:cubicBezTo>
                  <a:cubicBezTo>
                    <a:pt x="40" y="6"/>
                    <a:pt x="43" y="3"/>
                    <a:pt x="49" y="5"/>
                  </a:cubicBezTo>
                  <a:cubicBezTo>
                    <a:pt x="54" y="6"/>
                    <a:pt x="52" y="3"/>
                    <a:pt x="57" y="5"/>
                  </a:cubicBezTo>
                  <a:cubicBezTo>
                    <a:pt x="58" y="6"/>
                    <a:pt x="60" y="5"/>
                    <a:pt x="61" y="5"/>
                  </a:cubicBezTo>
                  <a:cubicBezTo>
                    <a:pt x="63" y="6"/>
                    <a:pt x="64" y="5"/>
                    <a:pt x="64" y="8"/>
                  </a:cubicBezTo>
                  <a:cubicBezTo>
                    <a:pt x="64" y="9"/>
                    <a:pt x="69" y="8"/>
                    <a:pt x="71" y="11"/>
                  </a:cubicBezTo>
                  <a:cubicBezTo>
                    <a:pt x="71" y="12"/>
                    <a:pt x="74" y="11"/>
                    <a:pt x="75" y="12"/>
                  </a:cubicBezTo>
                  <a:cubicBezTo>
                    <a:pt x="77" y="14"/>
                    <a:pt x="77" y="11"/>
                    <a:pt x="80" y="12"/>
                  </a:cubicBezTo>
                  <a:cubicBezTo>
                    <a:pt x="83" y="12"/>
                    <a:pt x="78" y="8"/>
                    <a:pt x="87" y="14"/>
                  </a:cubicBezTo>
                  <a:cubicBezTo>
                    <a:pt x="87" y="16"/>
                    <a:pt x="89" y="16"/>
                    <a:pt x="89" y="16"/>
                  </a:cubicBezTo>
                  <a:cubicBezTo>
                    <a:pt x="93" y="17"/>
                    <a:pt x="93" y="16"/>
                    <a:pt x="95" y="16"/>
                  </a:cubicBezTo>
                  <a:cubicBezTo>
                    <a:pt x="98" y="17"/>
                    <a:pt x="97" y="16"/>
                    <a:pt x="100" y="16"/>
                  </a:cubicBezTo>
                  <a:cubicBezTo>
                    <a:pt x="104" y="19"/>
                    <a:pt x="100" y="17"/>
                    <a:pt x="101" y="20"/>
                  </a:cubicBezTo>
                  <a:cubicBezTo>
                    <a:pt x="103" y="23"/>
                    <a:pt x="93" y="25"/>
                    <a:pt x="93" y="28"/>
                  </a:cubicBezTo>
                  <a:cubicBezTo>
                    <a:pt x="92" y="30"/>
                    <a:pt x="83" y="30"/>
                    <a:pt x="81" y="33"/>
                  </a:cubicBezTo>
                  <a:cubicBezTo>
                    <a:pt x="81" y="36"/>
                    <a:pt x="86" y="34"/>
                    <a:pt x="81" y="37"/>
                  </a:cubicBezTo>
                  <a:cubicBezTo>
                    <a:pt x="78" y="37"/>
                    <a:pt x="72" y="47"/>
                    <a:pt x="74" y="52"/>
                  </a:cubicBezTo>
                  <a:cubicBezTo>
                    <a:pt x="74" y="56"/>
                    <a:pt x="77" y="56"/>
                    <a:pt x="77" y="58"/>
                  </a:cubicBezTo>
                  <a:cubicBezTo>
                    <a:pt x="77" y="58"/>
                    <a:pt x="68" y="62"/>
                    <a:pt x="69" y="69"/>
                  </a:cubicBezTo>
                  <a:cubicBezTo>
                    <a:pt x="69" y="70"/>
                    <a:pt x="69" y="70"/>
                    <a:pt x="66" y="70"/>
                  </a:cubicBezTo>
                  <a:cubicBezTo>
                    <a:pt x="60" y="70"/>
                    <a:pt x="60" y="81"/>
                    <a:pt x="57" y="78"/>
                  </a:cubicBezTo>
                  <a:cubicBezTo>
                    <a:pt x="55" y="77"/>
                    <a:pt x="51" y="81"/>
                    <a:pt x="46" y="80"/>
                  </a:cubicBezTo>
                  <a:cubicBezTo>
                    <a:pt x="43" y="78"/>
                    <a:pt x="40" y="80"/>
                    <a:pt x="40" y="81"/>
                  </a:cubicBezTo>
                  <a:cubicBezTo>
                    <a:pt x="38" y="83"/>
                    <a:pt x="35" y="81"/>
                    <a:pt x="34" y="83"/>
                  </a:cubicBezTo>
                  <a:cubicBezTo>
                    <a:pt x="32" y="86"/>
                    <a:pt x="32" y="86"/>
                    <a:pt x="31" y="86"/>
                  </a:cubicBezTo>
                  <a:cubicBezTo>
                    <a:pt x="31" y="88"/>
                    <a:pt x="31" y="88"/>
                    <a:pt x="28" y="86"/>
                  </a:cubicBezTo>
                  <a:cubicBezTo>
                    <a:pt x="25" y="83"/>
                    <a:pt x="23" y="81"/>
                    <a:pt x="23" y="78"/>
                  </a:cubicBezTo>
                  <a:cubicBezTo>
                    <a:pt x="23" y="77"/>
                    <a:pt x="20" y="72"/>
                    <a:pt x="16" y="73"/>
                  </a:cubicBezTo>
                  <a:cubicBezTo>
                    <a:pt x="16" y="72"/>
                    <a:pt x="16" y="67"/>
                    <a:pt x="19" y="66"/>
                  </a:cubicBezTo>
                  <a:cubicBezTo>
                    <a:pt x="22" y="62"/>
                    <a:pt x="20" y="62"/>
                    <a:pt x="19" y="62"/>
                  </a:cubicBezTo>
                  <a:cubicBezTo>
                    <a:pt x="17" y="62"/>
                    <a:pt x="16" y="61"/>
                    <a:pt x="19" y="56"/>
                  </a:cubicBezTo>
                  <a:cubicBezTo>
                    <a:pt x="22" y="52"/>
                    <a:pt x="19" y="55"/>
                    <a:pt x="17" y="52"/>
                  </a:cubicBezTo>
                  <a:cubicBezTo>
                    <a:pt x="17" y="47"/>
                    <a:pt x="14" y="47"/>
                    <a:pt x="17" y="47"/>
                  </a:cubicBezTo>
                  <a:cubicBezTo>
                    <a:pt x="20" y="47"/>
                    <a:pt x="20" y="45"/>
                    <a:pt x="20" y="42"/>
                  </a:cubicBezTo>
                  <a:cubicBezTo>
                    <a:pt x="19" y="41"/>
                    <a:pt x="22" y="41"/>
                    <a:pt x="20" y="33"/>
                  </a:cubicBezTo>
                  <a:cubicBezTo>
                    <a:pt x="20" y="31"/>
                    <a:pt x="29" y="25"/>
                    <a:pt x="25" y="25"/>
                  </a:cubicBezTo>
                  <a:cubicBezTo>
                    <a:pt x="22" y="23"/>
                    <a:pt x="25" y="22"/>
                    <a:pt x="20" y="20"/>
                  </a:cubicBezTo>
                  <a:cubicBezTo>
                    <a:pt x="16" y="20"/>
                    <a:pt x="19" y="23"/>
                    <a:pt x="14" y="22"/>
                  </a:cubicBezTo>
                  <a:cubicBezTo>
                    <a:pt x="11" y="20"/>
                    <a:pt x="11" y="23"/>
                    <a:pt x="10" y="22"/>
                  </a:cubicBezTo>
                  <a:cubicBezTo>
                    <a:pt x="8" y="22"/>
                    <a:pt x="13" y="20"/>
                    <a:pt x="11" y="19"/>
                  </a:cubicBezTo>
                  <a:cubicBezTo>
                    <a:pt x="10" y="19"/>
                    <a:pt x="10" y="19"/>
                    <a:pt x="5" y="22"/>
                  </a:cubicBezTo>
                  <a:cubicBezTo>
                    <a:pt x="3" y="20"/>
                    <a:pt x="5" y="17"/>
                    <a:pt x="3" y="16"/>
                  </a:cubicBezTo>
                  <a:close/>
                  <a:moveTo>
                    <a:pt x="97" y="48"/>
                  </a:moveTo>
                  <a:cubicBezTo>
                    <a:pt x="98" y="48"/>
                    <a:pt x="97" y="50"/>
                    <a:pt x="98" y="52"/>
                  </a:cubicBezTo>
                  <a:cubicBezTo>
                    <a:pt x="101" y="52"/>
                    <a:pt x="101" y="48"/>
                    <a:pt x="103" y="47"/>
                  </a:cubicBezTo>
                  <a:cubicBezTo>
                    <a:pt x="104" y="44"/>
                    <a:pt x="101" y="47"/>
                    <a:pt x="101" y="45"/>
                  </a:cubicBezTo>
                  <a:cubicBezTo>
                    <a:pt x="100" y="42"/>
                    <a:pt x="93" y="47"/>
                    <a:pt x="95" y="48"/>
                  </a:cubicBezTo>
                  <a:cubicBezTo>
                    <a:pt x="95" y="48"/>
                    <a:pt x="93" y="48"/>
                    <a:pt x="97" y="48"/>
                  </a:cubicBezTo>
                  <a:close/>
                  <a:moveTo>
                    <a:pt x="109" y="44"/>
                  </a:moveTo>
                  <a:cubicBezTo>
                    <a:pt x="109" y="45"/>
                    <a:pt x="110" y="45"/>
                    <a:pt x="109" y="44"/>
                  </a:cubicBezTo>
                  <a:cubicBezTo>
                    <a:pt x="109" y="42"/>
                    <a:pt x="106" y="42"/>
                    <a:pt x="106" y="44"/>
                  </a:cubicBezTo>
                  <a:cubicBezTo>
                    <a:pt x="106" y="44"/>
                    <a:pt x="107" y="44"/>
                    <a:pt x="109" y="44"/>
                  </a:cubicBezTo>
                  <a:close/>
                  <a:moveTo>
                    <a:pt x="87" y="53"/>
                  </a:moveTo>
                  <a:cubicBezTo>
                    <a:pt x="89" y="55"/>
                    <a:pt x="86" y="56"/>
                    <a:pt x="84" y="56"/>
                  </a:cubicBezTo>
                  <a:cubicBezTo>
                    <a:pt x="84" y="55"/>
                    <a:pt x="86" y="52"/>
                    <a:pt x="87" y="53"/>
                  </a:cubicBezTo>
                  <a:close/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4" name="Freeform 210">
              <a:extLst>
                <a:ext uri="{FF2B5EF4-FFF2-40B4-BE49-F238E27FC236}">
                  <a16:creationId xmlns:a16="http://schemas.microsoft.com/office/drawing/2014/main" id="{3E8673F6-400F-408A-BD2D-A473E5287A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2" y="2715"/>
              <a:ext cx="150" cy="285"/>
            </a:xfrm>
            <a:custGeom>
              <a:avLst/>
              <a:gdLst/>
              <a:ahLst/>
              <a:cxnLst>
                <a:cxn ang="0">
                  <a:pos x="38" y="38"/>
                </a:cxn>
                <a:cxn ang="0">
                  <a:pos x="56" y="52"/>
                </a:cxn>
                <a:cxn ang="0">
                  <a:pos x="59" y="78"/>
                </a:cxn>
                <a:cxn ang="0">
                  <a:pos x="62" y="84"/>
                </a:cxn>
                <a:cxn ang="0">
                  <a:pos x="64" y="81"/>
                </a:cxn>
                <a:cxn ang="0">
                  <a:pos x="58" y="72"/>
                </a:cxn>
                <a:cxn ang="0">
                  <a:pos x="48" y="95"/>
                </a:cxn>
                <a:cxn ang="0">
                  <a:pos x="47" y="78"/>
                </a:cxn>
                <a:cxn ang="0">
                  <a:pos x="42" y="91"/>
                </a:cxn>
                <a:cxn ang="0">
                  <a:pos x="45" y="80"/>
                </a:cxn>
                <a:cxn ang="0">
                  <a:pos x="53" y="66"/>
                </a:cxn>
                <a:cxn ang="0">
                  <a:pos x="50" y="66"/>
                </a:cxn>
                <a:cxn ang="0">
                  <a:pos x="68" y="80"/>
                </a:cxn>
                <a:cxn ang="0">
                  <a:pos x="53" y="77"/>
                </a:cxn>
                <a:cxn ang="0">
                  <a:pos x="55" y="81"/>
                </a:cxn>
                <a:cxn ang="0">
                  <a:pos x="50" y="87"/>
                </a:cxn>
                <a:cxn ang="0">
                  <a:pos x="59" y="89"/>
                </a:cxn>
                <a:cxn ang="0">
                  <a:pos x="55" y="87"/>
                </a:cxn>
                <a:cxn ang="0">
                  <a:pos x="41" y="114"/>
                </a:cxn>
                <a:cxn ang="0">
                  <a:pos x="47" y="111"/>
                </a:cxn>
                <a:cxn ang="0">
                  <a:pos x="53" y="109"/>
                </a:cxn>
                <a:cxn ang="0">
                  <a:pos x="56" y="123"/>
                </a:cxn>
                <a:cxn ang="0">
                  <a:pos x="67" y="130"/>
                </a:cxn>
                <a:cxn ang="0">
                  <a:pos x="68" y="114"/>
                </a:cxn>
                <a:cxn ang="0">
                  <a:pos x="71" y="119"/>
                </a:cxn>
                <a:cxn ang="0">
                  <a:pos x="74" y="109"/>
                </a:cxn>
                <a:cxn ang="0">
                  <a:pos x="73" y="97"/>
                </a:cxn>
                <a:cxn ang="0">
                  <a:pos x="67" y="94"/>
                </a:cxn>
                <a:cxn ang="0">
                  <a:pos x="58" y="103"/>
                </a:cxn>
                <a:cxn ang="0">
                  <a:pos x="50" y="100"/>
                </a:cxn>
                <a:cxn ang="0">
                  <a:pos x="42" y="106"/>
                </a:cxn>
                <a:cxn ang="0">
                  <a:pos x="41" y="122"/>
                </a:cxn>
                <a:cxn ang="0">
                  <a:pos x="33" y="126"/>
                </a:cxn>
                <a:cxn ang="0">
                  <a:pos x="52" y="97"/>
                </a:cxn>
                <a:cxn ang="0">
                  <a:pos x="61" y="97"/>
                </a:cxn>
                <a:cxn ang="0">
                  <a:pos x="39" y="61"/>
                </a:cxn>
                <a:cxn ang="0">
                  <a:pos x="38" y="53"/>
                </a:cxn>
                <a:cxn ang="0">
                  <a:pos x="42" y="63"/>
                </a:cxn>
                <a:cxn ang="0">
                  <a:pos x="50" y="61"/>
                </a:cxn>
                <a:cxn ang="0">
                  <a:pos x="52" y="61"/>
                </a:cxn>
                <a:cxn ang="0">
                  <a:pos x="23" y="81"/>
                </a:cxn>
                <a:cxn ang="0">
                  <a:pos x="67" y="73"/>
                </a:cxn>
                <a:cxn ang="0">
                  <a:pos x="59" y="67"/>
                </a:cxn>
                <a:cxn ang="0">
                  <a:pos x="68" y="77"/>
                </a:cxn>
                <a:cxn ang="0">
                  <a:pos x="70" y="87"/>
                </a:cxn>
                <a:cxn ang="0">
                  <a:pos x="47" y="77"/>
                </a:cxn>
                <a:cxn ang="0">
                  <a:pos x="39" y="70"/>
                </a:cxn>
                <a:cxn ang="0">
                  <a:pos x="35" y="63"/>
                </a:cxn>
                <a:cxn ang="0">
                  <a:pos x="27" y="56"/>
                </a:cxn>
                <a:cxn ang="0">
                  <a:pos x="11" y="94"/>
                </a:cxn>
                <a:cxn ang="0">
                  <a:pos x="20" y="73"/>
                </a:cxn>
                <a:cxn ang="0">
                  <a:pos x="7" y="94"/>
                </a:cxn>
                <a:cxn ang="0">
                  <a:pos x="53" y="56"/>
                </a:cxn>
                <a:cxn ang="0">
                  <a:pos x="47" y="50"/>
                </a:cxn>
                <a:cxn ang="0">
                  <a:pos x="36" y="41"/>
                </a:cxn>
                <a:cxn ang="0">
                  <a:pos x="42" y="19"/>
                </a:cxn>
                <a:cxn ang="0">
                  <a:pos x="26" y="8"/>
                </a:cxn>
                <a:cxn ang="0">
                  <a:pos x="21" y="28"/>
                </a:cxn>
                <a:cxn ang="0">
                  <a:pos x="29" y="41"/>
                </a:cxn>
                <a:cxn ang="0">
                  <a:pos x="35" y="49"/>
                </a:cxn>
                <a:cxn ang="0">
                  <a:pos x="45" y="52"/>
                </a:cxn>
                <a:cxn ang="0">
                  <a:pos x="56" y="59"/>
                </a:cxn>
                <a:cxn ang="0">
                  <a:pos x="77" y="142"/>
                </a:cxn>
              </a:cxnLst>
              <a:rect l="0" t="0" r="r" b="b"/>
              <a:pathLst>
                <a:path w="77" h="147">
                  <a:moveTo>
                    <a:pt x="38" y="38"/>
                  </a:moveTo>
                  <a:cubicBezTo>
                    <a:pt x="38" y="36"/>
                    <a:pt x="38" y="38"/>
                    <a:pt x="39" y="39"/>
                  </a:cubicBezTo>
                  <a:cubicBezTo>
                    <a:pt x="39" y="41"/>
                    <a:pt x="38" y="42"/>
                    <a:pt x="38" y="41"/>
                  </a:cubicBezTo>
                  <a:cubicBezTo>
                    <a:pt x="38" y="38"/>
                    <a:pt x="36" y="38"/>
                    <a:pt x="38" y="38"/>
                  </a:cubicBezTo>
                  <a:close/>
                  <a:moveTo>
                    <a:pt x="58" y="50"/>
                  </a:moveTo>
                  <a:cubicBezTo>
                    <a:pt x="58" y="49"/>
                    <a:pt x="58" y="49"/>
                    <a:pt x="58" y="49"/>
                  </a:cubicBezTo>
                  <a:cubicBezTo>
                    <a:pt x="56" y="47"/>
                    <a:pt x="55" y="45"/>
                    <a:pt x="56" y="49"/>
                  </a:cubicBezTo>
                  <a:cubicBezTo>
                    <a:pt x="56" y="52"/>
                    <a:pt x="55" y="50"/>
                    <a:pt x="56" y="52"/>
                  </a:cubicBezTo>
                  <a:cubicBezTo>
                    <a:pt x="56" y="53"/>
                    <a:pt x="58" y="52"/>
                    <a:pt x="58" y="50"/>
                  </a:cubicBezTo>
                  <a:close/>
                  <a:moveTo>
                    <a:pt x="58" y="75"/>
                  </a:moveTo>
                  <a:cubicBezTo>
                    <a:pt x="58" y="77"/>
                    <a:pt x="59" y="77"/>
                    <a:pt x="58" y="78"/>
                  </a:cubicBezTo>
                  <a:cubicBezTo>
                    <a:pt x="56" y="78"/>
                    <a:pt x="59" y="80"/>
                    <a:pt x="59" y="78"/>
                  </a:cubicBezTo>
                  <a:cubicBezTo>
                    <a:pt x="59" y="77"/>
                    <a:pt x="62" y="80"/>
                    <a:pt x="61" y="81"/>
                  </a:cubicBezTo>
                  <a:cubicBezTo>
                    <a:pt x="59" y="83"/>
                    <a:pt x="61" y="83"/>
                    <a:pt x="61" y="84"/>
                  </a:cubicBezTo>
                  <a:cubicBezTo>
                    <a:pt x="61" y="86"/>
                    <a:pt x="61" y="86"/>
                    <a:pt x="62" y="86"/>
                  </a:cubicBezTo>
                  <a:cubicBezTo>
                    <a:pt x="64" y="87"/>
                    <a:pt x="62" y="84"/>
                    <a:pt x="62" y="84"/>
                  </a:cubicBezTo>
                  <a:cubicBezTo>
                    <a:pt x="64" y="84"/>
                    <a:pt x="64" y="86"/>
                    <a:pt x="64" y="87"/>
                  </a:cubicBezTo>
                  <a:cubicBezTo>
                    <a:pt x="65" y="89"/>
                    <a:pt x="65" y="87"/>
                    <a:pt x="64" y="86"/>
                  </a:cubicBezTo>
                  <a:cubicBezTo>
                    <a:pt x="64" y="84"/>
                    <a:pt x="67" y="84"/>
                    <a:pt x="65" y="83"/>
                  </a:cubicBezTo>
                  <a:cubicBezTo>
                    <a:pt x="64" y="83"/>
                    <a:pt x="65" y="81"/>
                    <a:pt x="64" y="81"/>
                  </a:cubicBezTo>
                  <a:cubicBezTo>
                    <a:pt x="62" y="80"/>
                    <a:pt x="64" y="75"/>
                    <a:pt x="62" y="75"/>
                  </a:cubicBezTo>
                  <a:cubicBezTo>
                    <a:pt x="62" y="75"/>
                    <a:pt x="64" y="73"/>
                    <a:pt x="62" y="73"/>
                  </a:cubicBezTo>
                  <a:cubicBezTo>
                    <a:pt x="61" y="73"/>
                    <a:pt x="61" y="75"/>
                    <a:pt x="59" y="73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3"/>
                    <a:pt x="58" y="75"/>
                    <a:pt x="58" y="75"/>
                  </a:cubicBezTo>
                  <a:close/>
                  <a:moveTo>
                    <a:pt x="42" y="91"/>
                  </a:moveTo>
                  <a:cubicBezTo>
                    <a:pt x="44" y="94"/>
                    <a:pt x="45" y="92"/>
                    <a:pt x="45" y="95"/>
                  </a:cubicBezTo>
                  <a:cubicBezTo>
                    <a:pt x="47" y="98"/>
                    <a:pt x="48" y="97"/>
                    <a:pt x="48" y="95"/>
                  </a:cubicBezTo>
                  <a:cubicBezTo>
                    <a:pt x="50" y="94"/>
                    <a:pt x="47" y="91"/>
                    <a:pt x="48" y="87"/>
                  </a:cubicBezTo>
                  <a:cubicBezTo>
                    <a:pt x="50" y="86"/>
                    <a:pt x="48" y="86"/>
                    <a:pt x="50" y="83"/>
                  </a:cubicBezTo>
                  <a:cubicBezTo>
                    <a:pt x="52" y="81"/>
                    <a:pt x="52" y="78"/>
                    <a:pt x="50" y="78"/>
                  </a:cubicBezTo>
                  <a:cubicBezTo>
                    <a:pt x="48" y="78"/>
                    <a:pt x="48" y="77"/>
                    <a:pt x="47" y="78"/>
                  </a:cubicBezTo>
                  <a:cubicBezTo>
                    <a:pt x="45" y="80"/>
                    <a:pt x="47" y="81"/>
                    <a:pt x="45" y="81"/>
                  </a:cubicBezTo>
                  <a:cubicBezTo>
                    <a:pt x="44" y="83"/>
                    <a:pt x="47" y="86"/>
                    <a:pt x="45" y="87"/>
                  </a:cubicBezTo>
                  <a:cubicBezTo>
                    <a:pt x="42" y="89"/>
                    <a:pt x="42" y="86"/>
                    <a:pt x="42" y="89"/>
                  </a:cubicBezTo>
                  <a:cubicBezTo>
                    <a:pt x="42" y="91"/>
                    <a:pt x="42" y="91"/>
                    <a:pt x="42" y="91"/>
                  </a:cubicBezTo>
                  <a:close/>
                  <a:moveTo>
                    <a:pt x="45" y="80"/>
                  </a:moveTo>
                  <a:cubicBezTo>
                    <a:pt x="44" y="80"/>
                    <a:pt x="42" y="81"/>
                    <a:pt x="44" y="81"/>
                  </a:cubicBezTo>
                  <a:cubicBezTo>
                    <a:pt x="44" y="83"/>
                    <a:pt x="42" y="83"/>
                    <a:pt x="44" y="83"/>
                  </a:cubicBezTo>
                  <a:cubicBezTo>
                    <a:pt x="44" y="84"/>
                    <a:pt x="45" y="81"/>
                    <a:pt x="45" y="80"/>
                  </a:cubicBezTo>
                  <a:close/>
                  <a:moveTo>
                    <a:pt x="50" y="66"/>
                  </a:moveTo>
                  <a:cubicBezTo>
                    <a:pt x="52" y="64"/>
                    <a:pt x="52" y="69"/>
                    <a:pt x="53" y="69"/>
                  </a:cubicBezTo>
                  <a:cubicBezTo>
                    <a:pt x="55" y="69"/>
                    <a:pt x="56" y="72"/>
                    <a:pt x="56" y="70"/>
                  </a:cubicBezTo>
                  <a:cubicBezTo>
                    <a:pt x="55" y="67"/>
                    <a:pt x="55" y="66"/>
                    <a:pt x="53" y="66"/>
                  </a:cubicBezTo>
                  <a:cubicBezTo>
                    <a:pt x="52" y="64"/>
                    <a:pt x="52" y="63"/>
                    <a:pt x="50" y="63"/>
                  </a:cubicBezTo>
                  <a:cubicBezTo>
                    <a:pt x="50" y="63"/>
                    <a:pt x="48" y="61"/>
                    <a:pt x="48" y="63"/>
                  </a:cubicBezTo>
                  <a:cubicBezTo>
                    <a:pt x="48" y="64"/>
                    <a:pt x="48" y="66"/>
                    <a:pt x="48" y="69"/>
                  </a:cubicBezTo>
                  <a:cubicBezTo>
                    <a:pt x="47" y="69"/>
                    <a:pt x="50" y="67"/>
                    <a:pt x="50" y="66"/>
                  </a:cubicBezTo>
                  <a:close/>
                  <a:moveTo>
                    <a:pt x="59" y="70"/>
                  </a:moveTo>
                  <a:cubicBezTo>
                    <a:pt x="59" y="70"/>
                    <a:pt x="61" y="73"/>
                    <a:pt x="59" y="72"/>
                  </a:cubicBezTo>
                  <a:cubicBezTo>
                    <a:pt x="58" y="72"/>
                    <a:pt x="58" y="70"/>
                    <a:pt x="59" y="70"/>
                  </a:cubicBezTo>
                  <a:close/>
                  <a:moveTo>
                    <a:pt x="68" y="80"/>
                  </a:moveTo>
                  <a:cubicBezTo>
                    <a:pt x="68" y="80"/>
                    <a:pt x="70" y="80"/>
                    <a:pt x="68" y="80"/>
                  </a:cubicBezTo>
                  <a:cubicBezTo>
                    <a:pt x="68" y="81"/>
                    <a:pt x="68" y="80"/>
                    <a:pt x="68" y="80"/>
                  </a:cubicBezTo>
                  <a:close/>
                  <a:moveTo>
                    <a:pt x="53" y="75"/>
                  </a:moveTo>
                  <a:cubicBezTo>
                    <a:pt x="53" y="73"/>
                    <a:pt x="53" y="77"/>
                    <a:pt x="53" y="77"/>
                  </a:cubicBezTo>
                  <a:cubicBezTo>
                    <a:pt x="53" y="77"/>
                    <a:pt x="52" y="75"/>
                    <a:pt x="53" y="75"/>
                  </a:cubicBezTo>
                  <a:close/>
                  <a:moveTo>
                    <a:pt x="52" y="91"/>
                  </a:moveTo>
                  <a:cubicBezTo>
                    <a:pt x="52" y="87"/>
                    <a:pt x="52" y="89"/>
                    <a:pt x="52" y="87"/>
                  </a:cubicBezTo>
                  <a:cubicBezTo>
                    <a:pt x="52" y="84"/>
                    <a:pt x="56" y="84"/>
                    <a:pt x="55" y="81"/>
                  </a:cubicBezTo>
                  <a:cubicBezTo>
                    <a:pt x="55" y="80"/>
                    <a:pt x="56" y="80"/>
                    <a:pt x="56" y="78"/>
                  </a:cubicBezTo>
                  <a:cubicBezTo>
                    <a:pt x="55" y="77"/>
                    <a:pt x="56" y="72"/>
                    <a:pt x="55" y="77"/>
                  </a:cubicBezTo>
                  <a:cubicBezTo>
                    <a:pt x="53" y="80"/>
                    <a:pt x="53" y="78"/>
                    <a:pt x="53" y="81"/>
                  </a:cubicBezTo>
                  <a:cubicBezTo>
                    <a:pt x="52" y="84"/>
                    <a:pt x="50" y="86"/>
                    <a:pt x="50" y="87"/>
                  </a:cubicBezTo>
                  <a:cubicBezTo>
                    <a:pt x="50" y="89"/>
                    <a:pt x="50" y="89"/>
                    <a:pt x="50" y="92"/>
                  </a:cubicBezTo>
                  <a:cubicBezTo>
                    <a:pt x="50" y="94"/>
                    <a:pt x="50" y="92"/>
                    <a:pt x="52" y="91"/>
                  </a:cubicBezTo>
                  <a:close/>
                  <a:moveTo>
                    <a:pt x="58" y="91"/>
                  </a:moveTo>
                  <a:cubicBezTo>
                    <a:pt x="59" y="89"/>
                    <a:pt x="59" y="91"/>
                    <a:pt x="59" y="89"/>
                  </a:cubicBezTo>
                  <a:cubicBezTo>
                    <a:pt x="59" y="87"/>
                    <a:pt x="61" y="86"/>
                    <a:pt x="59" y="86"/>
                  </a:cubicBezTo>
                  <a:cubicBezTo>
                    <a:pt x="59" y="86"/>
                    <a:pt x="59" y="87"/>
                    <a:pt x="58" y="86"/>
                  </a:cubicBezTo>
                  <a:cubicBezTo>
                    <a:pt x="58" y="86"/>
                    <a:pt x="56" y="84"/>
                    <a:pt x="56" y="86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3" y="87"/>
                    <a:pt x="53" y="89"/>
                    <a:pt x="53" y="91"/>
                  </a:cubicBezTo>
                  <a:cubicBezTo>
                    <a:pt x="55" y="92"/>
                    <a:pt x="58" y="91"/>
                    <a:pt x="58" y="91"/>
                  </a:cubicBezTo>
                  <a:close/>
                  <a:moveTo>
                    <a:pt x="39" y="117"/>
                  </a:moveTo>
                  <a:cubicBezTo>
                    <a:pt x="41" y="119"/>
                    <a:pt x="41" y="116"/>
                    <a:pt x="41" y="114"/>
                  </a:cubicBezTo>
                  <a:cubicBezTo>
                    <a:pt x="42" y="112"/>
                    <a:pt x="41" y="112"/>
                    <a:pt x="42" y="112"/>
                  </a:cubicBezTo>
                  <a:cubicBezTo>
                    <a:pt x="44" y="111"/>
                    <a:pt x="42" y="111"/>
                    <a:pt x="44" y="109"/>
                  </a:cubicBezTo>
                  <a:cubicBezTo>
                    <a:pt x="45" y="108"/>
                    <a:pt x="45" y="109"/>
                    <a:pt x="45" y="111"/>
                  </a:cubicBezTo>
                  <a:cubicBezTo>
                    <a:pt x="44" y="112"/>
                    <a:pt x="47" y="112"/>
                    <a:pt x="47" y="111"/>
                  </a:cubicBezTo>
                  <a:cubicBezTo>
                    <a:pt x="48" y="108"/>
                    <a:pt x="47" y="112"/>
                    <a:pt x="48" y="112"/>
                  </a:cubicBezTo>
                  <a:cubicBezTo>
                    <a:pt x="50" y="112"/>
                    <a:pt x="52" y="114"/>
                    <a:pt x="50" y="112"/>
                  </a:cubicBezTo>
                  <a:cubicBezTo>
                    <a:pt x="50" y="111"/>
                    <a:pt x="52" y="109"/>
                    <a:pt x="50" y="109"/>
                  </a:cubicBezTo>
                  <a:cubicBezTo>
                    <a:pt x="50" y="109"/>
                    <a:pt x="52" y="108"/>
                    <a:pt x="53" y="109"/>
                  </a:cubicBezTo>
                  <a:cubicBezTo>
                    <a:pt x="53" y="111"/>
                    <a:pt x="55" y="109"/>
                    <a:pt x="56" y="111"/>
                  </a:cubicBezTo>
                  <a:cubicBezTo>
                    <a:pt x="56" y="114"/>
                    <a:pt x="56" y="112"/>
                    <a:pt x="56" y="114"/>
                  </a:cubicBezTo>
                  <a:cubicBezTo>
                    <a:pt x="56" y="114"/>
                    <a:pt x="53" y="116"/>
                    <a:pt x="55" y="119"/>
                  </a:cubicBezTo>
                  <a:cubicBezTo>
                    <a:pt x="55" y="120"/>
                    <a:pt x="55" y="123"/>
                    <a:pt x="56" y="123"/>
                  </a:cubicBezTo>
                  <a:cubicBezTo>
                    <a:pt x="58" y="125"/>
                    <a:pt x="55" y="125"/>
                    <a:pt x="58" y="126"/>
                  </a:cubicBezTo>
                  <a:cubicBezTo>
                    <a:pt x="61" y="128"/>
                    <a:pt x="62" y="130"/>
                    <a:pt x="64" y="126"/>
                  </a:cubicBezTo>
                  <a:cubicBezTo>
                    <a:pt x="64" y="125"/>
                    <a:pt x="65" y="125"/>
                    <a:pt x="65" y="126"/>
                  </a:cubicBezTo>
                  <a:cubicBezTo>
                    <a:pt x="64" y="128"/>
                    <a:pt x="65" y="133"/>
                    <a:pt x="67" y="130"/>
                  </a:cubicBezTo>
                  <a:cubicBezTo>
                    <a:pt x="68" y="128"/>
                    <a:pt x="68" y="125"/>
                    <a:pt x="68" y="123"/>
                  </a:cubicBezTo>
                  <a:cubicBezTo>
                    <a:pt x="67" y="122"/>
                    <a:pt x="67" y="120"/>
                    <a:pt x="67" y="120"/>
                  </a:cubicBezTo>
                  <a:cubicBezTo>
                    <a:pt x="65" y="120"/>
                    <a:pt x="65" y="117"/>
                    <a:pt x="67" y="117"/>
                  </a:cubicBezTo>
                  <a:cubicBezTo>
                    <a:pt x="68" y="116"/>
                    <a:pt x="67" y="114"/>
                    <a:pt x="68" y="114"/>
                  </a:cubicBezTo>
                  <a:cubicBezTo>
                    <a:pt x="70" y="112"/>
                    <a:pt x="68" y="114"/>
                    <a:pt x="70" y="116"/>
                  </a:cubicBezTo>
                  <a:cubicBezTo>
                    <a:pt x="70" y="117"/>
                    <a:pt x="70" y="117"/>
                    <a:pt x="71" y="119"/>
                  </a:cubicBezTo>
                  <a:cubicBezTo>
                    <a:pt x="71" y="120"/>
                    <a:pt x="70" y="119"/>
                    <a:pt x="71" y="123"/>
                  </a:cubicBezTo>
                  <a:cubicBezTo>
                    <a:pt x="73" y="125"/>
                    <a:pt x="73" y="122"/>
                    <a:pt x="71" y="119"/>
                  </a:cubicBezTo>
                  <a:cubicBezTo>
                    <a:pt x="71" y="116"/>
                    <a:pt x="74" y="120"/>
                    <a:pt x="73" y="117"/>
                  </a:cubicBezTo>
                  <a:cubicBezTo>
                    <a:pt x="73" y="116"/>
                    <a:pt x="74" y="119"/>
                    <a:pt x="74" y="116"/>
                  </a:cubicBezTo>
                  <a:cubicBezTo>
                    <a:pt x="76" y="114"/>
                    <a:pt x="76" y="112"/>
                    <a:pt x="74" y="111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3" y="108"/>
                    <a:pt x="74" y="105"/>
                    <a:pt x="74" y="105"/>
                  </a:cubicBezTo>
                  <a:cubicBezTo>
                    <a:pt x="73" y="103"/>
                    <a:pt x="74" y="101"/>
                    <a:pt x="73" y="101"/>
                  </a:cubicBezTo>
                  <a:cubicBezTo>
                    <a:pt x="71" y="101"/>
                    <a:pt x="71" y="101"/>
                    <a:pt x="71" y="100"/>
                  </a:cubicBezTo>
                  <a:cubicBezTo>
                    <a:pt x="73" y="100"/>
                    <a:pt x="74" y="98"/>
                    <a:pt x="73" y="97"/>
                  </a:cubicBezTo>
                  <a:cubicBezTo>
                    <a:pt x="71" y="95"/>
                    <a:pt x="73" y="94"/>
                    <a:pt x="71" y="94"/>
                  </a:cubicBezTo>
                  <a:cubicBezTo>
                    <a:pt x="70" y="95"/>
                    <a:pt x="71" y="92"/>
                    <a:pt x="68" y="92"/>
                  </a:cubicBezTo>
                  <a:cubicBezTo>
                    <a:pt x="67" y="91"/>
                    <a:pt x="68" y="91"/>
                    <a:pt x="67" y="89"/>
                  </a:cubicBezTo>
                  <a:cubicBezTo>
                    <a:pt x="65" y="89"/>
                    <a:pt x="65" y="89"/>
                    <a:pt x="67" y="94"/>
                  </a:cubicBezTo>
                  <a:cubicBezTo>
                    <a:pt x="68" y="98"/>
                    <a:pt x="65" y="97"/>
                    <a:pt x="65" y="97"/>
                  </a:cubicBezTo>
                  <a:cubicBezTo>
                    <a:pt x="64" y="95"/>
                    <a:pt x="65" y="100"/>
                    <a:pt x="62" y="98"/>
                  </a:cubicBezTo>
                  <a:cubicBezTo>
                    <a:pt x="61" y="95"/>
                    <a:pt x="61" y="98"/>
                    <a:pt x="61" y="101"/>
                  </a:cubicBezTo>
                  <a:cubicBezTo>
                    <a:pt x="61" y="105"/>
                    <a:pt x="58" y="98"/>
                    <a:pt x="58" y="103"/>
                  </a:cubicBezTo>
                  <a:cubicBezTo>
                    <a:pt x="56" y="106"/>
                    <a:pt x="56" y="105"/>
                    <a:pt x="55" y="106"/>
                  </a:cubicBezTo>
                  <a:cubicBezTo>
                    <a:pt x="52" y="108"/>
                    <a:pt x="55" y="106"/>
                    <a:pt x="53" y="103"/>
                  </a:cubicBezTo>
                  <a:cubicBezTo>
                    <a:pt x="53" y="101"/>
                    <a:pt x="53" y="100"/>
                    <a:pt x="52" y="101"/>
                  </a:cubicBezTo>
                  <a:cubicBezTo>
                    <a:pt x="50" y="101"/>
                    <a:pt x="52" y="100"/>
                    <a:pt x="50" y="100"/>
                  </a:cubicBezTo>
                  <a:cubicBezTo>
                    <a:pt x="50" y="100"/>
                    <a:pt x="50" y="101"/>
                    <a:pt x="48" y="101"/>
                  </a:cubicBezTo>
                  <a:cubicBezTo>
                    <a:pt x="47" y="101"/>
                    <a:pt x="45" y="103"/>
                    <a:pt x="47" y="105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44" y="105"/>
                    <a:pt x="44" y="106"/>
                    <a:pt x="42" y="106"/>
                  </a:cubicBezTo>
                  <a:cubicBezTo>
                    <a:pt x="41" y="106"/>
                    <a:pt x="39" y="108"/>
                    <a:pt x="39" y="109"/>
                  </a:cubicBezTo>
                  <a:cubicBezTo>
                    <a:pt x="39" y="111"/>
                    <a:pt x="39" y="112"/>
                    <a:pt x="38" y="114"/>
                  </a:cubicBezTo>
                  <a:cubicBezTo>
                    <a:pt x="38" y="116"/>
                    <a:pt x="38" y="116"/>
                    <a:pt x="39" y="117"/>
                  </a:cubicBezTo>
                  <a:close/>
                  <a:moveTo>
                    <a:pt x="41" y="122"/>
                  </a:moveTo>
                  <a:cubicBezTo>
                    <a:pt x="41" y="122"/>
                    <a:pt x="38" y="123"/>
                    <a:pt x="38" y="122"/>
                  </a:cubicBezTo>
                  <a:cubicBezTo>
                    <a:pt x="38" y="119"/>
                    <a:pt x="41" y="120"/>
                    <a:pt x="41" y="122"/>
                  </a:cubicBezTo>
                  <a:close/>
                  <a:moveTo>
                    <a:pt x="32" y="128"/>
                  </a:moveTo>
                  <a:cubicBezTo>
                    <a:pt x="33" y="128"/>
                    <a:pt x="35" y="126"/>
                    <a:pt x="33" y="126"/>
                  </a:cubicBezTo>
                  <a:cubicBezTo>
                    <a:pt x="33" y="126"/>
                    <a:pt x="32" y="123"/>
                    <a:pt x="30" y="126"/>
                  </a:cubicBezTo>
                  <a:cubicBezTo>
                    <a:pt x="29" y="128"/>
                    <a:pt x="32" y="126"/>
                    <a:pt x="32" y="128"/>
                  </a:cubicBezTo>
                  <a:close/>
                  <a:moveTo>
                    <a:pt x="50" y="95"/>
                  </a:moveTo>
                  <a:cubicBezTo>
                    <a:pt x="52" y="97"/>
                    <a:pt x="52" y="97"/>
                    <a:pt x="52" y="97"/>
                  </a:cubicBezTo>
                  <a:cubicBezTo>
                    <a:pt x="53" y="95"/>
                    <a:pt x="52" y="94"/>
                    <a:pt x="52" y="95"/>
                  </a:cubicBezTo>
                  <a:cubicBezTo>
                    <a:pt x="52" y="95"/>
                    <a:pt x="52" y="95"/>
                    <a:pt x="50" y="95"/>
                  </a:cubicBezTo>
                  <a:close/>
                  <a:moveTo>
                    <a:pt x="59" y="95"/>
                  </a:moveTo>
                  <a:cubicBezTo>
                    <a:pt x="61" y="95"/>
                    <a:pt x="62" y="95"/>
                    <a:pt x="61" y="97"/>
                  </a:cubicBezTo>
                  <a:cubicBezTo>
                    <a:pt x="59" y="95"/>
                    <a:pt x="59" y="95"/>
                    <a:pt x="59" y="95"/>
                  </a:cubicBezTo>
                  <a:close/>
                  <a:moveTo>
                    <a:pt x="38" y="64"/>
                  </a:moveTo>
                  <a:cubicBezTo>
                    <a:pt x="38" y="66"/>
                    <a:pt x="39" y="66"/>
                    <a:pt x="39" y="64"/>
                  </a:cubicBezTo>
                  <a:cubicBezTo>
                    <a:pt x="39" y="61"/>
                    <a:pt x="41" y="61"/>
                    <a:pt x="39" y="61"/>
                  </a:cubicBezTo>
                  <a:cubicBezTo>
                    <a:pt x="38" y="63"/>
                    <a:pt x="39" y="61"/>
                    <a:pt x="38" y="64"/>
                  </a:cubicBezTo>
                  <a:close/>
                  <a:moveTo>
                    <a:pt x="39" y="55"/>
                  </a:moveTo>
                  <a:cubicBezTo>
                    <a:pt x="39" y="55"/>
                    <a:pt x="41" y="53"/>
                    <a:pt x="38" y="52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55"/>
                    <a:pt x="38" y="56"/>
                    <a:pt x="39" y="55"/>
                  </a:cubicBezTo>
                  <a:close/>
                  <a:moveTo>
                    <a:pt x="42" y="64"/>
                  </a:moveTo>
                  <a:cubicBezTo>
                    <a:pt x="44" y="64"/>
                    <a:pt x="44" y="66"/>
                    <a:pt x="44" y="64"/>
                  </a:cubicBezTo>
                  <a:cubicBezTo>
                    <a:pt x="45" y="63"/>
                    <a:pt x="42" y="63"/>
                    <a:pt x="42" y="63"/>
                  </a:cubicBezTo>
                  <a:cubicBezTo>
                    <a:pt x="42" y="64"/>
                    <a:pt x="42" y="64"/>
                    <a:pt x="42" y="64"/>
                  </a:cubicBezTo>
                  <a:close/>
                  <a:moveTo>
                    <a:pt x="47" y="58"/>
                  </a:moveTo>
                  <a:cubicBezTo>
                    <a:pt x="47" y="59"/>
                    <a:pt x="47" y="59"/>
                    <a:pt x="48" y="59"/>
                  </a:cubicBezTo>
                  <a:cubicBezTo>
                    <a:pt x="48" y="59"/>
                    <a:pt x="48" y="59"/>
                    <a:pt x="50" y="61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8" y="58"/>
                    <a:pt x="47" y="56"/>
                    <a:pt x="47" y="56"/>
                  </a:cubicBezTo>
                  <a:cubicBezTo>
                    <a:pt x="45" y="56"/>
                    <a:pt x="45" y="58"/>
                    <a:pt x="47" y="58"/>
                  </a:cubicBezTo>
                  <a:close/>
                  <a:moveTo>
                    <a:pt x="52" y="61"/>
                  </a:moveTo>
                  <a:cubicBezTo>
                    <a:pt x="53" y="64"/>
                    <a:pt x="53" y="64"/>
                    <a:pt x="53" y="64"/>
                  </a:cubicBezTo>
                  <a:cubicBezTo>
                    <a:pt x="52" y="61"/>
                    <a:pt x="52" y="61"/>
                    <a:pt x="52" y="61"/>
                  </a:cubicBezTo>
                  <a:close/>
                  <a:moveTo>
                    <a:pt x="21" y="83"/>
                  </a:moveTo>
                  <a:cubicBezTo>
                    <a:pt x="23" y="80"/>
                    <a:pt x="24" y="81"/>
                    <a:pt x="23" y="81"/>
                  </a:cubicBezTo>
                  <a:cubicBezTo>
                    <a:pt x="23" y="83"/>
                    <a:pt x="21" y="84"/>
                    <a:pt x="21" y="83"/>
                  </a:cubicBezTo>
                  <a:close/>
                  <a:moveTo>
                    <a:pt x="68" y="77"/>
                  </a:moveTo>
                  <a:cubicBezTo>
                    <a:pt x="70" y="78"/>
                    <a:pt x="68" y="77"/>
                    <a:pt x="68" y="75"/>
                  </a:cubicBezTo>
                  <a:cubicBezTo>
                    <a:pt x="67" y="75"/>
                    <a:pt x="68" y="73"/>
                    <a:pt x="67" y="73"/>
                  </a:cubicBezTo>
                  <a:cubicBezTo>
                    <a:pt x="65" y="72"/>
                    <a:pt x="67" y="66"/>
                    <a:pt x="65" y="64"/>
                  </a:cubicBezTo>
                  <a:cubicBezTo>
                    <a:pt x="65" y="64"/>
                    <a:pt x="65" y="63"/>
                    <a:pt x="64" y="63"/>
                  </a:cubicBezTo>
                  <a:cubicBezTo>
                    <a:pt x="62" y="61"/>
                    <a:pt x="61" y="63"/>
                    <a:pt x="58" y="63"/>
                  </a:cubicBezTo>
                  <a:cubicBezTo>
                    <a:pt x="56" y="61"/>
                    <a:pt x="58" y="66"/>
                    <a:pt x="59" y="67"/>
                  </a:cubicBezTo>
                  <a:cubicBezTo>
                    <a:pt x="62" y="69"/>
                    <a:pt x="61" y="69"/>
                    <a:pt x="62" y="70"/>
                  </a:cubicBezTo>
                  <a:cubicBezTo>
                    <a:pt x="64" y="70"/>
                    <a:pt x="62" y="70"/>
                    <a:pt x="62" y="72"/>
                  </a:cubicBezTo>
                  <a:cubicBezTo>
                    <a:pt x="61" y="72"/>
                    <a:pt x="64" y="73"/>
                    <a:pt x="64" y="77"/>
                  </a:cubicBezTo>
                  <a:cubicBezTo>
                    <a:pt x="64" y="78"/>
                    <a:pt x="67" y="75"/>
                    <a:pt x="68" y="77"/>
                  </a:cubicBezTo>
                  <a:close/>
                  <a:moveTo>
                    <a:pt x="67" y="87"/>
                  </a:moveTo>
                  <a:cubicBezTo>
                    <a:pt x="65" y="86"/>
                    <a:pt x="68" y="81"/>
                    <a:pt x="68" y="83"/>
                  </a:cubicBezTo>
                  <a:cubicBezTo>
                    <a:pt x="68" y="86"/>
                    <a:pt x="70" y="91"/>
                    <a:pt x="67" y="87"/>
                  </a:cubicBezTo>
                  <a:close/>
                  <a:moveTo>
                    <a:pt x="70" y="87"/>
                  </a:moveTo>
                  <a:cubicBezTo>
                    <a:pt x="71" y="86"/>
                    <a:pt x="71" y="86"/>
                    <a:pt x="71" y="87"/>
                  </a:cubicBezTo>
                  <a:cubicBezTo>
                    <a:pt x="73" y="91"/>
                    <a:pt x="70" y="91"/>
                    <a:pt x="70" y="87"/>
                  </a:cubicBezTo>
                  <a:close/>
                  <a:moveTo>
                    <a:pt x="42" y="81"/>
                  </a:moveTo>
                  <a:cubicBezTo>
                    <a:pt x="44" y="81"/>
                    <a:pt x="45" y="78"/>
                    <a:pt x="47" y="77"/>
                  </a:cubicBezTo>
                  <a:cubicBezTo>
                    <a:pt x="48" y="75"/>
                    <a:pt x="48" y="72"/>
                    <a:pt x="47" y="72"/>
                  </a:cubicBezTo>
                  <a:cubicBezTo>
                    <a:pt x="45" y="73"/>
                    <a:pt x="45" y="70"/>
                    <a:pt x="44" y="72"/>
                  </a:cubicBezTo>
                  <a:cubicBezTo>
                    <a:pt x="44" y="73"/>
                    <a:pt x="41" y="69"/>
                    <a:pt x="39" y="69"/>
                  </a:cubicBezTo>
                  <a:cubicBezTo>
                    <a:pt x="38" y="67"/>
                    <a:pt x="36" y="69"/>
                    <a:pt x="39" y="70"/>
                  </a:cubicBezTo>
                  <a:cubicBezTo>
                    <a:pt x="41" y="72"/>
                    <a:pt x="39" y="73"/>
                    <a:pt x="39" y="77"/>
                  </a:cubicBezTo>
                  <a:cubicBezTo>
                    <a:pt x="39" y="78"/>
                    <a:pt x="38" y="77"/>
                    <a:pt x="38" y="81"/>
                  </a:cubicBezTo>
                  <a:cubicBezTo>
                    <a:pt x="38" y="86"/>
                    <a:pt x="39" y="81"/>
                    <a:pt x="42" y="81"/>
                  </a:cubicBezTo>
                  <a:close/>
                  <a:moveTo>
                    <a:pt x="35" y="63"/>
                  </a:moveTo>
                  <a:cubicBezTo>
                    <a:pt x="36" y="59"/>
                    <a:pt x="35" y="61"/>
                    <a:pt x="35" y="58"/>
                  </a:cubicBezTo>
                  <a:cubicBezTo>
                    <a:pt x="36" y="55"/>
                    <a:pt x="33" y="53"/>
                    <a:pt x="29" y="53"/>
                  </a:cubicBezTo>
                  <a:cubicBezTo>
                    <a:pt x="26" y="52"/>
                    <a:pt x="24" y="53"/>
                    <a:pt x="26" y="53"/>
                  </a:cubicBezTo>
                  <a:cubicBezTo>
                    <a:pt x="27" y="55"/>
                    <a:pt x="27" y="55"/>
                    <a:pt x="27" y="56"/>
                  </a:cubicBezTo>
                  <a:cubicBezTo>
                    <a:pt x="29" y="56"/>
                    <a:pt x="30" y="61"/>
                    <a:pt x="32" y="64"/>
                  </a:cubicBezTo>
                  <a:cubicBezTo>
                    <a:pt x="32" y="67"/>
                    <a:pt x="33" y="66"/>
                    <a:pt x="35" y="63"/>
                  </a:cubicBezTo>
                  <a:close/>
                  <a:moveTo>
                    <a:pt x="4" y="101"/>
                  </a:moveTo>
                  <a:cubicBezTo>
                    <a:pt x="4" y="100"/>
                    <a:pt x="6" y="98"/>
                    <a:pt x="11" y="94"/>
                  </a:cubicBezTo>
                  <a:cubicBezTo>
                    <a:pt x="17" y="89"/>
                    <a:pt x="12" y="89"/>
                    <a:pt x="15" y="87"/>
                  </a:cubicBezTo>
                  <a:cubicBezTo>
                    <a:pt x="18" y="87"/>
                    <a:pt x="17" y="84"/>
                    <a:pt x="18" y="84"/>
                  </a:cubicBezTo>
                  <a:cubicBezTo>
                    <a:pt x="20" y="84"/>
                    <a:pt x="21" y="83"/>
                    <a:pt x="20" y="80"/>
                  </a:cubicBezTo>
                  <a:cubicBezTo>
                    <a:pt x="20" y="78"/>
                    <a:pt x="21" y="73"/>
                    <a:pt x="20" y="73"/>
                  </a:cubicBezTo>
                  <a:cubicBezTo>
                    <a:pt x="18" y="73"/>
                    <a:pt x="18" y="78"/>
                    <a:pt x="17" y="78"/>
                  </a:cubicBezTo>
                  <a:cubicBezTo>
                    <a:pt x="15" y="78"/>
                    <a:pt x="18" y="80"/>
                    <a:pt x="17" y="83"/>
                  </a:cubicBezTo>
                  <a:cubicBezTo>
                    <a:pt x="17" y="84"/>
                    <a:pt x="17" y="81"/>
                    <a:pt x="15" y="84"/>
                  </a:cubicBezTo>
                  <a:cubicBezTo>
                    <a:pt x="14" y="87"/>
                    <a:pt x="9" y="92"/>
                    <a:pt x="7" y="94"/>
                  </a:cubicBezTo>
                  <a:cubicBezTo>
                    <a:pt x="6" y="95"/>
                    <a:pt x="3" y="98"/>
                    <a:pt x="1" y="103"/>
                  </a:cubicBezTo>
                  <a:cubicBezTo>
                    <a:pt x="0" y="105"/>
                    <a:pt x="3" y="103"/>
                    <a:pt x="4" y="101"/>
                  </a:cubicBezTo>
                  <a:close/>
                  <a:moveTo>
                    <a:pt x="56" y="59"/>
                  </a:moveTo>
                  <a:cubicBezTo>
                    <a:pt x="56" y="58"/>
                    <a:pt x="56" y="56"/>
                    <a:pt x="53" y="56"/>
                  </a:cubicBezTo>
                  <a:cubicBezTo>
                    <a:pt x="50" y="56"/>
                    <a:pt x="55" y="56"/>
                    <a:pt x="52" y="53"/>
                  </a:cubicBezTo>
                  <a:cubicBezTo>
                    <a:pt x="48" y="50"/>
                    <a:pt x="53" y="52"/>
                    <a:pt x="55" y="52"/>
                  </a:cubicBezTo>
                  <a:cubicBezTo>
                    <a:pt x="55" y="50"/>
                    <a:pt x="53" y="50"/>
                    <a:pt x="50" y="49"/>
                  </a:cubicBezTo>
                  <a:cubicBezTo>
                    <a:pt x="47" y="45"/>
                    <a:pt x="48" y="52"/>
                    <a:pt x="47" y="50"/>
                  </a:cubicBezTo>
                  <a:cubicBezTo>
                    <a:pt x="45" y="50"/>
                    <a:pt x="48" y="47"/>
                    <a:pt x="44" y="45"/>
                  </a:cubicBezTo>
                  <a:cubicBezTo>
                    <a:pt x="41" y="44"/>
                    <a:pt x="42" y="47"/>
                    <a:pt x="41" y="45"/>
                  </a:cubicBezTo>
                  <a:cubicBezTo>
                    <a:pt x="38" y="45"/>
                    <a:pt x="41" y="49"/>
                    <a:pt x="39" y="49"/>
                  </a:cubicBezTo>
                  <a:cubicBezTo>
                    <a:pt x="36" y="47"/>
                    <a:pt x="35" y="42"/>
                    <a:pt x="36" y="41"/>
                  </a:cubicBezTo>
                  <a:cubicBezTo>
                    <a:pt x="36" y="39"/>
                    <a:pt x="33" y="36"/>
                    <a:pt x="35" y="33"/>
                  </a:cubicBezTo>
                  <a:cubicBezTo>
                    <a:pt x="36" y="30"/>
                    <a:pt x="35" y="30"/>
                    <a:pt x="36" y="27"/>
                  </a:cubicBezTo>
                  <a:cubicBezTo>
                    <a:pt x="39" y="25"/>
                    <a:pt x="38" y="28"/>
                    <a:pt x="39" y="28"/>
                  </a:cubicBezTo>
                  <a:cubicBezTo>
                    <a:pt x="41" y="27"/>
                    <a:pt x="42" y="20"/>
                    <a:pt x="42" y="19"/>
                  </a:cubicBezTo>
                  <a:cubicBezTo>
                    <a:pt x="42" y="16"/>
                    <a:pt x="38" y="14"/>
                    <a:pt x="41" y="8"/>
                  </a:cubicBezTo>
                  <a:cubicBezTo>
                    <a:pt x="42" y="3"/>
                    <a:pt x="41" y="2"/>
                    <a:pt x="39" y="5"/>
                  </a:cubicBezTo>
                  <a:cubicBezTo>
                    <a:pt x="36" y="8"/>
                    <a:pt x="33" y="0"/>
                    <a:pt x="29" y="2"/>
                  </a:cubicBezTo>
                  <a:cubicBezTo>
                    <a:pt x="26" y="3"/>
                    <a:pt x="27" y="3"/>
                    <a:pt x="26" y="8"/>
                  </a:cubicBezTo>
                  <a:cubicBezTo>
                    <a:pt x="24" y="13"/>
                    <a:pt x="27" y="14"/>
                    <a:pt x="26" y="20"/>
                  </a:cubicBezTo>
                  <a:cubicBezTo>
                    <a:pt x="23" y="25"/>
                    <a:pt x="27" y="24"/>
                    <a:pt x="26" y="27"/>
                  </a:cubicBezTo>
                  <a:cubicBezTo>
                    <a:pt x="24" y="31"/>
                    <a:pt x="23" y="24"/>
                    <a:pt x="21" y="25"/>
                  </a:cubicBezTo>
                  <a:cubicBezTo>
                    <a:pt x="20" y="25"/>
                    <a:pt x="20" y="28"/>
                    <a:pt x="21" y="28"/>
                  </a:cubicBezTo>
                  <a:cubicBezTo>
                    <a:pt x="23" y="30"/>
                    <a:pt x="21" y="28"/>
                    <a:pt x="23" y="36"/>
                  </a:cubicBezTo>
                  <a:cubicBezTo>
                    <a:pt x="23" y="44"/>
                    <a:pt x="24" y="39"/>
                    <a:pt x="26" y="42"/>
                  </a:cubicBezTo>
                  <a:cubicBezTo>
                    <a:pt x="26" y="45"/>
                    <a:pt x="27" y="44"/>
                    <a:pt x="27" y="42"/>
                  </a:cubicBezTo>
                  <a:cubicBezTo>
                    <a:pt x="27" y="39"/>
                    <a:pt x="27" y="39"/>
                    <a:pt x="29" y="41"/>
                  </a:cubicBezTo>
                  <a:cubicBezTo>
                    <a:pt x="30" y="42"/>
                    <a:pt x="30" y="44"/>
                    <a:pt x="29" y="44"/>
                  </a:cubicBezTo>
                  <a:cubicBezTo>
                    <a:pt x="27" y="45"/>
                    <a:pt x="26" y="50"/>
                    <a:pt x="29" y="50"/>
                  </a:cubicBezTo>
                  <a:cubicBezTo>
                    <a:pt x="30" y="49"/>
                    <a:pt x="30" y="52"/>
                    <a:pt x="33" y="52"/>
                  </a:cubicBezTo>
                  <a:cubicBezTo>
                    <a:pt x="35" y="52"/>
                    <a:pt x="33" y="50"/>
                    <a:pt x="35" y="49"/>
                  </a:cubicBezTo>
                  <a:cubicBezTo>
                    <a:pt x="36" y="49"/>
                    <a:pt x="36" y="49"/>
                    <a:pt x="39" y="52"/>
                  </a:cubicBezTo>
                  <a:cubicBezTo>
                    <a:pt x="42" y="53"/>
                    <a:pt x="41" y="56"/>
                    <a:pt x="44" y="56"/>
                  </a:cubicBezTo>
                  <a:cubicBezTo>
                    <a:pt x="45" y="56"/>
                    <a:pt x="42" y="53"/>
                    <a:pt x="42" y="50"/>
                  </a:cubicBezTo>
                  <a:cubicBezTo>
                    <a:pt x="42" y="49"/>
                    <a:pt x="45" y="50"/>
                    <a:pt x="45" y="52"/>
                  </a:cubicBezTo>
                  <a:cubicBezTo>
                    <a:pt x="45" y="53"/>
                    <a:pt x="47" y="53"/>
                    <a:pt x="48" y="55"/>
                  </a:cubicBezTo>
                  <a:cubicBezTo>
                    <a:pt x="48" y="56"/>
                    <a:pt x="47" y="58"/>
                    <a:pt x="50" y="59"/>
                  </a:cubicBezTo>
                  <a:cubicBezTo>
                    <a:pt x="55" y="61"/>
                    <a:pt x="53" y="61"/>
                    <a:pt x="55" y="63"/>
                  </a:cubicBezTo>
                  <a:cubicBezTo>
                    <a:pt x="55" y="64"/>
                    <a:pt x="56" y="63"/>
                    <a:pt x="56" y="59"/>
                  </a:cubicBezTo>
                  <a:close/>
                  <a:moveTo>
                    <a:pt x="76" y="144"/>
                  </a:moveTo>
                  <a:cubicBezTo>
                    <a:pt x="76" y="144"/>
                    <a:pt x="77" y="144"/>
                    <a:pt x="76" y="145"/>
                  </a:cubicBezTo>
                  <a:cubicBezTo>
                    <a:pt x="74" y="147"/>
                    <a:pt x="77" y="147"/>
                    <a:pt x="77" y="145"/>
                  </a:cubicBezTo>
                  <a:cubicBezTo>
                    <a:pt x="77" y="144"/>
                    <a:pt x="77" y="144"/>
                    <a:pt x="77" y="142"/>
                  </a:cubicBezTo>
                  <a:cubicBezTo>
                    <a:pt x="77" y="142"/>
                    <a:pt x="77" y="140"/>
                    <a:pt x="76" y="140"/>
                  </a:cubicBezTo>
                  <a:cubicBezTo>
                    <a:pt x="76" y="140"/>
                    <a:pt x="76" y="142"/>
                    <a:pt x="76" y="144"/>
                  </a:cubicBezTo>
                  <a:close/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5" name="Freeform 211">
              <a:extLst>
                <a:ext uri="{FF2B5EF4-FFF2-40B4-BE49-F238E27FC236}">
                  <a16:creationId xmlns:a16="http://schemas.microsoft.com/office/drawing/2014/main" id="{0770F131-FF0E-452B-9CD1-8456BB0FF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" y="3405"/>
              <a:ext cx="35" cy="17"/>
            </a:xfrm>
            <a:custGeom>
              <a:avLst/>
              <a:gdLst/>
              <a:ahLst/>
              <a:cxnLst>
                <a:cxn ang="0">
                  <a:pos x="9" y="8"/>
                </a:cxn>
                <a:cxn ang="0">
                  <a:pos x="10" y="0"/>
                </a:cxn>
                <a:cxn ang="0">
                  <a:pos x="16" y="3"/>
                </a:cxn>
                <a:cxn ang="0">
                  <a:pos x="16" y="8"/>
                </a:cxn>
                <a:cxn ang="0">
                  <a:pos x="13" y="8"/>
                </a:cxn>
                <a:cxn ang="0">
                  <a:pos x="9" y="8"/>
                </a:cxn>
              </a:cxnLst>
              <a:rect l="0" t="0" r="r" b="b"/>
              <a:pathLst>
                <a:path w="18" h="9">
                  <a:moveTo>
                    <a:pt x="9" y="8"/>
                  </a:moveTo>
                  <a:cubicBezTo>
                    <a:pt x="0" y="6"/>
                    <a:pt x="9" y="0"/>
                    <a:pt x="10" y="0"/>
                  </a:cubicBezTo>
                  <a:cubicBezTo>
                    <a:pt x="12" y="0"/>
                    <a:pt x="16" y="0"/>
                    <a:pt x="16" y="3"/>
                  </a:cubicBezTo>
                  <a:cubicBezTo>
                    <a:pt x="15" y="6"/>
                    <a:pt x="18" y="6"/>
                    <a:pt x="16" y="8"/>
                  </a:cubicBezTo>
                  <a:cubicBezTo>
                    <a:pt x="15" y="9"/>
                    <a:pt x="13" y="6"/>
                    <a:pt x="13" y="8"/>
                  </a:cubicBezTo>
                  <a:cubicBezTo>
                    <a:pt x="12" y="9"/>
                    <a:pt x="10" y="8"/>
                    <a:pt x="9" y="8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6" name="Freeform 212">
              <a:extLst>
                <a:ext uri="{FF2B5EF4-FFF2-40B4-BE49-F238E27FC236}">
                  <a16:creationId xmlns:a16="http://schemas.microsoft.com/office/drawing/2014/main" id="{FF2F8E6B-0853-4E7B-AC23-05F239643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" y="3378"/>
              <a:ext cx="31" cy="21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5" y="7"/>
                </a:cxn>
                <a:cxn ang="0">
                  <a:pos x="8" y="3"/>
                </a:cxn>
                <a:cxn ang="0">
                  <a:pos x="13" y="3"/>
                </a:cxn>
                <a:cxn ang="0">
                  <a:pos x="13" y="5"/>
                </a:cxn>
                <a:cxn ang="0">
                  <a:pos x="13" y="8"/>
                </a:cxn>
                <a:cxn ang="0">
                  <a:pos x="10" y="8"/>
                </a:cxn>
                <a:cxn ang="0">
                  <a:pos x="7" y="8"/>
                </a:cxn>
                <a:cxn ang="0">
                  <a:pos x="4" y="10"/>
                </a:cxn>
              </a:cxnLst>
              <a:rect l="0" t="0" r="r" b="b"/>
              <a:pathLst>
                <a:path w="16" h="11">
                  <a:moveTo>
                    <a:pt x="4" y="10"/>
                  </a:moveTo>
                  <a:cubicBezTo>
                    <a:pt x="0" y="5"/>
                    <a:pt x="4" y="8"/>
                    <a:pt x="5" y="7"/>
                  </a:cubicBezTo>
                  <a:cubicBezTo>
                    <a:pt x="5" y="3"/>
                    <a:pt x="7" y="7"/>
                    <a:pt x="8" y="3"/>
                  </a:cubicBezTo>
                  <a:cubicBezTo>
                    <a:pt x="11" y="2"/>
                    <a:pt x="16" y="0"/>
                    <a:pt x="13" y="3"/>
                  </a:cubicBezTo>
                  <a:cubicBezTo>
                    <a:pt x="11" y="5"/>
                    <a:pt x="11" y="8"/>
                    <a:pt x="13" y="5"/>
                  </a:cubicBezTo>
                  <a:cubicBezTo>
                    <a:pt x="14" y="3"/>
                    <a:pt x="13" y="8"/>
                    <a:pt x="13" y="8"/>
                  </a:cubicBezTo>
                  <a:cubicBezTo>
                    <a:pt x="14" y="8"/>
                    <a:pt x="11" y="7"/>
                    <a:pt x="10" y="8"/>
                  </a:cubicBezTo>
                  <a:cubicBezTo>
                    <a:pt x="8" y="10"/>
                    <a:pt x="10" y="7"/>
                    <a:pt x="7" y="8"/>
                  </a:cubicBezTo>
                  <a:cubicBezTo>
                    <a:pt x="4" y="11"/>
                    <a:pt x="4" y="11"/>
                    <a:pt x="4" y="10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7" name="Freeform 213">
              <a:extLst>
                <a:ext uri="{FF2B5EF4-FFF2-40B4-BE49-F238E27FC236}">
                  <a16:creationId xmlns:a16="http://schemas.microsoft.com/office/drawing/2014/main" id="{D9CFC800-3DD0-40F8-8E53-E681E1F81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4" y="2941"/>
              <a:ext cx="153" cy="121"/>
            </a:xfrm>
            <a:custGeom>
              <a:avLst/>
              <a:gdLst/>
              <a:ahLst/>
              <a:cxnLst>
                <a:cxn ang="0">
                  <a:pos x="44" y="20"/>
                </a:cxn>
                <a:cxn ang="0">
                  <a:pos x="42" y="22"/>
                </a:cxn>
                <a:cxn ang="0">
                  <a:pos x="42" y="25"/>
                </a:cxn>
                <a:cxn ang="0">
                  <a:pos x="41" y="29"/>
                </a:cxn>
                <a:cxn ang="0">
                  <a:pos x="39" y="26"/>
                </a:cxn>
                <a:cxn ang="0">
                  <a:pos x="36" y="23"/>
                </a:cxn>
                <a:cxn ang="0">
                  <a:pos x="36" y="26"/>
                </a:cxn>
                <a:cxn ang="0">
                  <a:pos x="29" y="37"/>
                </a:cxn>
                <a:cxn ang="0">
                  <a:pos x="17" y="42"/>
                </a:cxn>
                <a:cxn ang="0">
                  <a:pos x="15" y="45"/>
                </a:cxn>
                <a:cxn ang="0">
                  <a:pos x="14" y="48"/>
                </a:cxn>
                <a:cxn ang="0">
                  <a:pos x="14" y="50"/>
                </a:cxn>
                <a:cxn ang="0">
                  <a:pos x="14" y="54"/>
                </a:cxn>
                <a:cxn ang="0">
                  <a:pos x="12" y="54"/>
                </a:cxn>
                <a:cxn ang="0">
                  <a:pos x="9" y="53"/>
                </a:cxn>
                <a:cxn ang="0">
                  <a:pos x="8" y="51"/>
                </a:cxn>
                <a:cxn ang="0">
                  <a:pos x="6" y="51"/>
                </a:cxn>
                <a:cxn ang="0">
                  <a:pos x="1" y="48"/>
                </a:cxn>
                <a:cxn ang="0">
                  <a:pos x="1" y="51"/>
                </a:cxn>
                <a:cxn ang="0">
                  <a:pos x="3" y="54"/>
                </a:cxn>
                <a:cxn ang="0">
                  <a:pos x="8" y="59"/>
                </a:cxn>
                <a:cxn ang="0">
                  <a:pos x="15" y="59"/>
                </a:cxn>
                <a:cxn ang="0">
                  <a:pos x="21" y="58"/>
                </a:cxn>
                <a:cxn ang="0">
                  <a:pos x="26" y="53"/>
                </a:cxn>
                <a:cxn ang="0">
                  <a:pos x="29" y="54"/>
                </a:cxn>
                <a:cxn ang="0">
                  <a:pos x="35" y="56"/>
                </a:cxn>
                <a:cxn ang="0">
                  <a:pos x="41" y="53"/>
                </a:cxn>
                <a:cxn ang="0">
                  <a:pos x="42" y="48"/>
                </a:cxn>
                <a:cxn ang="0">
                  <a:pos x="45" y="44"/>
                </a:cxn>
                <a:cxn ang="0">
                  <a:pos x="45" y="40"/>
                </a:cxn>
                <a:cxn ang="0">
                  <a:pos x="49" y="37"/>
                </a:cxn>
                <a:cxn ang="0">
                  <a:pos x="50" y="28"/>
                </a:cxn>
                <a:cxn ang="0">
                  <a:pos x="59" y="26"/>
                </a:cxn>
                <a:cxn ang="0">
                  <a:pos x="64" y="28"/>
                </a:cxn>
                <a:cxn ang="0">
                  <a:pos x="67" y="26"/>
                </a:cxn>
                <a:cxn ang="0">
                  <a:pos x="70" y="26"/>
                </a:cxn>
                <a:cxn ang="0">
                  <a:pos x="71" y="23"/>
                </a:cxn>
                <a:cxn ang="0">
                  <a:pos x="70" y="20"/>
                </a:cxn>
                <a:cxn ang="0">
                  <a:pos x="73" y="20"/>
                </a:cxn>
                <a:cxn ang="0">
                  <a:pos x="77" y="15"/>
                </a:cxn>
                <a:cxn ang="0">
                  <a:pos x="74" y="15"/>
                </a:cxn>
                <a:cxn ang="0">
                  <a:pos x="73" y="14"/>
                </a:cxn>
                <a:cxn ang="0">
                  <a:pos x="70" y="12"/>
                </a:cxn>
                <a:cxn ang="0">
                  <a:pos x="67" y="12"/>
                </a:cxn>
                <a:cxn ang="0">
                  <a:pos x="68" y="11"/>
                </a:cxn>
                <a:cxn ang="0">
                  <a:pos x="65" y="9"/>
                </a:cxn>
                <a:cxn ang="0">
                  <a:pos x="65" y="4"/>
                </a:cxn>
                <a:cxn ang="0">
                  <a:pos x="64" y="4"/>
                </a:cxn>
                <a:cxn ang="0">
                  <a:pos x="61" y="0"/>
                </a:cxn>
                <a:cxn ang="0">
                  <a:pos x="59" y="4"/>
                </a:cxn>
                <a:cxn ang="0">
                  <a:pos x="58" y="0"/>
                </a:cxn>
                <a:cxn ang="0">
                  <a:pos x="55" y="6"/>
                </a:cxn>
                <a:cxn ang="0">
                  <a:pos x="53" y="9"/>
                </a:cxn>
                <a:cxn ang="0">
                  <a:pos x="52" y="12"/>
                </a:cxn>
                <a:cxn ang="0">
                  <a:pos x="50" y="14"/>
                </a:cxn>
                <a:cxn ang="0">
                  <a:pos x="47" y="15"/>
                </a:cxn>
                <a:cxn ang="0">
                  <a:pos x="49" y="20"/>
                </a:cxn>
                <a:cxn ang="0">
                  <a:pos x="45" y="20"/>
                </a:cxn>
                <a:cxn ang="0">
                  <a:pos x="47" y="25"/>
                </a:cxn>
                <a:cxn ang="0">
                  <a:pos x="45" y="26"/>
                </a:cxn>
                <a:cxn ang="0">
                  <a:pos x="44" y="22"/>
                </a:cxn>
                <a:cxn ang="0">
                  <a:pos x="44" y="20"/>
                </a:cxn>
              </a:cxnLst>
              <a:rect l="0" t="0" r="r" b="b"/>
              <a:pathLst>
                <a:path w="79" h="62">
                  <a:moveTo>
                    <a:pt x="44" y="20"/>
                  </a:moveTo>
                  <a:cubicBezTo>
                    <a:pt x="44" y="22"/>
                    <a:pt x="42" y="22"/>
                    <a:pt x="42" y="22"/>
                  </a:cubicBezTo>
                  <a:cubicBezTo>
                    <a:pt x="42" y="23"/>
                    <a:pt x="42" y="25"/>
                    <a:pt x="42" y="25"/>
                  </a:cubicBezTo>
                  <a:cubicBezTo>
                    <a:pt x="44" y="25"/>
                    <a:pt x="42" y="29"/>
                    <a:pt x="41" y="29"/>
                  </a:cubicBezTo>
                  <a:cubicBezTo>
                    <a:pt x="39" y="29"/>
                    <a:pt x="41" y="26"/>
                    <a:pt x="39" y="26"/>
                  </a:cubicBezTo>
                  <a:cubicBezTo>
                    <a:pt x="38" y="28"/>
                    <a:pt x="39" y="25"/>
                    <a:pt x="36" y="23"/>
                  </a:cubicBezTo>
                  <a:cubicBezTo>
                    <a:pt x="36" y="23"/>
                    <a:pt x="36" y="23"/>
                    <a:pt x="36" y="26"/>
                  </a:cubicBezTo>
                  <a:cubicBezTo>
                    <a:pt x="36" y="29"/>
                    <a:pt x="30" y="31"/>
                    <a:pt x="29" y="37"/>
                  </a:cubicBezTo>
                  <a:cubicBezTo>
                    <a:pt x="29" y="40"/>
                    <a:pt x="18" y="39"/>
                    <a:pt x="17" y="42"/>
                  </a:cubicBezTo>
                  <a:cubicBezTo>
                    <a:pt x="15" y="44"/>
                    <a:pt x="17" y="47"/>
                    <a:pt x="15" y="45"/>
                  </a:cubicBezTo>
                  <a:cubicBezTo>
                    <a:pt x="14" y="44"/>
                    <a:pt x="14" y="47"/>
                    <a:pt x="14" y="48"/>
                  </a:cubicBezTo>
                  <a:cubicBezTo>
                    <a:pt x="15" y="48"/>
                    <a:pt x="14" y="48"/>
                    <a:pt x="14" y="50"/>
                  </a:cubicBezTo>
                  <a:cubicBezTo>
                    <a:pt x="14" y="53"/>
                    <a:pt x="12" y="53"/>
                    <a:pt x="14" y="54"/>
                  </a:cubicBezTo>
                  <a:cubicBezTo>
                    <a:pt x="15" y="56"/>
                    <a:pt x="14" y="54"/>
                    <a:pt x="12" y="54"/>
                  </a:cubicBezTo>
                  <a:cubicBezTo>
                    <a:pt x="11" y="53"/>
                    <a:pt x="8" y="54"/>
                    <a:pt x="9" y="53"/>
                  </a:cubicBezTo>
                  <a:cubicBezTo>
                    <a:pt x="9" y="51"/>
                    <a:pt x="8" y="53"/>
                    <a:pt x="8" y="51"/>
                  </a:cubicBezTo>
                  <a:cubicBezTo>
                    <a:pt x="6" y="50"/>
                    <a:pt x="8" y="51"/>
                    <a:pt x="6" y="51"/>
                  </a:cubicBezTo>
                  <a:cubicBezTo>
                    <a:pt x="5" y="53"/>
                    <a:pt x="1" y="51"/>
                    <a:pt x="1" y="48"/>
                  </a:cubicBezTo>
                  <a:cubicBezTo>
                    <a:pt x="1" y="48"/>
                    <a:pt x="0" y="51"/>
                    <a:pt x="1" y="51"/>
                  </a:cubicBezTo>
                  <a:cubicBezTo>
                    <a:pt x="3" y="53"/>
                    <a:pt x="1" y="54"/>
                    <a:pt x="3" y="54"/>
                  </a:cubicBezTo>
                  <a:cubicBezTo>
                    <a:pt x="5" y="54"/>
                    <a:pt x="6" y="58"/>
                    <a:pt x="8" y="59"/>
                  </a:cubicBezTo>
                  <a:cubicBezTo>
                    <a:pt x="11" y="62"/>
                    <a:pt x="11" y="58"/>
                    <a:pt x="15" y="59"/>
                  </a:cubicBezTo>
                  <a:cubicBezTo>
                    <a:pt x="20" y="61"/>
                    <a:pt x="18" y="58"/>
                    <a:pt x="21" y="58"/>
                  </a:cubicBezTo>
                  <a:cubicBezTo>
                    <a:pt x="23" y="58"/>
                    <a:pt x="20" y="53"/>
                    <a:pt x="26" y="53"/>
                  </a:cubicBezTo>
                  <a:cubicBezTo>
                    <a:pt x="30" y="53"/>
                    <a:pt x="27" y="54"/>
                    <a:pt x="29" y="54"/>
                  </a:cubicBezTo>
                  <a:cubicBezTo>
                    <a:pt x="30" y="56"/>
                    <a:pt x="33" y="58"/>
                    <a:pt x="35" y="56"/>
                  </a:cubicBezTo>
                  <a:cubicBezTo>
                    <a:pt x="36" y="53"/>
                    <a:pt x="41" y="56"/>
                    <a:pt x="41" y="53"/>
                  </a:cubicBezTo>
                  <a:cubicBezTo>
                    <a:pt x="42" y="51"/>
                    <a:pt x="42" y="50"/>
                    <a:pt x="42" y="48"/>
                  </a:cubicBezTo>
                  <a:cubicBezTo>
                    <a:pt x="42" y="45"/>
                    <a:pt x="47" y="45"/>
                    <a:pt x="45" y="44"/>
                  </a:cubicBezTo>
                  <a:cubicBezTo>
                    <a:pt x="44" y="44"/>
                    <a:pt x="44" y="44"/>
                    <a:pt x="45" y="40"/>
                  </a:cubicBezTo>
                  <a:cubicBezTo>
                    <a:pt x="45" y="37"/>
                    <a:pt x="49" y="40"/>
                    <a:pt x="49" y="37"/>
                  </a:cubicBezTo>
                  <a:cubicBezTo>
                    <a:pt x="49" y="34"/>
                    <a:pt x="49" y="31"/>
                    <a:pt x="50" y="28"/>
                  </a:cubicBezTo>
                  <a:cubicBezTo>
                    <a:pt x="52" y="25"/>
                    <a:pt x="55" y="26"/>
                    <a:pt x="59" y="26"/>
                  </a:cubicBezTo>
                  <a:cubicBezTo>
                    <a:pt x="62" y="26"/>
                    <a:pt x="61" y="25"/>
                    <a:pt x="64" y="28"/>
                  </a:cubicBezTo>
                  <a:cubicBezTo>
                    <a:pt x="67" y="28"/>
                    <a:pt x="64" y="23"/>
                    <a:pt x="67" y="26"/>
                  </a:cubicBezTo>
                  <a:cubicBezTo>
                    <a:pt x="68" y="28"/>
                    <a:pt x="68" y="26"/>
                    <a:pt x="70" y="26"/>
                  </a:cubicBezTo>
                  <a:cubicBezTo>
                    <a:pt x="71" y="26"/>
                    <a:pt x="74" y="26"/>
                    <a:pt x="71" y="23"/>
                  </a:cubicBezTo>
                  <a:cubicBezTo>
                    <a:pt x="68" y="22"/>
                    <a:pt x="68" y="20"/>
                    <a:pt x="70" y="20"/>
                  </a:cubicBezTo>
                  <a:cubicBezTo>
                    <a:pt x="71" y="18"/>
                    <a:pt x="70" y="20"/>
                    <a:pt x="73" y="20"/>
                  </a:cubicBezTo>
                  <a:cubicBezTo>
                    <a:pt x="76" y="18"/>
                    <a:pt x="79" y="18"/>
                    <a:pt x="77" y="15"/>
                  </a:cubicBezTo>
                  <a:cubicBezTo>
                    <a:pt x="77" y="14"/>
                    <a:pt x="76" y="17"/>
                    <a:pt x="74" y="15"/>
                  </a:cubicBezTo>
                  <a:cubicBezTo>
                    <a:pt x="74" y="14"/>
                    <a:pt x="73" y="14"/>
                    <a:pt x="73" y="14"/>
                  </a:cubicBezTo>
                  <a:cubicBezTo>
                    <a:pt x="71" y="12"/>
                    <a:pt x="70" y="11"/>
                    <a:pt x="70" y="12"/>
                  </a:cubicBezTo>
                  <a:cubicBezTo>
                    <a:pt x="68" y="12"/>
                    <a:pt x="68" y="14"/>
                    <a:pt x="67" y="12"/>
                  </a:cubicBezTo>
                  <a:cubicBezTo>
                    <a:pt x="67" y="11"/>
                    <a:pt x="68" y="12"/>
                    <a:pt x="68" y="11"/>
                  </a:cubicBezTo>
                  <a:cubicBezTo>
                    <a:pt x="67" y="8"/>
                    <a:pt x="65" y="11"/>
                    <a:pt x="65" y="9"/>
                  </a:cubicBezTo>
                  <a:cubicBezTo>
                    <a:pt x="64" y="8"/>
                    <a:pt x="67" y="6"/>
                    <a:pt x="65" y="4"/>
                  </a:cubicBezTo>
                  <a:cubicBezTo>
                    <a:pt x="64" y="3"/>
                    <a:pt x="64" y="4"/>
                    <a:pt x="64" y="4"/>
                  </a:cubicBezTo>
                  <a:cubicBezTo>
                    <a:pt x="62" y="4"/>
                    <a:pt x="62" y="0"/>
                    <a:pt x="61" y="0"/>
                  </a:cubicBezTo>
                  <a:cubicBezTo>
                    <a:pt x="59" y="0"/>
                    <a:pt x="61" y="3"/>
                    <a:pt x="59" y="4"/>
                  </a:cubicBezTo>
                  <a:cubicBezTo>
                    <a:pt x="58" y="6"/>
                    <a:pt x="59" y="0"/>
                    <a:pt x="58" y="0"/>
                  </a:cubicBezTo>
                  <a:cubicBezTo>
                    <a:pt x="56" y="0"/>
                    <a:pt x="58" y="1"/>
                    <a:pt x="55" y="6"/>
                  </a:cubicBezTo>
                  <a:cubicBezTo>
                    <a:pt x="53" y="9"/>
                    <a:pt x="53" y="8"/>
                    <a:pt x="53" y="9"/>
                  </a:cubicBezTo>
                  <a:cubicBezTo>
                    <a:pt x="52" y="12"/>
                    <a:pt x="52" y="11"/>
                    <a:pt x="52" y="12"/>
                  </a:cubicBezTo>
                  <a:cubicBezTo>
                    <a:pt x="52" y="15"/>
                    <a:pt x="50" y="15"/>
                    <a:pt x="50" y="14"/>
                  </a:cubicBezTo>
                  <a:cubicBezTo>
                    <a:pt x="49" y="14"/>
                    <a:pt x="47" y="15"/>
                    <a:pt x="47" y="15"/>
                  </a:cubicBezTo>
                  <a:cubicBezTo>
                    <a:pt x="47" y="17"/>
                    <a:pt x="50" y="17"/>
                    <a:pt x="49" y="20"/>
                  </a:cubicBezTo>
                  <a:cubicBezTo>
                    <a:pt x="45" y="22"/>
                    <a:pt x="47" y="18"/>
                    <a:pt x="45" y="20"/>
                  </a:cubicBezTo>
                  <a:cubicBezTo>
                    <a:pt x="47" y="23"/>
                    <a:pt x="45" y="22"/>
                    <a:pt x="47" y="25"/>
                  </a:cubicBezTo>
                  <a:cubicBezTo>
                    <a:pt x="47" y="28"/>
                    <a:pt x="47" y="26"/>
                    <a:pt x="45" y="26"/>
                  </a:cubicBezTo>
                  <a:cubicBezTo>
                    <a:pt x="44" y="26"/>
                    <a:pt x="44" y="25"/>
                    <a:pt x="44" y="22"/>
                  </a:cubicBezTo>
                  <a:cubicBezTo>
                    <a:pt x="44" y="20"/>
                    <a:pt x="44" y="20"/>
                    <a:pt x="44" y="20"/>
                  </a:cubicBezTo>
                  <a:close/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8" name="Freeform 214">
              <a:extLst>
                <a:ext uri="{FF2B5EF4-FFF2-40B4-BE49-F238E27FC236}">
                  <a16:creationId xmlns:a16="http://schemas.microsoft.com/office/drawing/2014/main" id="{B74DE827-6B40-4A73-929C-13D3AE61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4" y="2976"/>
              <a:ext cx="19" cy="24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0" y="5"/>
                </a:cxn>
                <a:cxn ang="0">
                  <a:pos x="4" y="8"/>
                </a:cxn>
                <a:cxn ang="0">
                  <a:pos x="5" y="12"/>
                </a:cxn>
                <a:cxn ang="0">
                  <a:pos x="7" y="7"/>
                </a:cxn>
                <a:cxn ang="0">
                  <a:pos x="7" y="4"/>
                </a:cxn>
                <a:cxn ang="0">
                  <a:pos x="8" y="2"/>
                </a:cxn>
              </a:cxnLst>
              <a:rect l="0" t="0" r="r" b="b"/>
              <a:pathLst>
                <a:path w="10" h="12">
                  <a:moveTo>
                    <a:pt x="8" y="2"/>
                  </a:moveTo>
                  <a:cubicBezTo>
                    <a:pt x="10" y="0"/>
                    <a:pt x="8" y="0"/>
                    <a:pt x="8" y="2"/>
                  </a:cubicBezTo>
                  <a:cubicBezTo>
                    <a:pt x="7" y="2"/>
                    <a:pt x="4" y="5"/>
                    <a:pt x="0" y="5"/>
                  </a:cubicBezTo>
                  <a:cubicBezTo>
                    <a:pt x="4" y="7"/>
                    <a:pt x="2" y="10"/>
                    <a:pt x="4" y="8"/>
                  </a:cubicBezTo>
                  <a:cubicBezTo>
                    <a:pt x="5" y="8"/>
                    <a:pt x="4" y="12"/>
                    <a:pt x="5" y="12"/>
                  </a:cubicBezTo>
                  <a:cubicBezTo>
                    <a:pt x="7" y="12"/>
                    <a:pt x="8" y="7"/>
                    <a:pt x="7" y="7"/>
                  </a:cubicBezTo>
                  <a:cubicBezTo>
                    <a:pt x="7" y="7"/>
                    <a:pt x="7" y="5"/>
                    <a:pt x="7" y="4"/>
                  </a:cubicBezTo>
                  <a:cubicBezTo>
                    <a:pt x="7" y="4"/>
                    <a:pt x="8" y="4"/>
                    <a:pt x="8" y="2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9" name="Freeform 215">
              <a:extLst>
                <a:ext uri="{FF2B5EF4-FFF2-40B4-BE49-F238E27FC236}">
                  <a16:creationId xmlns:a16="http://schemas.microsoft.com/office/drawing/2014/main" id="{FAA8A7EA-F0BA-4126-87B8-2697867E9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0" y="2980"/>
              <a:ext cx="5" cy="16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3" y="5"/>
                </a:cxn>
                <a:cxn ang="0">
                  <a:pos x="2" y="6"/>
                </a:cxn>
                <a:cxn ang="0">
                  <a:pos x="0" y="1"/>
                </a:cxn>
              </a:cxnLst>
              <a:rect l="0" t="0" r="r" b="b"/>
              <a:pathLst>
                <a:path w="3" h="8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3" y="3"/>
                    <a:pt x="2" y="1"/>
                    <a:pt x="3" y="5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0" y="6"/>
                    <a:pt x="0" y="5"/>
                    <a:pt x="0" y="1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0" name="Freeform 216">
              <a:extLst>
                <a:ext uri="{FF2B5EF4-FFF2-40B4-BE49-F238E27FC236}">
                  <a16:creationId xmlns:a16="http://schemas.microsoft.com/office/drawing/2014/main" id="{CBED257A-AA8A-43B2-9D28-5C2B171E3B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7" y="3099"/>
              <a:ext cx="245" cy="195"/>
            </a:xfrm>
            <a:custGeom>
              <a:avLst/>
              <a:gdLst/>
              <a:ahLst/>
              <a:cxnLst>
                <a:cxn ang="0">
                  <a:pos x="22" y="20"/>
                </a:cxn>
                <a:cxn ang="0">
                  <a:pos x="45" y="37"/>
                </a:cxn>
                <a:cxn ang="0">
                  <a:pos x="56" y="45"/>
                </a:cxn>
                <a:cxn ang="0">
                  <a:pos x="53" y="54"/>
                </a:cxn>
                <a:cxn ang="0">
                  <a:pos x="70" y="76"/>
                </a:cxn>
                <a:cxn ang="0">
                  <a:pos x="80" y="87"/>
                </a:cxn>
                <a:cxn ang="0">
                  <a:pos x="68" y="87"/>
                </a:cxn>
                <a:cxn ang="0">
                  <a:pos x="41" y="65"/>
                </a:cxn>
                <a:cxn ang="0">
                  <a:pos x="29" y="60"/>
                </a:cxn>
                <a:cxn ang="0">
                  <a:pos x="24" y="70"/>
                </a:cxn>
                <a:cxn ang="0">
                  <a:pos x="17" y="77"/>
                </a:cxn>
                <a:cxn ang="0">
                  <a:pos x="0" y="68"/>
                </a:cxn>
                <a:cxn ang="0">
                  <a:pos x="68" y="46"/>
                </a:cxn>
                <a:cxn ang="0">
                  <a:pos x="90" y="43"/>
                </a:cxn>
                <a:cxn ang="0">
                  <a:pos x="94" y="36"/>
                </a:cxn>
                <a:cxn ang="0">
                  <a:pos x="91" y="28"/>
                </a:cxn>
                <a:cxn ang="0">
                  <a:pos x="82" y="40"/>
                </a:cxn>
                <a:cxn ang="0">
                  <a:pos x="79" y="37"/>
                </a:cxn>
                <a:cxn ang="0">
                  <a:pos x="65" y="42"/>
                </a:cxn>
                <a:cxn ang="0">
                  <a:pos x="55" y="9"/>
                </a:cxn>
                <a:cxn ang="0">
                  <a:pos x="50" y="8"/>
                </a:cxn>
                <a:cxn ang="0">
                  <a:pos x="79" y="11"/>
                </a:cxn>
                <a:cxn ang="0">
                  <a:pos x="79" y="11"/>
                </a:cxn>
                <a:cxn ang="0">
                  <a:pos x="97" y="26"/>
                </a:cxn>
                <a:cxn ang="0">
                  <a:pos x="100" y="25"/>
                </a:cxn>
                <a:cxn ang="0">
                  <a:pos x="85" y="14"/>
                </a:cxn>
                <a:cxn ang="0">
                  <a:pos x="74" y="1"/>
                </a:cxn>
                <a:cxn ang="0">
                  <a:pos x="74" y="1"/>
                </a:cxn>
                <a:cxn ang="0">
                  <a:pos x="117" y="42"/>
                </a:cxn>
                <a:cxn ang="0">
                  <a:pos x="115" y="43"/>
                </a:cxn>
                <a:cxn ang="0">
                  <a:pos x="125" y="54"/>
                </a:cxn>
                <a:cxn ang="0">
                  <a:pos x="61" y="43"/>
                </a:cxn>
                <a:cxn ang="0">
                  <a:pos x="61" y="43"/>
                </a:cxn>
                <a:cxn ang="0">
                  <a:pos x="56" y="40"/>
                </a:cxn>
                <a:cxn ang="0">
                  <a:pos x="47" y="31"/>
                </a:cxn>
                <a:cxn ang="0">
                  <a:pos x="47" y="31"/>
                </a:cxn>
                <a:cxn ang="0">
                  <a:pos x="99" y="76"/>
                </a:cxn>
                <a:cxn ang="0">
                  <a:pos x="102" y="76"/>
                </a:cxn>
                <a:cxn ang="0">
                  <a:pos x="108" y="101"/>
                </a:cxn>
                <a:cxn ang="0">
                  <a:pos x="79" y="79"/>
                </a:cxn>
                <a:cxn ang="0">
                  <a:pos x="79" y="79"/>
                </a:cxn>
                <a:cxn ang="0">
                  <a:pos x="85" y="81"/>
                </a:cxn>
                <a:cxn ang="0">
                  <a:pos x="82" y="82"/>
                </a:cxn>
                <a:cxn ang="0">
                  <a:pos x="88" y="87"/>
                </a:cxn>
                <a:cxn ang="0">
                  <a:pos x="85" y="84"/>
                </a:cxn>
              </a:cxnLst>
              <a:rect l="0" t="0" r="r" b="b"/>
              <a:pathLst>
                <a:path w="126" h="101">
                  <a:moveTo>
                    <a:pt x="0" y="11"/>
                  </a:moveTo>
                  <a:cubicBezTo>
                    <a:pt x="6" y="9"/>
                    <a:pt x="17" y="18"/>
                    <a:pt x="22" y="20"/>
                  </a:cubicBezTo>
                  <a:cubicBezTo>
                    <a:pt x="29" y="21"/>
                    <a:pt x="29" y="25"/>
                    <a:pt x="32" y="25"/>
                  </a:cubicBezTo>
                  <a:cubicBezTo>
                    <a:pt x="35" y="25"/>
                    <a:pt x="45" y="34"/>
                    <a:pt x="45" y="37"/>
                  </a:cubicBezTo>
                  <a:cubicBezTo>
                    <a:pt x="44" y="40"/>
                    <a:pt x="42" y="40"/>
                    <a:pt x="48" y="42"/>
                  </a:cubicBezTo>
                  <a:cubicBezTo>
                    <a:pt x="53" y="43"/>
                    <a:pt x="52" y="46"/>
                    <a:pt x="56" y="45"/>
                  </a:cubicBezTo>
                  <a:cubicBezTo>
                    <a:pt x="59" y="45"/>
                    <a:pt x="62" y="51"/>
                    <a:pt x="61" y="53"/>
                  </a:cubicBezTo>
                  <a:cubicBezTo>
                    <a:pt x="59" y="54"/>
                    <a:pt x="56" y="53"/>
                    <a:pt x="53" y="54"/>
                  </a:cubicBezTo>
                  <a:cubicBezTo>
                    <a:pt x="52" y="54"/>
                    <a:pt x="59" y="64"/>
                    <a:pt x="62" y="65"/>
                  </a:cubicBezTo>
                  <a:cubicBezTo>
                    <a:pt x="65" y="67"/>
                    <a:pt x="64" y="77"/>
                    <a:pt x="70" y="76"/>
                  </a:cubicBezTo>
                  <a:cubicBezTo>
                    <a:pt x="77" y="73"/>
                    <a:pt x="67" y="81"/>
                    <a:pt x="74" y="81"/>
                  </a:cubicBezTo>
                  <a:cubicBezTo>
                    <a:pt x="82" y="81"/>
                    <a:pt x="70" y="84"/>
                    <a:pt x="80" y="87"/>
                  </a:cubicBezTo>
                  <a:cubicBezTo>
                    <a:pt x="87" y="88"/>
                    <a:pt x="84" y="91"/>
                    <a:pt x="80" y="91"/>
                  </a:cubicBezTo>
                  <a:cubicBezTo>
                    <a:pt x="76" y="91"/>
                    <a:pt x="79" y="90"/>
                    <a:pt x="68" y="87"/>
                  </a:cubicBezTo>
                  <a:cubicBezTo>
                    <a:pt x="58" y="85"/>
                    <a:pt x="59" y="85"/>
                    <a:pt x="53" y="77"/>
                  </a:cubicBezTo>
                  <a:cubicBezTo>
                    <a:pt x="47" y="70"/>
                    <a:pt x="48" y="65"/>
                    <a:pt x="41" y="65"/>
                  </a:cubicBezTo>
                  <a:cubicBezTo>
                    <a:pt x="35" y="64"/>
                    <a:pt x="39" y="60"/>
                    <a:pt x="33" y="64"/>
                  </a:cubicBezTo>
                  <a:cubicBezTo>
                    <a:pt x="30" y="64"/>
                    <a:pt x="30" y="64"/>
                    <a:pt x="29" y="60"/>
                  </a:cubicBezTo>
                  <a:cubicBezTo>
                    <a:pt x="30" y="68"/>
                    <a:pt x="27" y="64"/>
                    <a:pt x="27" y="67"/>
                  </a:cubicBezTo>
                  <a:cubicBezTo>
                    <a:pt x="27" y="70"/>
                    <a:pt x="20" y="68"/>
                    <a:pt x="24" y="70"/>
                  </a:cubicBezTo>
                  <a:cubicBezTo>
                    <a:pt x="26" y="71"/>
                    <a:pt x="27" y="76"/>
                    <a:pt x="24" y="76"/>
                  </a:cubicBezTo>
                  <a:cubicBezTo>
                    <a:pt x="22" y="76"/>
                    <a:pt x="21" y="81"/>
                    <a:pt x="17" y="77"/>
                  </a:cubicBezTo>
                  <a:cubicBezTo>
                    <a:pt x="13" y="76"/>
                    <a:pt x="7" y="79"/>
                    <a:pt x="6" y="77"/>
                  </a:cubicBezTo>
                  <a:cubicBezTo>
                    <a:pt x="4" y="74"/>
                    <a:pt x="4" y="71"/>
                    <a:pt x="0" y="68"/>
                  </a:cubicBezTo>
                  <a:cubicBezTo>
                    <a:pt x="0" y="11"/>
                    <a:pt x="0" y="11"/>
                    <a:pt x="0" y="11"/>
                  </a:cubicBezTo>
                  <a:close/>
                  <a:moveTo>
                    <a:pt x="68" y="46"/>
                  </a:moveTo>
                  <a:cubicBezTo>
                    <a:pt x="73" y="49"/>
                    <a:pt x="71" y="45"/>
                    <a:pt x="74" y="48"/>
                  </a:cubicBezTo>
                  <a:cubicBezTo>
                    <a:pt x="77" y="51"/>
                    <a:pt x="88" y="46"/>
                    <a:pt x="90" y="43"/>
                  </a:cubicBezTo>
                  <a:cubicBezTo>
                    <a:pt x="91" y="40"/>
                    <a:pt x="91" y="43"/>
                    <a:pt x="94" y="42"/>
                  </a:cubicBezTo>
                  <a:cubicBezTo>
                    <a:pt x="97" y="39"/>
                    <a:pt x="93" y="36"/>
                    <a:pt x="94" y="36"/>
                  </a:cubicBezTo>
                  <a:cubicBezTo>
                    <a:pt x="97" y="36"/>
                    <a:pt x="99" y="31"/>
                    <a:pt x="97" y="29"/>
                  </a:cubicBezTo>
                  <a:cubicBezTo>
                    <a:pt x="96" y="28"/>
                    <a:pt x="94" y="28"/>
                    <a:pt x="91" y="28"/>
                  </a:cubicBezTo>
                  <a:cubicBezTo>
                    <a:pt x="88" y="28"/>
                    <a:pt x="94" y="37"/>
                    <a:pt x="90" y="36"/>
                  </a:cubicBezTo>
                  <a:cubicBezTo>
                    <a:pt x="87" y="34"/>
                    <a:pt x="87" y="43"/>
                    <a:pt x="82" y="40"/>
                  </a:cubicBezTo>
                  <a:cubicBezTo>
                    <a:pt x="80" y="39"/>
                    <a:pt x="80" y="43"/>
                    <a:pt x="79" y="40"/>
                  </a:cubicBezTo>
                  <a:cubicBezTo>
                    <a:pt x="77" y="37"/>
                    <a:pt x="80" y="37"/>
                    <a:pt x="79" y="37"/>
                  </a:cubicBezTo>
                  <a:cubicBezTo>
                    <a:pt x="79" y="36"/>
                    <a:pt x="77" y="36"/>
                    <a:pt x="77" y="40"/>
                  </a:cubicBezTo>
                  <a:cubicBezTo>
                    <a:pt x="77" y="43"/>
                    <a:pt x="65" y="39"/>
                    <a:pt x="65" y="42"/>
                  </a:cubicBezTo>
                  <a:cubicBezTo>
                    <a:pt x="65" y="45"/>
                    <a:pt x="67" y="43"/>
                    <a:pt x="68" y="46"/>
                  </a:cubicBezTo>
                  <a:close/>
                  <a:moveTo>
                    <a:pt x="55" y="9"/>
                  </a:moveTo>
                  <a:cubicBezTo>
                    <a:pt x="58" y="9"/>
                    <a:pt x="58" y="8"/>
                    <a:pt x="56" y="6"/>
                  </a:cubicBezTo>
                  <a:cubicBezTo>
                    <a:pt x="55" y="6"/>
                    <a:pt x="50" y="6"/>
                    <a:pt x="50" y="8"/>
                  </a:cubicBezTo>
                  <a:cubicBezTo>
                    <a:pt x="50" y="11"/>
                    <a:pt x="52" y="9"/>
                    <a:pt x="55" y="9"/>
                  </a:cubicBezTo>
                  <a:close/>
                  <a:moveTo>
                    <a:pt x="79" y="11"/>
                  </a:moveTo>
                  <a:cubicBezTo>
                    <a:pt x="79" y="9"/>
                    <a:pt x="84" y="12"/>
                    <a:pt x="82" y="12"/>
                  </a:cubicBezTo>
                  <a:cubicBezTo>
                    <a:pt x="80" y="14"/>
                    <a:pt x="77" y="12"/>
                    <a:pt x="79" y="11"/>
                  </a:cubicBezTo>
                  <a:close/>
                  <a:moveTo>
                    <a:pt x="91" y="18"/>
                  </a:moveTo>
                  <a:cubicBezTo>
                    <a:pt x="91" y="20"/>
                    <a:pt x="96" y="21"/>
                    <a:pt x="97" y="26"/>
                  </a:cubicBezTo>
                  <a:cubicBezTo>
                    <a:pt x="100" y="29"/>
                    <a:pt x="99" y="29"/>
                    <a:pt x="100" y="34"/>
                  </a:cubicBezTo>
                  <a:cubicBezTo>
                    <a:pt x="102" y="37"/>
                    <a:pt x="105" y="28"/>
                    <a:pt x="100" y="25"/>
                  </a:cubicBezTo>
                  <a:cubicBezTo>
                    <a:pt x="96" y="23"/>
                    <a:pt x="96" y="20"/>
                    <a:pt x="93" y="18"/>
                  </a:cubicBezTo>
                  <a:cubicBezTo>
                    <a:pt x="87" y="15"/>
                    <a:pt x="85" y="11"/>
                    <a:pt x="85" y="14"/>
                  </a:cubicBezTo>
                  <a:cubicBezTo>
                    <a:pt x="80" y="15"/>
                    <a:pt x="87" y="14"/>
                    <a:pt x="91" y="18"/>
                  </a:cubicBezTo>
                  <a:close/>
                  <a:moveTo>
                    <a:pt x="74" y="1"/>
                  </a:moveTo>
                  <a:cubicBezTo>
                    <a:pt x="76" y="0"/>
                    <a:pt x="77" y="3"/>
                    <a:pt x="76" y="3"/>
                  </a:cubicBezTo>
                  <a:cubicBezTo>
                    <a:pt x="74" y="3"/>
                    <a:pt x="74" y="3"/>
                    <a:pt x="74" y="1"/>
                  </a:cubicBezTo>
                  <a:close/>
                  <a:moveTo>
                    <a:pt x="123" y="48"/>
                  </a:moveTo>
                  <a:cubicBezTo>
                    <a:pt x="120" y="46"/>
                    <a:pt x="120" y="42"/>
                    <a:pt x="117" y="42"/>
                  </a:cubicBezTo>
                  <a:cubicBezTo>
                    <a:pt x="115" y="40"/>
                    <a:pt x="115" y="34"/>
                    <a:pt x="114" y="37"/>
                  </a:cubicBezTo>
                  <a:cubicBezTo>
                    <a:pt x="112" y="39"/>
                    <a:pt x="115" y="39"/>
                    <a:pt x="115" y="43"/>
                  </a:cubicBezTo>
                  <a:cubicBezTo>
                    <a:pt x="114" y="46"/>
                    <a:pt x="119" y="48"/>
                    <a:pt x="120" y="51"/>
                  </a:cubicBezTo>
                  <a:cubicBezTo>
                    <a:pt x="120" y="54"/>
                    <a:pt x="122" y="54"/>
                    <a:pt x="125" y="54"/>
                  </a:cubicBezTo>
                  <a:cubicBezTo>
                    <a:pt x="126" y="53"/>
                    <a:pt x="125" y="48"/>
                    <a:pt x="123" y="48"/>
                  </a:cubicBezTo>
                  <a:close/>
                  <a:moveTo>
                    <a:pt x="61" y="43"/>
                  </a:moveTo>
                  <a:cubicBezTo>
                    <a:pt x="59" y="42"/>
                    <a:pt x="61" y="39"/>
                    <a:pt x="62" y="42"/>
                  </a:cubicBezTo>
                  <a:cubicBezTo>
                    <a:pt x="64" y="43"/>
                    <a:pt x="62" y="45"/>
                    <a:pt x="61" y="43"/>
                  </a:cubicBezTo>
                  <a:close/>
                  <a:moveTo>
                    <a:pt x="55" y="39"/>
                  </a:moveTo>
                  <a:cubicBezTo>
                    <a:pt x="55" y="37"/>
                    <a:pt x="58" y="40"/>
                    <a:pt x="56" y="40"/>
                  </a:cubicBezTo>
                  <a:cubicBezTo>
                    <a:pt x="56" y="42"/>
                    <a:pt x="53" y="40"/>
                    <a:pt x="55" y="39"/>
                  </a:cubicBezTo>
                  <a:close/>
                  <a:moveTo>
                    <a:pt x="47" y="31"/>
                  </a:moveTo>
                  <a:cubicBezTo>
                    <a:pt x="48" y="32"/>
                    <a:pt x="47" y="36"/>
                    <a:pt x="45" y="34"/>
                  </a:cubicBezTo>
                  <a:cubicBezTo>
                    <a:pt x="44" y="32"/>
                    <a:pt x="45" y="31"/>
                    <a:pt x="47" y="31"/>
                  </a:cubicBezTo>
                  <a:close/>
                  <a:moveTo>
                    <a:pt x="102" y="76"/>
                  </a:moveTo>
                  <a:cubicBezTo>
                    <a:pt x="100" y="74"/>
                    <a:pt x="97" y="74"/>
                    <a:pt x="99" y="76"/>
                  </a:cubicBezTo>
                  <a:cubicBezTo>
                    <a:pt x="100" y="76"/>
                    <a:pt x="99" y="77"/>
                    <a:pt x="100" y="77"/>
                  </a:cubicBezTo>
                  <a:cubicBezTo>
                    <a:pt x="102" y="77"/>
                    <a:pt x="103" y="77"/>
                    <a:pt x="102" y="76"/>
                  </a:cubicBezTo>
                  <a:close/>
                  <a:moveTo>
                    <a:pt x="103" y="99"/>
                  </a:moveTo>
                  <a:cubicBezTo>
                    <a:pt x="102" y="96"/>
                    <a:pt x="106" y="99"/>
                    <a:pt x="108" y="101"/>
                  </a:cubicBezTo>
                  <a:cubicBezTo>
                    <a:pt x="103" y="99"/>
                    <a:pt x="103" y="99"/>
                    <a:pt x="103" y="99"/>
                  </a:cubicBezTo>
                  <a:close/>
                  <a:moveTo>
                    <a:pt x="79" y="79"/>
                  </a:moveTo>
                  <a:cubicBezTo>
                    <a:pt x="77" y="77"/>
                    <a:pt x="79" y="76"/>
                    <a:pt x="80" y="77"/>
                  </a:cubicBezTo>
                  <a:cubicBezTo>
                    <a:pt x="82" y="79"/>
                    <a:pt x="80" y="82"/>
                    <a:pt x="79" y="79"/>
                  </a:cubicBezTo>
                  <a:close/>
                  <a:moveTo>
                    <a:pt x="82" y="82"/>
                  </a:moveTo>
                  <a:cubicBezTo>
                    <a:pt x="84" y="82"/>
                    <a:pt x="85" y="82"/>
                    <a:pt x="85" y="81"/>
                  </a:cubicBezTo>
                  <a:cubicBezTo>
                    <a:pt x="85" y="79"/>
                    <a:pt x="82" y="77"/>
                    <a:pt x="82" y="79"/>
                  </a:cubicBezTo>
                  <a:cubicBezTo>
                    <a:pt x="82" y="81"/>
                    <a:pt x="80" y="82"/>
                    <a:pt x="82" y="82"/>
                  </a:cubicBezTo>
                  <a:close/>
                  <a:moveTo>
                    <a:pt x="85" y="84"/>
                  </a:moveTo>
                  <a:cubicBezTo>
                    <a:pt x="85" y="85"/>
                    <a:pt x="87" y="88"/>
                    <a:pt x="88" y="87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7" y="85"/>
                    <a:pt x="85" y="82"/>
                    <a:pt x="85" y="84"/>
                  </a:cubicBezTo>
                  <a:close/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1" name="Freeform 217">
              <a:extLst>
                <a:ext uri="{FF2B5EF4-FFF2-40B4-BE49-F238E27FC236}">
                  <a16:creationId xmlns:a16="http://schemas.microsoft.com/office/drawing/2014/main" id="{AC2AC44C-9921-4C1B-A00C-5F6881A25C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6" y="3197"/>
              <a:ext cx="103" cy="10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2" y="5"/>
                </a:cxn>
                <a:cxn ang="0">
                  <a:pos x="14" y="8"/>
                </a:cxn>
                <a:cxn ang="0">
                  <a:pos x="9" y="5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3" y="13"/>
                </a:cxn>
                <a:cxn ang="0">
                  <a:pos x="32" y="19"/>
                </a:cxn>
                <a:cxn ang="0">
                  <a:pos x="29" y="14"/>
                </a:cxn>
                <a:cxn ang="0">
                  <a:pos x="24" y="11"/>
                </a:cxn>
                <a:cxn ang="0">
                  <a:pos x="23" y="13"/>
                </a:cxn>
                <a:cxn ang="0">
                  <a:pos x="42" y="28"/>
                </a:cxn>
                <a:cxn ang="0">
                  <a:pos x="44" y="28"/>
                </a:cxn>
                <a:cxn ang="0">
                  <a:pos x="42" y="23"/>
                </a:cxn>
                <a:cxn ang="0">
                  <a:pos x="39" y="17"/>
                </a:cxn>
                <a:cxn ang="0">
                  <a:pos x="39" y="25"/>
                </a:cxn>
                <a:cxn ang="0">
                  <a:pos x="42" y="28"/>
                </a:cxn>
                <a:cxn ang="0">
                  <a:pos x="35" y="33"/>
                </a:cxn>
                <a:cxn ang="0">
                  <a:pos x="39" y="33"/>
                </a:cxn>
                <a:cxn ang="0">
                  <a:pos x="38" y="28"/>
                </a:cxn>
                <a:cxn ang="0">
                  <a:pos x="33" y="28"/>
                </a:cxn>
                <a:cxn ang="0">
                  <a:pos x="30" y="30"/>
                </a:cxn>
                <a:cxn ang="0">
                  <a:pos x="35" y="33"/>
                </a:cxn>
                <a:cxn ang="0">
                  <a:pos x="46" y="39"/>
                </a:cxn>
                <a:cxn ang="0">
                  <a:pos x="52" y="42"/>
                </a:cxn>
                <a:cxn ang="0">
                  <a:pos x="50" y="39"/>
                </a:cxn>
                <a:cxn ang="0">
                  <a:pos x="44" y="36"/>
                </a:cxn>
                <a:cxn ang="0">
                  <a:pos x="46" y="39"/>
                </a:cxn>
                <a:cxn ang="0">
                  <a:pos x="33" y="48"/>
                </a:cxn>
                <a:cxn ang="0">
                  <a:pos x="39" y="51"/>
                </a:cxn>
                <a:cxn ang="0">
                  <a:pos x="33" y="48"/>
                </a:cxn>
                <a:cxn ang="0">
                  <a:pos x="17" y="17"/>
                </a:cxn>
                <a:cxn ang="0">
                  <a:pos x="15" y="14"/>
                </a:cxn>
                <a:cxn ang="0">
                  <a:pos x="14" y="17"/>
                </a:cxn>
                <a:cxn ang="0">
                  <a:pos x="17" y="20"/>
                </a:cxn>
                <a:cxn ang="0">
                  <a:pos x="17" y="17"/>
                </a:cxn>
                <a:cxn ang="0">
                  <a:pos x="11" y="13"/>
                </a:cxn>
                <a:cxn ang="0">
                  <a:pos x="12" y="16"/>
                </a:cxn>
                <a:cxn ang="0">
                  <a:pos x="11" y="13"/>
                </a:cxn>
                <a:cxn ang="0">
                  <a:pos x="6" y="11"/>
                </a:cxn>
                <a:cxn ang="0">
                  <a:pos x="9" y="13"/>
                </a:cxn>
                <a:cxn ang="0">
                  <a:pos x="6" y="11"/>
                </a:cxn>
                <a:cxn ang="0">
                  <a:pos x="20" y="22"/>
                </a:cxn>
                <a:cxn ang="0">
                  <a:pos x="18" y="20"/>
                </a:cxn>
                <a:cxn ang="0">
                  <a:pos x="20" y="22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0" y="5"/>
                </a:cxn>
              </a:cxnLst>
              <a:rect l="0" t="0" r="r" b="b"/>
              <a:pathLst>
                <a:path w="53" h="53">
                  <a:moveTo>
                    <a:pt x="6" y="0"/>
                  </a:moveTo>
                  <a:cubicBezTo>
                    <a:pt x="11" y="3"/>
                    <a:pt x="11" y="3"/>
                    <a:pt x="12" y="5"/>
                  </a:cubicBezTo>
                  <a:cubicBezTo>
                    <a:pt x="12" y="8"/>
                    <a:pt x="17" y="8"/>
                    <a:pt x="14" y="8"/>
                  </a:cubicBezTo>
                  <a:cubicBezTo>
                    <a:pt x="12" y="10"/>
                    <a:pt x="9" y="7"/>
                    <a:pt x="9" y="5"/>
                  </a:cubicBezTo>
                  <a:cubicBezTo>
                    <a:pt x="8" y="3"/>
                    <a:pt x="6" y="3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23" y="13"/>
                  </a:moveTo>
                  <a:cubicBezTo>
                    <a:pt x="23" y="14"/>
                    <a:pt x="30" y="17"/>
                    <a:pt x="32" y="19"/>
                  </a:cubicBezTo>
                  <a:cubicBezTo>
                    <a:pt x="35" y="22"/>
                    <a:pt x="32" y="16"/>
                    <a:pt x="29" y="14"/>
                  </a:cubicBezTo>
                  <a:cubicBezTo>
                    <a:pt x="26" y="13"/>
                    <a:pt x="27" y="11"/>
                    <a:pt x="24" y="11"/>
                  </a:cubicBezTo>
                  <a:cubicBezTo>
                    <a:pt x="23" y="10"/>
                    <a:pt x="23" y="10"/>
                    <a:pt x="23" y="13"/>
                  </a:cubicBezTo>
                  <a:close/>
                  <a:moveTo>
                    <a:pt x="42" y="28"/>
                  </a:moveTo>
                  <a:cubicBezTo>
                    <a:pt x="44" y="31"/>
                    <a:pt x="47" y="31"/>
                    <a:pt x="44" y="28"/>
                  </a:cubicBezTo>
                  <a:cubicBezTo>
                    <a:pt x="44" y="27"/>
                    <a:pt x="46" y="27"/>
                    <a:pt x="42" y="23"/>
                  </a:cubicBezTo>
                  <a:cubicBezTo>
                    <a:pt x="41" y="22"/>
                    <a:pt x="42" y="19"/>
                    <a:pt x="39" y="17"/>
                  </a:cubicBezTo>
                  <a:cubicBezTo>
                    <a:pt x="36" y="17"/>
                    <a:pt x="39" y="19"/>
                    <a:pt x="39" y="25"/>
                  </a:cubicBezTo>
                  <a:cubicBezTo>
                    <a:pt x="41" y="27"/>
                    <a:pt x="41" y="27"/>
                    <a:pt x="42" y="28"/>
                  </a:cubicBezTo>
                  <a:close/>
                  <a:moveTo>
                    <a:pt x="35" y="33"/>
                  </a:moveTo>
                  <a:cubicBezTo>
                    <a:pt x="38" y="31"/>
                    <a:pt x="36" y="33"/>
                    <a:pt x="39" y="33"/>
                  </a:cubicBezTo>
                  <a:cubicBezTo>
                    <a:pt x="42" y="34"/>
                    <a:pt x="39" y="31"/>
                    <a:pt x="38" y="28"/>
                  </a:cubicBezTo>
                  <a:cubicBezTo>
                    <a:pt x="36" y="27"/>
                    <a:pt x="35" y="30"/>
                    <a:pt x="33" y="28"/>
                  </a:cubicBezTo>
                  <a:cubicBezTo>
                    <a:pt x="32" y="27"/>
                    <a:pt x="30" y="27"/>
                    <a:pt x="30" y="30"/>
                  </a:cubicBezTo>
                  <a:cubicBezTo>
                    <a:pt x="30" y="31"/>
                    <a:pt x="33" y="33"/>
                    <a:pt x="35" y="33"/>
                  </a:cubicBezTo>
                  <a:close/>
                  <a:moveTo>
                    <a:pt x="46" y="39"/>
                  </a:moveTo>
                  <a:cubicBezTo>
                    <a:pt x="46" y="40"/>
                    <a:pt x="50" y="42"/>
                    <a:pt x="52" y="42"/>
                  </a:cubicBezTo>
                  <a:cubicBezTo>
                    <a:pt x="53" y="42"/>
                    <a:pt x="52" y="39"/>
                    <a:pt x="50" y="39"/>
                  </a:cubicBezTo>
                  <a:cubicBezTo>
                    <a:pt x="49" y="39"/>
                    <a:pt x="46" y="36"/>
                    <a:pt x="44" y="36"/>
                  </a:cubicBezTo>
                  <a:cubicBezTo>
                    <a:pt x="42" y="37"/>
                    <a:pt x="46" y="37"/>
                    <a:pt x="46" y="39"/>
                  </a:cubicBezTo>
                  <a:close/>
                  <a:moveTo>
                    <a:pt x="33" y="48"/>
                  </a:moveTo>
                  <a:cubicBezTo>
                    <a:pt x="35" y="47"/>
                    <a:pt x="39" y="51"/>
                    <a:pt x="39" y="51"/>
                  </a:cubicBezTo>
                  <a:cubicBezTo>
                    <a:pt x="38" y="53"/>
                    <a:pt x="33" y="50"/>
                    <a:pt x="33" y="48"/>
                  </a:cubicBezTo>
                  <a:close/>
                  <a:moveTo>
                    <a:pt x="17" y="17"/>
                  </a:moveTo>
                  <a:cubicBezTo>
                    <a:pt x="15" y="16"/>
                    <a:pt x="17" y="14"/>
                    <a:pt x="15" y="14"/>
                  </a:cubicBezTo>
                  <a:cubicBezTo>
                    <a:pt x="14" y="13"/>
                    <a:pt x="12" y="19"/>
                    <a:pt x="14" y="17"/>
                  </a:cubicBezTo>
                  <a:cubicBezTo>
                    <a:pt x="15" y="17"/>
                    <a:pt x="15" y="17"/>
                    <a:pt x="17" y="20"/>
                  </a:cubicBezTo>
                  <a:cubicBezTo>
                    <a:pt x="17" y="20"/>
                    <a:pt x="18" y="19"/>
                    <a:pt x="17" y="17"/>
                  </a:cubicBezTo>
                  <a:close/>
                  <a:moveTo>
                    <a:pt x="11" y="13"/>
                  </a:moveTo>
                  <a:cubicBezTo>
                    <a:pt x="11" y="11"/>
                    <a:pt x="12" y="14"/>
                    <a:pt x="12" y="16"/>
                  </a:cubicBezTo>
                  <a:cubicBezTo>
                    <a:pt x="11" y="17"/>
                    <a:pt x="9" y="14"/>
                    <a:pt x="11" y="13"/>
                  </a:cubicBezTo>
                  <a:close/>
                  <a:moveTo>
                    <a:pt x="6" y="11"/>
                  </a:moveTo>
                  <a:cubicBezTo>
                    <a:pt x="6" y="10"/>
                    <a:pt x="11" y="11"/>
                    <a:pt x="9" y="13"/>
                  </a:cubicBezTo>
                  <a:cubicBezTo>
                    <a:pt x="8" y="14"/>
                    <a:pt x="6" y="11"/>
                    <a:pt x="6" y="11"/>
                  </a:cubicBezTo>
                  <a:close/>
                  <a:moveTo>
                    <a:pt x="20" y="22"/>
                  </a:moveTo>
                  <a:cubicBezTo>
                    <a:pt x="18" y="22"/>
                    <a:pt x="17" y="22"/>
                    <a:pt x="18" y="20"/>
                  </a:cubicBezTo>
                  <a:cubicBezTo>
                    <a:pt x="18" y="19"/>
                    <a:pt x="20" y="20"/>
                    <a:pt x="20" y="22"/>
                  </a:cubicBezTo>
                  <a:close/>
                  <a:moveTo>
                    <a:pt x="0" y="5"/>
                  </a:moveTo>
                  <a:cubicBezTo>
                    <a:pt x="0" y="3"/>
                    <a:pt x="2" y="5"/>
                    <a:pt x="2" y="5"/>
                  </a:cubicBezTo>
                  <a:cubicBezTo>
                    <a:pt x="2" y="7"/>
                    <a:pt x="0" y="7"/>
                    <a:pt x="0" y="5"/>
                  </a:cubicBezTo>
                  <a:close/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2" name="Freeform 218">
              <a:extLst>
                <a:ext uri="{FF2B5EF4-FFF2-40B4-BE49-F238E27FC236}">
                  <a16:creationId xmlns:a16="http://schemas.microsoft.com/office/drawing/2014/main" id="{414C57D3-F5AF-45D3-8299-0F95E96D6D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1" y="3351"/>
              <a:ext cx="48" cy="101"/>
            </a:xfrm>
            <a:custGeom>
              <a:avLst/>
              <a:gdLst/>
              <a:ahLst/>
              <a:cxnLst>
                <a:cxn ang="0">
                  <a:pos x="5" y="11"/>
                </a:cxn>
                <a:cxn ang="0">
                  <a:pos x="2" y="8"/>
                </a:cxn>
                <a:cxn ang="0">
                  <a:pos x="2" y="3"/>
                </a:cxn>
                <a:cxn ang="0">
                  <a:pos x="3" y="3"/>
                </a:cxn>
                <a:cxn ang="0">
                  <a:pos x="5" y="5"/>
                </a:cxn>
                <a:cxn ang="0">
                  <a:pos x="5" y="11"/>
                </a:cxn>
                <a:cxn ang="0">
                  <a:pos x="8" y="16"/>
                </a:cxn>
                <a:cxn ang="0">
                  <a:pos x="11" y="19"/>
                </a:cxn>
                <a:cxn ang="0">
                  <a:pos x="6" y="14"/>
                </a:cxn>
                <a:cxn ang="0">
                  <a:pos x="8" y="16"/>
                </a:cxn>
                <a:cxn ang="0">
                  <a:pos x="14" y="30"/>
                </a:cxn>
                <a:cxn ang="0">
                  <a:pos x="17" y="33"/>
                </a:cxn>
                <a:cxn ang="0">
                  <a:pos x="14" y="30"/>
                </a:cxn>
                <a:cxn ang="0">
                  <a:pos x="15" y="22"/>
                </a:cxn>
                <a:cxn ang="0">
                  <a:pos x="14" y="21"/>
                </a:cxn>
                <a:cxn ang="0">
                  <a:pos x="15" y="22"/>
                </a:cxn>
                <a:cxn ang="0">
                  <a:pos x="12" y="18"/>
                </a:cxn>
                <a:cxn ang="0">
                  <a:pos x="14" y="16"/>
                </a:cxn>
                <a:cxn ang="0">
                  <a:pos x="12" y="18"/>
                </a:cxn>
                <a:cxn ang="0">
                  <a:pos x="11" y="10"/>
                </a:cxn>
                <a:cxn ang="0">
                  <a:pos x="12" y="7"/>
                </a:cxn>
                <a:cxn ang="0">
                  <a:pos x="11" y="10"/>
                </a:cxn>
                <a:cxn ang="0">
                  <a:pos x="20" y="41"/>
                </a:cxn>
                <a:cxn ang="0">
                  <a:pos x="23" y="44"/>
                </a:cxn>
                <a:cxn ang="0">
                  <a:pos x="20" y="41"/>
                </a:cxn>
                <a:cxn ang="0">
                  <a:pos x="23" y="49"/>
                </a:cxn>
                <a:cxn ang="0">
                  <a:pos x="25" y="52"/>
                </a:cxn>
                <a:cxn ang="0">
                  <a:pos x="23" y="49"/>
                </a:cxn>
              </a:cxnLst>
              <a:rect l="0" t="0" r="r" b="b"/>
              <a:pathLst>
                <a:path w="25" h="52">
                  <a:moveTo>
                    <a:pt x="5" y="11"/>
                  </a:moveTo>
                  <a:cubicBezTo>
                    <a:pt x="2" y="11"/>
                    <a:pt x="3" y="11"/>
                    <a:pt x="2" y="8"/>
                  </a:cubicBezTo>
                  <a:cubicBezTo>
                    <a:pt x="0" y="7"/>
                    <a:pt x="2" y="7"/>
                    <a:pt x="2" y="3"/>
                  </a:cubicBezTo>
                  <a:cubicBezTo>
                    <a:pt x="0" y="0"/>
                    <a:pt x="2" y="0"/>
                    <a:pt x="3" y="3"/>
                  </a:cubicBezTo>
                  <a:cubicBezTo>
                    <a:pt x="3" y="8"/>
                    <a:pt x="5" y="2"/>
                    <a:pt x="5" y="5"/>
                  </a:cubicBezTo>
                  <a:cubicBezTo>
                    <a:pt x="6" y="8"/>
                    <a:pt x="8" y="10"/>
                    <a:pt x="5" y="11"/>
                  </a:cubicBezTo>
                  <a:close/>
                  <a:moveTo>
                    <a:pt x="8" y="16"/>
                  </a:moveTo>
                  <a:cubicBezTo>
                    <a:pt x="9" y="18"/>
                    <a:pt x="8" y="21"/>
                    <a:pt x="11" y="19"/>
                  </a:cubicBezTo>
                  <a:cubicBezTo>
                    <a:pt x="12" y="19"/>
                    <a:pt x="6" y="11"/>
                    <a:pt x="6" y="14"/>
                  </a:cubicBezTo>
                  <a:cubicBezTo>
                    <a:pt x="6" y="16"/>
                    <a:pt x="5" y="16"/>
                    <a:pt x="8" y="16"/>
                  </a:cubicBezTo>
                  <a:close/>
                  <a:moveTo>
                    <a:pt x="14" y="30"/>
                  </a:moveTo>
                  <a:cubicBezTo>
                    <a:pt x="15" y="28"/>
                    <a:pt x="18" y="33"/>
                    <a:pt x="17" y="33"/>
                  </a:cubicBezTo>
                  <a:cubicBezTo>
                    <a:pt x="15" y="33"/>
                    <a:pt x="14" y="32"/>
                    <a:pt x="14" y="30"/>
                  </a:cubicBezTo>
                  <a:close/>
                  <a:moveTo>
                    <a:pt x="15" y="22"/>
                  </a:moveTo>
                  <a:cubicBezTo>
                    <a:pt x="12" y="22"/>
                    <a:pt x="14" y="19"/>
                    <a:pt x="14" y="21"/>
                  </a:cubicBezTo>
                  <a:cubicBezTo>
                    <a:pt x="15" y="22"/>
                    <a:pt x="15" y="24"/>
                    <a:pt x="15" y="22"/>
                  </a:cubicBezTo>
                  <a:close/>
                  <a:moveTo>
                    <a:pt x="12" y="18"/>
                  </a:moveTo>
                  <a:cubicBezTo>
                    <a:pt x="11" y="16"/>
                    <a:pt x="14" y="14"/>
                    <a:pt x="14" y="16"/>
                  </a:cubicBezTo>
                  <a:cubicBezTo>
                    <a:pt x="15" y="19"/>
                    <a:pt x="12" y="19"/>
                    <a:pt x="12" y="18"/>
                  </a:cubicBezTo>
                  <a:close/>
                  <a:moveTo>
                    <a:pt x="11" y="10"/>
                  </a:moveTo>
                  <a:cubicBezTo>
                    <a:pt x="9" y="8"/>
                    <a:pt x="12" y="7"/>
                    <a:pt x="12" y="7"/>
                  </a:cubicBezTo>
                  <a:cubicBezTo>
                    <a:pt x="14" y="8"/>
                    <a:pt x="11" y="10"/>
                    <a:pt x="11" y="10"/>
                  </a:cubicBezTo>
                  <a:close/>
                  <a:moveTo>
                    <a:pt x="20" y="41"/>
                  </a:moveTo>
                  <a:cubicBezTo>
                    <a:pt x="21" y="39"/>
                    <a:pt x="25" y="44"/>
                    <a:pt x="23" y="44"/>
                  </a:cubicBezTo>
                  <a:cubicBezTo>
                    <a:pt x="21" y="46"/>
                    <a:pt x="20" y="43"/>
                    <a:pt x="20" y="41"/>
                  </a:cubicBezTo>
                  <a:close/>
                  <a:moveTo>
                    <a:pt x="23" y="49"/>
                  </a:moveTo>
                  <a:cubicBezTo>
                    <a:pt x="23" y="47"/>
                    <a:pt x="25" y="52"/>
                    <a:pt x="25" y="52"/>
                  </a:cubicBezTo>
                  <a:cubicBezTo>
                    <a:pt x="23" y="52"/>
                    <a:pt x="21" y="49"/>
                    <a:pt x="23" y="49"/>
                  </a:cubicBezTo>
                  <a:close/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3" name="Freeform 219">
              <a:extLst>
                <a:ext uri="{FF2B5EF4-FFF2-40B4-BE49-F238E27FC236}">
                  <a16:creationId xmlns:a16="http://schemas.microsoft.com/office/drawing/2014/main" id="{7AAA8E20-7DF2-4DA9-9F1E-ACCE27BD4D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8" y="3459"/>
              <a:ext cx="74" cy="45"/>
            </a:xfrm>
            <a:custGeom>
              <a:avLst/>
              <a:gdLst/>
              <a:ahLst/>
              <a:cxnLst>
                <a:cxn ang="0">
                  <a:pos x="34" y="14"/>
                </a:cxn>
                <a:cxn ang="0">
                  <a:pos x="36" y="13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7" y="6"/>
                </a:cxn>
                <a:cxn ang="0">
                  <a:pos x="28" y="10"/>
                </a:cxn>
                <a:cxn ang="0">
                  <a:pos x="30" y="6"/>
                </a:cxn>
                <a:cxn ang="0">
                  <a:pos x="16" y="14"/>
                </a:cxn>
                <a:cxn ang="0">
                  <a:pos x="13" y="11"/>
                </a:cxn>
                <a:cxn ang="0">
                  <a:pos x="4" y="2"/>
                </a:cxn>
                <a:cxn ang="0">
                  <a:pos x="4" y="3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6"/>
                </a:cxn>
                <a:cxn ang="0">
                  <a:pos x="4" y="8"/>
                </a:cxn>
                <a:cxn ang="0">
                  <a:pos x="7" y="10"/>
                </a:cxn>
                <a:cxn ang="0">
                  <a:pos x="7" y="11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10" y="14"/>
                </a:cxn>
                <a:cxn ang="0">
                  <a:pos x="11" y="14"/>
                </a:cxn>
                <a:cxn ang="0">
                  <a:pos x="16" y="19"/>
                </a:cxn>
                <a:cxn ang="0">
                  <a:pos x="21" y="22"/>
                </a:cxn>
                <a:cxn ang="0">
                  <a:pos x="21" y="23"/>
                </a:cxn>
                <a:cxn ang="0">
                  <a:pos x="18" y="16"/>
                </a:cxn>
                <a:cxn ang="0">
                  <a:pos x="16" y="14"/>
                </a:cxn>
              </a:cxnLst>
              <a:rect l="0" t="0" r="r" b="b"/>
              <a:pathLst>
                <a:path w="38" h="23">
                  <a:moveTo>
                    <a:pt x="34" y="14"/>
                  </a:moveTo>
                  <a:cubicBezTo>
                    <a:pt x="33" y="13"/>
                    <a:pt x="34" y="11"/>
                    <a:pt x="36" y="13"/>
                  </a:cubicBezTo>
                  <a:cubicBezTo>
                    <a:pt x="38" y="16"/>
                    <a:pt x="34" y="16"/>
                    <a:pt x="34" y="14"/>
                  </a:cubicBezTo>
                  <a:close/>
                  <a:moveTo>
                    <a:pt x="30" y="6"/>
                  </a:moveTo>
                  <a:cubicBezTo>
                    <a:pt x="28" y="5"/>
                    <a:pt x="27" y="5"/>
                    <a:pt x="27" y="6"/>
                  </a:cubicBezTo>
                  <a:cubicBezTo>
                    <a:pt x="28" y="6"/>
                    <a:pt x="25" y="8"/>
                    <a:pt x="28" y="10"/>
                  </a:cubicBezTo>
                  <a:cubicBezTo>
                    <a:pt x="31" y="11"/>
                    <a:pt x="31" y="8"/>
                    <a:pt x="30" y="6"/>
                  </a:cubicBezTo>
                  <a:close/>
                  <a:moveTo>
                    <a:pt x="16" y="14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8"/>
                    <a:pt x="5" y="3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2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6"/>
                    <a:pt x="14" y="17"/>
                    <a:pt x="16" y="19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7" y="20"/>
                    <a:pt x="27" y="23"/>
                    <a:pt x="18" y="16"/>
                  </a:cubicBezTo>
                  <a:cubicBezTo>
                    <a:pt x="18" y="14"/>
                    <a:pt x="16" y="13"/>
                    <a:pt x="16" y="14"/>
                  </a:cubicBezTo>
                  <a:close/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4" name="Freeform 220">
              <a:extLst>
                <a:ext uri="{FF2B5EF4-FFF2-40B4-BE49-F238E27FC236}">
                  <a16:creationId xmlns:a16="http://schemas.microsoft.com/office/drawing/2014/main" id="{0F77B979-1FF6-4014-A6AD-BBA299DEB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3" y="2943"/>
              <a:ext cx="64" cy="111"/>
            </a:xfrm>
            <a:custGeom>
              <a:avLst/>
              <a:gdLst/>
              <a:ahLst/>
              <a:cxnLst>
                <a:cxn ang="0">
                  <a:pos x="15" y="7"/>
                </a:cxn>
                <a:cxn ang="0">
                  <a:pos x="18" y="8"/>
                </a:cxn>
                <a:cxn ang="0">
                  <a:pos x="26" y="19"/>
                </a:cxn>
                <a:cxn ang="0">
                  <a:pos x="26" y="27"/>
                </a:cxn>
                <a:cxn ang="0">
                  <a:pos x="26" y="32"/>
                </a:cxn>
                <a:cxn ang="0">
                  <a:pos x="27" y="41"/>
                </a:cxn>
                <a:cxn ang="0">
                  <a:pos x="32" y="49"/>
                </a:cxn>
                <a:cxn ang="0">
                  <a:pos x="32" y="54"/>
                </a:cxn>
                <a:cxn ang="0">
                  <a:pos x="30" y="52"/>
                </a:cxn>
                <a:cxn ang="0">
                  <a:pos x="29" y="54"/>
                </a:cxn>
                <a:cxn ang="0">
                  <a:pos x="26" y="54"/>
                </a:cxn>
                <a:cxn ang="0">
                  <a:pos x="17" y="47"/>
                </a:cxn>
                <a:cxn ang="0">
                  <a:pos x="9" y="38"/>
                </a:cxn>
                <a:cxn ang="0">
                  <a:pos x="5" y="28"/>
                </a:cxn>
                <a:cxn ang="0">
                  <a:pos x="3" y="24"/>
                </a:cxn>
                <a:cxn ang="0">
                  <a:pos x="2" y="16"/>
                </a:cxn>
                <a:cxn ang="0">
                  <a:pos x="0" y="3"/>
                </a:cxn>
                <a:cxn ang="0">
                  <a:pos x="2" y="2"/>
                </a:cxn>
                <a:cxn ang="0">
                  <a:pos x="5" y="5"/>
                </a:cxn>
                <a:cxn ang="0">
                  <a:pos x="8" y="7"/>
                </a:cxn>
                <a:cxn ang="0">
                  <a:pos x="8" y="11"/>
                </a:cxn>
                <a:cxn ang="0">
                  <a:pos x="12" y="10"/>
                </a:cxn>
                <a:cxn ang="0">
                  <a:pos x="15" y="7"/>
                </a:cxn>
              </a:cxnLst>
              <a:rect l="0" t="0" r="r" b="b"/>
              <a:pathLst>
                <a:path w="33" h="57">
                  <a:moveTo>
                    <a:pt x="15" y="7"/>
                  </a:moveTo>
                  <a:cubicBezTo>
                    <a:pt x="17" y="7"/>
                    <a:pt x="17" y="5"/>
                    <a:pt x="18" y="8"/>
                  </a:cubicBezTo>
                  <a:cubicBezTo>
                    <a:pt x="18" y="11"/>
                    <a:pt x="24" y="14"/>
                    <a:pt x="26" y="19"/>
                  </a:cubicBezTo>
                  <a:cubicBezTo>
                    <a:pt x="27" y="24"/>
                    <a:pt x="26" y="27"/>
                    <a:pt x="26" y="27"/>
                  </a:cubicBezTo>
                  <a:cubicBezTo>
                    <a:pt x="26" y="28"/>
                    <a:pt x="24" y="30"/>
                    <a:pt x="26" y="32"/>
                  </a:cubicBezTo>
                  <a:cubicBezTo>
                    <a:pt x="27" y="33"/>
                    <a:pt x="23" y="38"/>
                    <a:pt x="27" y="41"/>
                  </a:cubicBezTo>
                  <a:cubicBezTo>
                    <a:pt x="30" y="44"/>
                    <a:pt x="29" y="47"/>
                    <a:pt x="32" y="49"/>
                  </a:cubicBezTo>
                  <a:cubicBezTo>
                    <a:pt x="32" y="50"/>
                    <a:pt x="33" y="55"/>
                    <a:pt x="32" y="54"/>
                  </a:cubicBezTo>
                  <a:cubicBezTo>
                    <a:pt x="30" y="54"/>
                    <a:pt x="32" y="54"/>
                    <a:pt x="30" y="52"/>
                  </a:cubicBezTo>
                  <a:cubicBezTo>
                    <a:pt x="29" y="52"/>
                    <a:pt x="30" y="54"/>
                    <a:pt x="29" y="54"/>
                  </a:cubicBezTo>
                  <a:cubicBezTo>
                    <a:pt x="26" y="52"/>
                    <a:pt x="27" y="57"/>
                    <a:pt x="26" y="54"/>
                  </a:cubicBezTo>
                  <a:cubicBezTo>
                    <a:pt x="24" y="50"/>
                    <a:pt x="23" y="54"/>
                    <a:pt x="17" y="47"/>
                  </a:cubicBezTo>
                  <a:cubicBezTo>
                    <a:pt x="9" y="39"/>
                    <a:pt x="8" y="41"/>
                    <a:pt x="9" y="38"/>
                  </a:cubicBezTo>
                  <a:cubicBezTo>
                    <a:pt x="11" y="35"/>
                    <a:pt x="3" y="30"/>
                    <a:pt x="5" y="28"/>
                  </a:cubicBezTo>
                  <a:cubicBezTo>
                    <a:pt x="5" y="27"/>
                    <a:pt x="3" y="28"/>
                    <a:pt x="3" y="24"/>
                  </a:cubicBezTo>
                  <a:cubicBezTo>
                    <a:pt x="3" y="17"/>
                    <a:pt x="0" y="19"/>
                    <a:pt x="2" y="16"/>
                  </a:cubicBezTo>
                  <a:cubicBezTo>
                    <a:pt x="2" y="14"/>
                    <a:pt x="3" y="8"/>
                    <a:pt x="0" y="3"/>
                  </a:cubicBezTo>
                  <a:cubicBezTo>
                    <a:pt x="0" y="0"/>
                    <a:pt x="0" y="0"/>
                    <a:pt x="2" y="2"/>
                  </a:cubicBezTo>
                  <a:cubicBezTo>
                    <a:pt x="3" y="3"/>
                    <a:pt x="5" y="2"/>
                    <a:pt x="5" y="5"/>
                  </a:cubicBezTo>
                  <a:cubicBezTo>
                    <a:pt x="6" y="7"/>
                    <a:pt x="8" y="3"/>
                    <a:pt x="8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3"/>
                    <a:pt x="9" y="7"/>
                    <a:pt x="12" y="10"/>
                  </a:cubicBezTo>
                  <a:cubicBezTo>
                    <a:pt x="14" y="11"/>
                    <a:pt x="14" y="11"/>
                    <a:pt x="15" y="7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5" name="Freeform 221">
              <a:extLst>
                <a:ext uri="{FF2B5EF4-FFF2-40B4-BE49-F238E27FC236}">
                  <a16:creationId xmlns:a16="http://schemas.microsoft.com/office/drawing/2014/main" id="{3A4803E4-3D65-4316-9208-D8A6A0878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" y="3046"/>
              <a:ext cx="6" cy="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0"/>
                </a:cxn>
                <a:cxn ang="0">
                  <a:pos x="0" y="2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0" y="0"/>
                    <a:pt x="3" y="0"/>
                    <a:pt x="3" y="0"/>
                  </a:cubicBezTo>
                  <a:cubicBezTo>
                    <a:pt x="3" y="2"/>
                    <a:pt x="2" y="4"/>
                    <a:pt x="0" y="2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6" name="Freeform 222">
              <a:extLst>
                <a:ext uri="{FF2B5EF4-FFF2-40B4-BE49-F238E27FC236}">
                  <a16:creationId xmlns:a16="http://schemas.microsoft.com/office/drawing/2014/main" id="{F44E65B4-37D8-4407-B672-B04A8DCFD6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3" y="2963"/>
              <a:ext cx="694" cy="318"/>
            </a:xfrm>
            <a:custGeom>
              <a:avLst/>
              <a:gdLst/>
              <a:ahLst/>
              <a:cxnLst>
                <a:cxn ang="0">
                  <a:pos x="306" y="91"/>
                </a:cxn>
                <a:cxn ang="0">
                  <a:pos x="288" y="67"/>
                </a:cxn>
                <a:cxn ang="0">
                  <a:pos x="341" y="73"/>
                </a:cxn>
                <a:cxn ang="0">
                  <a:pos x="157" y="37"/>
                </a:cxn>
                <a:cxn ang="0">
                  <a:pos x="115" y="40"/>
                </a:cxn>
                <a:cxn ang="0">
                  <a:pos x="121" y="87"/>
                </a:cxn>
                <a:cxn ang="0">
                  <a:pos x="167" y="87"/>
                </a:cxn>
                <a:cxn ang="0">
                  <a:pos x="179" y="29"/>
                </a:cxn>
                <a:cxn ang="0">
                  <a:pos x="24" y="35"/>
                </a:cxn>
                <a:cxn ang="0">
                  <a:pos x="71" y="112"/>
                </a:cxn>
                <a:cxn ang="0">
                  <a:pos x="77" y="80"/>
                </a:cxn>
                <a:cxn ang="0">
                  <a:pos x="45" y="37"/>
                </a:cxn>
                <a:cxn ang="0">
                  <a:pos x="4" y="1"/>
                </a:cxn>
                <a:cxn ang="0">
                  <a:pos x="138" y="140"/>
                </a:cxn>
                <a:cxn ang="0">
                  <a:pos x="128" y="122"/>
                </a:cxn>
                <a:cxn ang="0">
                  <a:pos x="85" y="121"/>
                </a:cxn>
                <a:cxn ang="0">
                  <a:pos x="347" y="129"/>
                </a:cxn>
                <a:cxn ang="0">
                  <a:pos x="161" y="124"/>
                </a:cxn>
                <a:cxn ang="0">
                  <a:pos x="166" y="143"/>
                </a:cxn>
                <a:cxn ang="0">
                  <a:pos x="189" y="144"/>
                </a:cxn>
                <a:cxn ang="0">
                  <a:pos x="181" y="141"/>
                </a:cxn>
                <a:cxn ang="0">
                  <a:pos x="195" y="140"/>
                </a:cxn>
                <a:cxn ang="0">
                  <a:pos x="208" y="144"/>
                </a:cxn>
                <a:cxn ang="0">
                  <a:pos x="210" y="141"/>
                </a:cxn>
                <a:cxn ang="0">
                  <a:pos x="222" y="141"/>
                </a:cxn>
                <a:cxn ang="0">
                  <a:pos x="228" y="138"/>
                </a:cxn>
                <a:cxn ang="0">
                  <a:pos x="236" y="136"/>
                </a:cxn>
                <a:cxn ang="0">
                  <a:pos x="195" y="149"/>
                </a:cxn>
                <a:cxn ang="0">
                  <a:pos x="240" y="149"/>
                </a:cxn>
                <a:cxn ang="0">
                  <a:pos x="230" y="149"/>
                </a:cxn>
                <a:cxn ang="0">
                  <a:pos x="205" y="88"/>
                </a:cxn>
                <a:cxn ang="0">
                  <a:pos x="221" y="63"/>
                </a:cxn>
                <a:cxn ang="0">
                  <a:pos x="231" y="48"/>
                </a:cxn>
                <a:cxn ang="0">
                  <a:pos x="193" y="73"/>
                </a:cxn>
                <a:cxn ang="0">
                  <a:pos x="246" y="88"/>
                </a:cxn>
                <a:cxn ang="0">
                  <a:pos x="260" y="90"/>
                </a:cxn>
                <a:cxn ang="0">
                  <a:pos x="262" y="71"/>
                </a:cxn>
                <a:cxn ang="0">
                  <a:pos x="285" y="70"/>
                </a:cxn>
                <a:cxn ang="0">
                  <a:pos x="260" y="54"/>
                </a:cxn>
                <a:cxn ang="0">
                  <a:pos x="257" y="48"/>
                </a:cxn>
                <a:cxn ang="0">
                  <a:pos x="213" y="107"/>
                </a:cxn>
                <a:cxn ang="0">
                  <a:pos x="224" y="101"/>
                </a:cxn>
                <a:cxn ang="0">
                  <a:pos x="225" y="70"/>
                </a:cxn>
                <a:cxn ang="0">
                  <a:pos x="312" y="119"/>
                </a:cxn>
                <a:cxn ang="0">
                  <a:pos x="100" y="88"/>
                </a:cxn>
                <a:cxn ang="0">
                  <a:pos x="90" y="82"/>
                </a:cxn>
                <a:cxn ang="0">
                  <a:pos x="12" y="34"/>
                </a:cxn>
                <a:cxn ang="0">
                  <a:pos x="29" y="67"/>
                </a:cxn>
                <a:cxn ang="0">
                  <a:pos x="74" y="60"/>
                </a:cxn>
                <a:cxn ang="0">
                  <a:pos x="67" y="48"/>
                </a:cxn>
                <a:cxn ang="0">
                  <a:pos x="58" y="43"/>
                </a:cxn>
                <a:cxn ang="0">
                  <a:pos x="62" y="48"/>
                </a:cxn>
                <a:cxn ang="0">
                  <a:pos x="326" y="74"/>
                </a:cxn>
                <a:cxn ang="0">
                  <a:pos x="275" y="135"/>
                </a:cxn>
                <a:cxn ang="0">
                  <a:pos x="260" y="138"/>
                </a:cxn>
                <a:cxn ang="0">
                  <a:pos x="312" y="115"/>
                </a:cxn>
                <a:cxn ang="0">
                  <a:pos x="245" y="76"/>
                </a:cxn>
                <a:cxn ang="0">
                  <a:pos x="265" y="91"/>
                </a:cxn>
                <a:cxn ang="0">
                  <a:pos x="74" y="45"/>
                </a:cxn>
              </a:cxnLst>
              <a:rect l="0" t="0" r="r" b="b"/>
              <a:pathLst>
                <a:path w="358" h="164">
                  <a:moveTo>
                    <a:pt x="358" y="138"/>
                  </a:moveTo>
                  <a:cubicBezTo>
                    <a:pt x="353" y="136"/>
                    <a:pt x="352" y="138"/>
                    <a:pt x="350" y="136"/>
                  </a:cubicBezTo>
                  <a:cubicBezTo>
                    <a:pt x="350" y="135"/>
                    <a:pt x="345" y="140"/>
                    <a:pt x="349" y="133"/>
                  </a:cubicBezTo>
                  <a:cubicBezTo>
                    <a:pt x="352" y="129"/>
                    <a:pt x="345" y="130"/>
                    <a:pt x="345" y="125"/>
                  </a:cubicBezTo>
                  <a:cubicBezTo>
                    <a:pt x="344" y="122"/>
                    <a:pt x="349" y="125"/>
                    <a:pt x="345" y="121"/>
                  </a:cubicBezTo>
                  <a:cubicBezTo>
                    <a:pt x="342" y="118"/>
                    <a:pt x="341" y="110"/>
                    <a:pt x="338" y="107"/>
                  </a:cubicBezTo>
                  <a:cubicBezTo>
                    <a:pt x="333" y="104"/>
                    <a:pt x="330" y="105"/>
                    <a:pt x="327" y="102"/>
                  </a:cubicBezTo>
                  <a:cubicBezTo>
                    <a:pt x="321" y="99"/>
                    <a:pt x="320" y="102"/>
                    <a:pt x="313" y="97"/>
                  </a:cubicBezTo>
                  <a:cubicBezTo>
                    <a:pt x="309" y="93"/>
                    <a:pt x="306" y="94"/>
                    <a:pt x="306" y="91"/>
                  </a:cubicBezTo>
                  <a:cubicBezTo>
                    <a:pt x="307" y="85"/>
                    <a:pt x="306" y="85"/>
                    <a:pt x="304" y="93"/>
                  </a:cubicBezTo>
                  <a:cubicBezTo>
                    <a:pt x="304" y="97"/>
                    <a:pt x="300" y="97"/>
                    <a:pt x="298" y="94"/>
                  </a:cubicBezTo>
                  <a:cubicBezTo>
                    <a:pt x="297" y="91"/>
                    <a:pt x="303" y="93"/>
                    <a:pt x="298" y="88"/>
                  </a:cubicBezTo>
                  <a:cubicBezTo>
                    <a:pt x="294" y="85"/>
                    <a:pt x="294" y="87"/>
                    <a:pt x="292" y="85"/>
                  </a:cubicBezTo>
                  <a:cubicBezTo>
                    <a:pt x="292" y="80"/>
                    <a:pt x="300" y="87"/>
                    <a:pt x="301" y="82"/>
                  </a:cubicBezTo>
                  <a:cubicBezTo>
                    <a:pt x="301" y="79"/>
                    <a:pt x="307" y="84"/>
                    <a:pt x="307" y="80"/>
                  </a:cubicBezTo>
                  <a:cubicBezTo>
                    <a:pt x="307" y="76"/>
                    <a:pt x="295" y="82"/>
                    <a:pt x="294" y="77"/>
                  </a:cubicBezTo>
                  <a:cubicBezTo>
                    <a:pt x="291" y="73"/>
                    <a:pt x="291" y="71"/>
                    <a:pt x="288" y="71"/>
                  </a:cubicBezTo>
                  <a:cubicBezTo>
                    <a:pt x="281" y="71"/>
                    <a:pt x="288" y="68"/>
                    <a:pt x="288" y="67"/>
                  </a:cubicBezTo>
                  <a:cubicBezTo>
                    <a:pt x="286" y="63"/>
                    <a:pt x="289" y="65"/>
                    <a:pt x="292" y="63"/>
                  </a:cubicBezTo>
                  <a:cubicBezTo>
                    <a:pt x="294" y="63"/>
                    <a:pt x="294" y="57"/>
                    <a:pt x="301" y="62"/>
                  </a:cubicBezTo>
                  <a:cubicBezTo>
                    <a:pt x="309" y="67"/>
                    <a:pt x="309" y="62"/>
                    <a:pt x="310" y="67"/>
                  </a:cubicBezTo>
                  <a:cubicBezTo>
                    <a:pt x="312" y="73"/>
                    <a:pt x="309" y="73"/>
                    <a:pt x="310" y="80"/>
                  </a:cubicBezTo>
                  <a:cubicBezTo>
                    <a:pt x="313" y="87"/>
                    <a:pt x="312" y="79"/>
                    <a:pt x="313" y="80"/>
                  </a:cubicBezTo>
                  <a:cubicBezTo>
                    <a:pt x="315" y="84"/>
                    <a:pt x="313" y="88"/>
                    <a:pt x="318" y="90"/>
                  </a:cubicBezTo>
                  <a:cubicBezTo>
                    <a:pt x="321" y="91"/>
                    <a:pt x="327" y="77"/>
                    <a:pt x="329" y="79"/>
                  </a:cubicBezTo>
                  <a:cubicBezTo>
                    <a:pt x="330" y="80"/>
                    <a:pt x="335" y="77"/>
                    <a:pt x="335" y="76"/>
                  </a:cubicBezTo>
                  <a:cubicBezTo>
                    <a:pt x="333" y="74"/>
                    <a:pt x="338" y="71"/>
                    <a:pt x="341" y="73"/>
                  </a:cubicBezTo>
                  <a:cubicBezTo>
                    <a:pt x="344" y="74"/>
                    <a:pt x="353" y="80"/>
                    <a:pt x="358" y="80"/>
                  </a:cubicBezTo>
                  <a:cubicBezTo>
                    <a:pt x="358" y="138"/>
                    <a:pt x="358" y="138"/>
                    <a:pt x="358" y="138"/>
                  </a:cubicBezTo>
                  <a:close/>
                  <a:moveTo>
                    <a:pt x="178" y="17"/>
                  </a:moveTo>
                  <a:cubicBezTo>
                    <a:pt x="175" y="14"/>
                    <a:pt x="176" y="15"/>
                    <a:pt x="173" y="15"/>
                  </a:cubicBezTo>
                  <a:cubicBezTo>
                    <a:pt x="169" y="15"/>
                    <a:pt x="166" y="14"/>
                    <a:pt x="164" y="17"/>
                  </a:cubicBezTo>
                  <a:cubicBezTo>
                    <a:pt x="163" y="20"/>
                    <a:pt x="163" y="23"/>
                    <a:pt x="163" y="26"/>
                  </a:cubicBezTo>
                  <a:cubicBezTo>
                    <a:pt x="163" y="29"/>
                    <a:pt x="160" y="26"/>
                    <a:pt x="160" y="29"/>
                  </a:cubicBezTo>
                  <a:cubicBezTo>
                    <a:pt x="158" y="32"/>
                    <a:pt x="158" y="32"/>
                    <a:pt x="160" y="32"/>
                  </a:cubicBezTo>
                  <a:cubicBezTo>
                    <a:pt x="161" y="34"/>
                    <a:pt x="157" y="34"/>
                    <a:pt x="157" y="37"/>
                  </a:cubicBezTo>
                  <a:cubicBezTo>
                    <a:pt x="157" y="39"/>
                    <a:pt x="157" y="40"/>
                    <a:pt x="155" y="42"/>
                  </a:cubicBezTo>
                  <a:cubicBezTo>
                    <a:pt x="155" y="45"/>
                    <a:pt x="150" y="42"/>
                    <a:pt x="149" y="45"/>
                  </a:cubicBezTo>
                  <a:cubicBezTo>
                    <a:pt x="147" y="46"/>
                    <a:pt x="144" y="45"/>
                    <a:pt x="143" y="43"/>
                  </a:cubicBezTo>
                  <a:cubicBezTo>
                    <a:pt x="141" y="43"/>
                    <a:pt x="144" y="42"/>
                    <a:pt x="140" y="42"/>
                  </a:cubicBezTo>
                  <a:cubicBezTo>
                    <a:pt x="134" y="42"/>
                    <a:pt x="137" y="46"/>
                    <a:pt x="135" y="46"/>
                  </a:cubicBezTo>
                  <a:cubicBezTo>
                    <a:pt x="132" y="46"/>
                    <a:pt x="134" y="49"/>
                    <a:pt x="129" y="48"/>
                  </a:cubicBezTo>
                  <a:cubicBezTo>
                    <a:pt x="125" y="46"/>
                    <a:pt x="125" y="51"/>
                    <a:pt x="121" y="48"/>
                  </a:cubicBezTo>
                  <a:cubicBezTo>
                    <a:pt x="120" y="46"/>
                    <a:pt x="118" y="43"/>
                    <a:pt x="117" y="43"/>
                  </a:cubicBezTo>
                  <a:cubicBezTo>
                    <a:pt x="115" y="43"/>
                    <a:pt x="117" y="42"/>
                    <a:pt x="115" y="40"/>
                  </a:cubicBezTo>
                  <a:cubicBezTo>
                    <a:pt x="114" y="40"/>
                    <a:pt x="115" y="37"/>
                    <a:pt x="115" y="37"/>
                  </a:cubicBezTo>
                  <a:cubicBezTo>
                    <a:pt x="112" y="37"/>
                    <a:pt x="112" y="40"/>
                    <a:pt x="112" y="42"/>
                  </a:cubicBezTo>
                  <a:cubicBezTo>
                    <a:pt x="109" y="45"/>
                    <a:pt x="108" y="54"/>
                    <a:pt x="111" y="56"/>
                  </a:cubicBezTo>
                  <a:cubicBezTo>
                    <a:pt x="114" y="57"/>
                    <a:pt x="109" y="59"/>
                    <a:pt x="112" y="62"/>
                  </a:cubicBezTo>
                  <a:cubicBezTo>
                    <a:pt x="115" y="65"/>
                    <a:pt x="111" y="65"/>
                    <a:pt x="114" y="65"/>
                  </a:cubicBezTo>
                  <a:cubicBezTo>
                    <a:pt x="117" y="67"/>
                    <a:pt x="112" y="68"/>
                    <a:pt x="114" y="70"/>
                  </a:cubicBezTo>
                  <a:cubicBezTo>
                    <a:pt x="115" y="71"/>
                    <a:pt x="117" y="67"/>
                    <a:pt x="118" y="70"/>
                  </a:cubicBezTo>
                  <a:cubicBezTo>
                    <a:pt x="120" y="73"/>
                    <a:pt x="117" y="73"/>
                    <a:pt x="118" y="77"/>
                  </a:cubicBezTo>
                  <a:cubicBezTo>
                    <a:pt x="123" y="88"/>
                    <a:pt x="118" y="87"/>
                    <a:pt x="121" y="87"/>
                  </a:cubicBezTo>
                  <a:cubicBezTo>
                    <a:pt x="125" y="87"/>
                    <a:pt x="126" y="88"/>
                    <a:pt x="128" y="87"/>
                  </a:cubicBezTo>
                  <a:cubicBezTo>
                    <a:pt x="129" y="84"/>
                    <a:pt x="134" y="87"/>
                    <a:pt x="132" y="90"/>
                  </a:cubicBezTo>
                  <a:cubicBezTo>
                    <a:pt x="132" y="93"/>
                    <a:pt x="134" y="91"/>
                    <a:pt x="135" y="90"/>
                  </a:cubicBezTo>
                  <a:cubicBezTo>
                    <a:pt x="137" y="88"/>
                    <a:pt x="140" y="91"/>
                    <a:pt x="141" y="88"/>
                  </a:cubicBezTo>
                  <a:cubicBezTo>
                    <a:pt x="143" y="85"/>
                    <a:pt x="144" y="90"/>
                    <a:pt x="146" y="88"/>
                  </a:cubicBezTo>
                  <a:cubicBezTo>
                    <a:pt x="147" y="88"/>
                    <a:pt x="146" y="91"/>
                    <a:pt x="149" y="90"/>
                  </a:cubicBezTo>
                  <a:cubicBezTo>
                    <a:pt x="153" y="88"/>
                    <a:pt x="155" y="93"/>
                    <a:pt x="155" y="96"/>
                  </a:cubicBezTo>
                  <a:cubicBezTo>
                    <a:pt x="153" y="101"/>
                    <a:pt x="161" y="94"/>
                    <a:pt x="164" y="93"/>
                  </a:cubicBezTo>
                  <a:cubicBezTo>
                    <a:pt x="166" y="93"/>
                    <a:pt x="167" y="88"/>
                    <a:pt x="167" y="87"/>
                  </a:cubicBezTo>
                  <a:cubicBezTo>
                    <a:pt x="167" y="85"/>
                    <a:pt x="169" y="87"/>
                    <a:pt x="169" y="84"/>
                  </a:cubicBezTo>
                  <a:cubicBezTo>
                    <a:pt x="169" y="80"/>
                    <a:pt x="172" y="84"/>
                    <a:pt x="170" y="77"/>
                  </a:cubicBezTo>
                  <a:cubicBezTo>
                    <a:pt x="169" y="71"/>
                    <a:pt x="173" y="71"/>
                    <a:pt x="175" y="68"/>
                  </a:cubicBezTo>
                  <a:cubicBezTo>
                    <a:pt x="176" y="65"/>
                    <a:pt x="179" y="68"/>
                    <a:pt x="179" y="62"/>
                  </a:cubicBezTo>
                  <a:cubicBezTo>
                    <a:pt x="178" y="56"/>
                    <a:pt x="179" y="51"/>
                    <a:pt x="181" y="49"/>
                  </a:cubicBezTo>
                  <a:cubicBezTo>
                    <a:pt x="182" y="48"/>
                    <a:pt x="181" y="46"/>
                    <a:pt x="184" y="48"/>
                  </a:cubicBezTo>
                  <a:cubicBezTo>
                    <a:pt x="185" y="51"/>
                    <a:pt x="190" y="49"/>
                    <a:pt x="190" y="48"/>
                  </a:cubicBezTo>
                  <a:cubicBezTo>
                    <a:pt x="190" y="46"/>
                    <a:pt x="179" y="40"/>
                    <a:pt x="181" y="37"/>
                  </a:cubicBezTo>
                  <a:cubicBezTo>
                    <a:pt x="184" y="34"/>
                    <a:pt x="181" y="34"/>
                    <a:pt x="179" y="29"/>
                  </a:cubicBezTo>
                  <a:cubicBezTo>
                    <a:pt x="179" y="26"/>
                    <a:pt x="176" y="28"/>
                    <a:pt x="176" y="25"/>
                  </a:cubicBezTo>
                  <a:cubicBezTo>
                    <a:pt x="178" y="20"/>
                    <a:pt x="181" y="23"/>
                    <a:pt x="181" y="21"/>
                  </a:cubicBezTo>
                  <a:cubicBezTo>
                    <a:pt x="181" y="21"/>
                    <a:pt x="179" y="20"/>
                    <a:pt x="178" y="18"/>
                  </a:cubicBezTo>
                  <a:cubicBezTo>
                    <a:pt x="178" y="17"/>
                    <a:pt x="178" y="18"/>
                    <a:pt x="178" y="17"/>
                  </a:cubicBezTo>
                  <a:close/>
                  <a:moveTo>
                    <a:pt x="4" y="12"/>
                  </a:moveTo>
                  <a:cubicBezTo>
                    <a:pt x="7" y="17"/>
                    <a:pt x="7" y="15"/>
                    <a:pt x="10" y="18"/>
                  </a:cubicBezTo>
                  <a:cubicBezTo>
                    <a:pt x="12" y="23"/>
                    <a:pt x="12" y="18"/>
                    <a:pt x="16" y="23"/>
                  </a:cubicBezTo>
                  <a:cubicBezTo>
                    <a:pt x="19" y="29"/>
                    <a:pt x="15" y="26"/>
                    <a:pt x="19" y="29"/>
                  </a:cubicBezTo>
                  <a:cubicBezTo>
                    <a:pt x="22" y="31"/>
                    <a:pt x="18" y="32"/>
                    <a:pt x="24" y="35"/>
                  </a:cubicBezTo>
                  <a:cubicBezTo>
                    <a:pt x="27" y="37"/>
                    <a:pt x="30" y="40"/>
                    <a:pt x="30" y="42"/>
                  </a:cubicBezTo>
                  <a:cubicBezTo>
                    <a:pt x="29" y="43"/>
                    <a:pt x="29" y="42"/>
                    <a:pt x="32" y="48"/>
                  </a:cubicBezTo>
                  <a:cubicBezTo>
                    <a:pt x="33" y="54"/>
                    <a:pt x="32" y="54"/>
                    <a:pt x="35" y="56"/>
                  </a:cubicBezTo>
                  <a:cubicBezTo>
                    <a:pt x="38" y="57"/>
                    <a:pt x="35" y="57"/>
                    <a:pt x="41" y="63"/>
                  </a:cubicBezTo>
                  <a:cubicBezTo>
                    <a:pt x="44" y="67"/>
                    <a:pt x="41" y="68"/>
                    <a:pt x="42" y="70"/>
                  </a:cubicBezTo>
                  <a:cubicBezTo>
                    <a:pt x="45" y="71"/>
                    <a:pt x="45" y="74"/>
                    <a:pt x="47" y="79"/>
                  </a:cubicBezTo>
                  <a:cubicBezTo>
                    <a:pt x="47" y="82"/>
                    <a:pt x="50" y="87"/>
                    <a:pt x="54" y="91"/>
                  </a:cubicBezTo>
                  <a:cubicBezTo>
                    <a:pt x="58" y="94"/>
                    <a:pt x="56" y="94"/>
                    <a:pt x="62" y="101"/>
                  </a:cubicBezTo>
                  <a:cubicBezTo>
                    <a:pt x="67" y="105"/>
                    <a:pt x="70" y="107"/>
                    <a:pt x="71" y="112"/>
                  </a:cubicBezTo>
                  <a:cubicBezTo>
                    <a:pt x="74" y="115"/>
                    <a:pt x="77" y="119"/>
                    <a:pt x="76" y="113"/>
                  </a:cubicBezTo>
                  <a:cubicBezTo>
                    <a:pt x="74" y="107"/>
                    <a:pt x="80" y="116"/>
                    <a:pt x="80" y="112"/>
                  </a:cubicBezTo>
                  <a:cubicBezTo>
                    <a:pt x="82" y="108"/>
                    <a:pt x="83" y="116"/>
                    <a:pt x="85" y="115"/>
                  </a:cubicBezTo>
                  <a:cubicBezTo>
                    <a:pt x="86" y="113"/>
                    <a:pt x="86" y="110"/>
                    <a:pt x="86" y="104"/>
                  </a:cubicBezTo>
                  <a:cubicBezTo>
                    <a:pt x="86" y="99"/>
                    <a:pt x="85" y="101"/>
                    <a:pt x="86" y="97"/>
                  </a:cubicBezTo>
                  <a:cubicBezTo>
                    <a:pt x="88" y="93"/>
                    <a:pt x="85" y="94"/>
                    <a:pt x="86" y="90"/>
                  </a:cubicBezTo>
                  <a:cubicBezTo>
                    <a:pt x="90" y="87"/>
                    <a:pt x="86" y="87"/>
                    <a:pt x="85" y="84"/>
                  </a:cubicBezTo>
                  <a:cubicBezTo>
                    <a:pt x="83" y="80"/>
                    <a:pt x="83" y="79"/>
                    <a:pt x="80" y="80"/>
                  </a:cubicBezTo>
                  <a:cubicBezTo>
                    <a:pt x="79" y="82"/>
                    <a:pt x="80" y="79"/>
                    <a:pt x="77" y="80"/>
                  </a:cubicBezTo>
                  <a:cubicBezTo>
                    <a:pt x="74" y="84"/>
                    <a:pt x="80" y="77"/>
                    <a:pt x="77" y="77"/>
                  </a:cubicBezTo>
                  <a:cubicBezTo>
                    <a:pt x="74" y="77"/>
                    <a:pt x="76" y="67"/>
                    <a:pt x="73" y="67"/>
                  </a:cubicBezTo>
                  <a:cubicBezTo>
                    <a:pt x="68" y="68"/>
                    <a:pt x="65" y="65"/>
                    <a:pt x="67" y="62"/>
                  </a:cubicBezTo>
                  <a:cubicBezTo>
                    <a:pt x="68" y="60"/>
                    <a:pt x="65" y="59"/>
                    <a:pt x="68" y="59"/>
                  </a:cubicBezTo>
                  <a:cubicBezTo>
                    <a:pt x="71" y="57"/>
                    <a:pt x="68" y="51"/>
                    <a:pt x="65" y="52"/>
                  </a:cubicBezTo>
                  <a:cubicBezTo>
                    <a:pt x="62" y="54"/>
                    <a:pt x="65" y="51"/>
                    <a:pt x="61" y="49"/>
                  </a:cubicBezTo>
                  <a:cubicBezTo>
                    <a:pt x="54" y="49"/>
                    <a:pt x="59" y="42"/>
                    <a:pt x="51" y="40"/>
                  </a:cubicBezTo>
                  <a:cubicBezTo>
                    <a:pt x="48" y="40"/>
                    <a:pt x="50" y="37"/>
                    <a:pt x="48" y="35"/>
                  </a:cubicBezTo>
                  <a:cubicBezTo>
                    <a:pt x="44" y="32"/>
                    <a:pt x="47" y="39"/>
                    <a:pt x="45" y="37"/>
                  </a:cubicBezTo>
                  <a:cubicBezTo>
                    <a:pt x="44" y="35"/>
                    <a:pt x="42" y="37"/>
                    <a:pt x="42" y="32"/>
                  </a:cubicBezTo>
                  <a:cubicBezTo>
                    <a:pt x="41" y="29"/>
                    <a:pt x="41" y="32"/>
                    <a:pt x="39" y="29"/>
                  </a:cubicBezTo>
                  <a:cubicBezTo>
                    <a:pt x="38" y="28"/>
                    <a:pt x="35" y="23"/>
                    <a:pt x="32" y="21"/>
                  </a:cubicBezTo>
                  <a:cubicBezTo>
                    <a:pt x="29" y="21"/>
                    <a:pt x="29" y="18"/>
                    <a:pt x="27" y="17"/>
                  </a:cubicBezTo>
                  <a:cubicBezTo>
                    <a:pt x="24" y="17"/>
                    <a:pt x="27" y="14"/>
                    <a:pt x="24" y="14"/>
                  </a:cubicBezTo>
                  <a:cubicBezTo>
                    <a:pt x="22" y="12"/>
                    <a:pt x="24" y="11"/>
                    <a:pt x="21" y="7"/>
                  </a:cubicBezTo>
                  <a:cubicBezTo>
                    <a:pt x="18" y="3"/>
                    <a:pt x="19" y="7"/>
                    <a:pt x="16" y="6"/>
                  </a:cubicBezTo>
                  <a:cubicBezTo>
                    <a:pt x="15" y="4"/>
                    <a:pt x="15" y="6"/>
                    <a:pt x="10" y="6"/>
                  </a:cubicBezTo>
                  <a:cubicBezTo>
                    <a:pt x="4" y="4"/>
                    <a:pt x="9" y="4"/>
                    <a:pt x="4" y="1"/>
                  </a:cubicBezTo>
                  <a:cubicBezTo>
                    <a:pt x="0" y="0"/>
                    <a:pt x="1" y="6"/>
                    <a:pt x="4" y="12"/>
                  </a:cubicBezTo>
                  <a:close/>
                  <a:moveTo>
                    <a:pt x="82" y="124"/>
                  </a:moveTo>
                  <a:cubicBezTo>
                    <a:pt x="83" y="124"/>
                    <a:pt x="86" y="122"/>
                    <a:pt x="88" y="125"/>
                  </a:cubicBezTo>
                  <a:cubicBezTo>
                    <a:pt x="90" y="127"/>
                    <a:pt x="93" y="124"/>
                    <a:pt x="91" y="127"/>
                  </a:cubicBezTo>
                  <a:cubicBezTo>
                    <a:pt x="90" y="130"/>
                    <a:pt x="91" y="127"/>
                    <a:pt x="102" y="133"/>
                  </a:cubicBezTo>
                  <a:cubicBezTo>
                    <a:pt x="106" y="135"/>
                    <a:pt x="108" y="130"/>
                    <a:pt x="109" y="132"/>
                  </a:cubicBezTo>
                  <a:cubicBezTo>
                    <a:pt x="111" y="133"/>
                    <a:pt x="112" y="132"/>
                    <a:pt x="117" y="133"/>
                  </a:cubicBezTo>
                  <a:cubicBezTo>
                    <a:pt x="121" y="135"/>
                    <a:pt x="118" y="136"/>
                    <a:pt x="129" y="138"/>
                  </a:cubicBezTo>
                  <a:cubicBezTo>
                    <a:pt x="137" y="140"/>
                    <a:pt x="129" y="136"/>
                    <a:pt x="138" y="140"/>
                  </a:cubicBezTo>
                  <a:cubicBezTo>
                    <a:pt x="146" y="141"/>
                    <a:pt x="138" y="135"/>
                    <a:pt x="146" y="140"/>
                  </a:cubicBezTo>
                  <a:cubicBezTo>
                    <a:pt x="150" y="141"/>
                    <a:pt x="150" y="141"/>
                    <a:pt x="153" y="143"/>
                  </a:cubicBezTo>
                  <a:cubicBezTo>
                    <a:pt x="155" y="144"/>
                    <a:pt x="155" y="141"/>
                    <a:pt x="153" y="141"/>
                  </a:cubicBezTo>
                  <a:cubicBezTo>
                    <a:pt x="150" y="140"/>
                    <a:pt x="158" y="132"/>
                    <a:pt x="152" y="132"/>
                  </a:cubicBezTo>
                  <a:cubicBezTo>
                    <a:pt x="147" y="132"/>
                    <a:pt x="147" y="133"/>
                    <a:pt x="143" y="132"/>
                  </a:cubicBezTo>
                  <a:cubicBezTo>
                    <a:pt x="138" y="130"/>
                    <a:pt x="141" y="130"/>
                    <a:pt x="140" y="125"/>
                  </a:cubicBezTo>
                  <a:cubicBezTo>
                    <a:pt x="137" y="121"/>
                    <a:pt x="137" y="127"/>
                    <a:pt x="135" y="124"/>
                  </a:cubicBezTo>
                  <a:cubicBezTo>
                    <a:pt x="134" y="121"/>
                    <a:pt x="134" y="125"/>
                    <a:pt x="132" y="122"/>
                  </a:cubicBezTo>
                  <a:cubicBezTo>
                    <a:pt x="131" y="121"/>
                    <a:pt x="129" y="124"/>
                    <a:pt x="128" y="122"/>
                  </a:cubicBezTo>
                  <a:cubicBezTo>
                    <a:pt x="126" y="119"/>
                    <a:pt x="125" y="118"/>
                    <a:pt x="123" y="122"/>
                  </a:cubicBezTo>
                  <a:cubicBezTo>
                    <a:pt x="121" y="129"/>
                    <a:pt x="121" y="124"/>
                    <a:pt x="117" y="124"/>
                  </a:cubicBezTo>
                  <a:cubicBezTo>
                    <a:pt x="114" y="124"/>
                    <a:pt x="114" y="125"/>
                    <a:pt x="112" y="124"/>
                  </a:cubicBezTo>
                  <a:cubicBezTo>
                    <a:pt x="109" y="122"/>
                    <a:pt x="108" y="125"/>
                    <a:pt x="106" y="119"/>
                  </a:cubicBezTo>
                  <a:cubicBezTo>
                    <a:pt x="105" y="116"/>
                    <a:pt x="105" y="119"/>
                    <a:pt x="102" y="118"/>
                  </a:cubicBezTo>
                  <a:cubicBezTo>
                    <a:pt x="100" y="116"/>
                    <a:pt x="100" y="119"/>
                    <a:pt x="99" y="116"/>
                  </a:cubicBezTo>
                  <a:cubicBezTo>
                    <a:pt x="97" y="115"/>
                    <a:pt x="94" y="113"/>
                    <a:pt x="94" y="116"/>
                  </a:cubicBezTo>
                  <a:cubicBezTo>
                    <a:pt x="94" y="118"/>
                    <a:pt x="93" y="116"/>
                    <a:pt x="88" y="115"/>
                  </a:cubicBezTo>
                  <a:cubicBezTo>
                    <a:pt x="85" y="115"/>
                    <a:pt x="86" y="119"/>
                    <a:pt x="85" y="121"/>
                  </a:cubicBezTo>
                  <a:cubicBezTo>
                    <a:pt x="82" y="121"/>
                    <a:pt x="85" y="122"/>
                    <a:pt x="82" y="122"/>
                  </a:cubicBezTo>
                  <a:cubicBezTo>
                    <a:pt x="80" y="122"/>
                    <a:pt x="80" y="124"/>
                    <a:pt x="82" y="124"/>
                  </a:cubicBezTo>
                  <a:close/>
                  <a:moveTo>
                    <a:pt x="339" y="133"/>
                  </a:moveTo>
                  <a:cubicBezTo>
                    <a:pt x="339" y="135"/>
                    <a:pt x="338" y="138"/>
                    <a:pt x="338" y="140"/>
                  </a:cubicBezTo>
                  <a:cubicBezTo>
                    <a:pt x="338" y="141"/>
                    <a:pt x="339" y="138"/>
                    <a:pt x="342" y="140"/>
                  </a:cubicBezTo>
                  <a:cubicBezTo>
                    <a:pt x="345" y="141"/>
                    <a:pt x="345" y="136"/>
                    <a:pt x="347" y="136"/>
                  </a:cubicBezTo>
                  <a:cubicBezTo>
                    <a:pt x="349" y="136"/>
                    <a:pt x="347" y="135"/>
                    <a:pt x="349" y="133"/>
                  </a:cubicBezTo>
                  <a:cubicBezTo>
                    <a:pt x="349" y="132"/>
                    <a:pt x="350" y="132"/>
                    <a:pt x="349" y="132"/>
                  </a:cubicBezTo>
                  <a:cubicBezTo>
                    <a:pt x="347" y="130"/>
                    <a:pt x="347" y="130"/>
                    <a:pt x="347" y="129"/>
                  </a:cubicBezTo>
                  <a:cubicBezTo>
                    <a:pt x="344" y="129"/>
                    <a:pt x="339" y="132"/>
                    <a:pt x="339" y="133"/>
                  </a:cubicBezTo>
                  <a:close/>
                  <a:moveTo>
                    <a:pt x="147" y="127"/>
                  </a:moveTo>
                  <a:cubicBezTo>
                    <a:pt x="149" y="125"/>
                    <a:pt x="152" y="125"/>
                    <a:pt x="150" y="124"/>
                  </a:cubicBezTo>
                  <a:cubicBezTo>
                    <a:pt x="150" y="124"/>
                    <a:pt x="150" y="124"/>
                    <a:pt x="146" y="124"/>
                  </a:cubicBezTo>
                  <a:cubicBezTo>
                    <a:pt x="143" y="124"/>
                    <a:pt x="140" y="124"/>
                    <a:pt x="140" y="127"/>
                  </a:cubicBezTo>
                  <a:cubicBezTo>
                    <a:pt x="141" y="127"/>
                    <a:pt x="146" y="129"/>
                    <a:pt x="147" y="127"/>
                  </a:cubicBezTo>
                  <a:close/>
                  <a:moveTo>
                    <a:pt x="161" y="125"/>
                  </a:moveTo>
                  <a:cubicBezTo>
                    <a:pt x="161" y="124"/>
                    <a:pt x="163" y="125"/>
                    <a:pt x="163" y="125"/>
                  </a:cubicBezTo>
                  <a:cubicBezTo>
                    <a:pt x="163" y="124"/>
                    <a:pt x="163" y="124"/>
                    <a:pt x="161" y="124"/>
                  </a:cubicBezTo>
                  <a:cubicBezTo>
                    <a:pt x="160" y="124"/>
                    <a:pt x="161" y="125"/>
                    <a:pt x="161" y="125"/>
                  </a:cubicBezTo>
                  <a:close/>
                  <a:moveTo>
                    <a:pt x="158" y="141"/>
                  </a:moveTo>
                  <a:cubicBezTo>
                    <a:pt x="161" y="143"/>
                    <a:pt x="158" y="143"/>
                    <a:pt x="160" y="144"/>
                  </a:cubicBezTo>
                  <a:cubicBezTo>
                    <a:pt x="161" y="144"/>
                    <a:pt x="161" y="141"/>
                    <a:pt x="163" y="140"/>
                  </a:cubicBezTo>
                  <a:cubicBezTo>
                    <a:pt x="166" y="140"/>
                    <a:pt x="163" y="138"/>
                    <a:pt x="161" y="136"/>
                  </a:cubicBezTo>
                  <a:cubicBezTo>
                    <a:pt x="160" y="135"/>
                    <a:pt x="160" y="138"/>
                    <a:pt x="157" y="136"/>
                  </a:cubicBezTo>
                  <a:cubicBezTo>
                    <a:pt x="153" y="135"/>
                    <a:pt x="153" y="136"/>
                    <a:pt x="155" y="138"/>
                  </a:cubicBezTo>
                  <a:cubicBezTo>
                    <a:pt x="155" y="140"/>
                    <a:pt x="157" y="140"/>
                    <a:pt x="158" y="141"/>
                  </a:cubicBezTo>
                  <a:close/>
                  <a:moveTo>
                    <a:pt x="166" y="143"/>
                  </a:moveTo>
                  <a:cubicBezTo>
                    <a:pt x="164" y="143"/>
                    <a:pt x="164" y="144"/>
                    <a:pt x="169" y="144"/>
                  </a:cubicBezTo>
                  <a:cubicBezTo>
                    <a:pt x="172" y="144"/>
                    <a:pt x="170" y="144"/>
                    <a:pt x="172" y="141"/>
                  </a:cubicBezTo>
                  <a:cubicBezTo>
                    <a:pt x="173" y="138"/>
                    <a:pt x="173" y="138"/>
                    <a:pt x="170" y="138"/>
                  </a:cubicBezTo>
                  <a:cubicBezTo>
                    <a:pt x="169" y="136"/>
                    <a:pt x="167" y="140"/>
                    <a:pt x="167" y="140"/>
                  </a:cubicBezTo>
                  <a:cubicBezTo>
                    <a:pt x="167" y="141"/>
                    <a:pt x="167" y="143"/>
                    <a:pt x="166" y="143"/>
                  </a:cubicBezTo>
                  <a:close/>
                  <a:moveTo>
                    <a:pt x="175" y="146"/>
                  </a:moveTo>
                  <a:cubicBezTo>
                    <a:pt x="176" y="146"/>
                    <a:pt x="181" y="144"/>
                    <a:pt x="182" y="144"/>
                  </a:cubicBezTo>
                  <a:cubicBezTo>
                    <a:pt x="184" y="144"/>
                    <a:pt x="185" y="143"/>
                    <a:pt x="185" y="143"/>
                  </a:cubicBezTo>
                  <a:cubicBezTo>
                    <a:pt x="185" y="144"/>
                    <a:pt x="187" y="143"/>
                    <a:pt x="189" y="144"/>
                  </a:cubicBezTo>
                  <a:cubicBezTo>
                    <a:pt x="189" y="144"/>
                    <a:pt x="192" y="144"/>
                    <a:pt x="190" y="143"/>
                  </a:cubicBezTo>
                  <a:cubicBezTo>
                    <a:pt x="189" y="143"/>
                    <a:pt x="187" y="141"/>
                    <a:pt x="189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1"/>
                    <a:pt x="190" y="136"/>
                    <a:pt x="189" y="138"/>
                  </a:cubicBezTo>
                  <a:cubicBezTo>
                    <a:pt x="187" y="140"/>
                    <a:pt x="187" y="136"/>
                    <a:pt x="185" y="138"/>
                  </a:cubicBezTo>
                  <a:cubicBezTo>
                    <a:pt x="184" y="140"/>
                    <a:pt x="184" y="136"/>
                    <a:pt x="181" y="136"/>
                  </a:cubicBezTo>
                  <a:cubicBezTo>
                    <a:pt x="178" y="136"/>
                    <a:pt x="181" y="140"/>
                    <a:pt x="182" y="140"/>
                  </a:cubicBezTo>
                  <a:cubicBezTo>
                    <a:pt x="182" y="140"/>
                    <a:pt x="185" y="141"/>
                    <a:pt x="184" y="141"/>
                  </a:cubicBezTo>
                  <a:cubicBezTo>
                    <a:pt x="181" y="141"/>
                    <a:pt x="182" y="143"/>
                    <a:pt x="181" y="141"/>
                  </a:cubicBezTo>
                  <a:cubicBezTo>
                    <a:pt x="179" y="141"/>
                    <a:pt x="179" y="140"/>
                    <a:pt x="178" y="140"/>
                  </a:cubicBezTo>
                  <a:cubicBezTo>
                    <a:pt x="176" y="140"/>
                    <a:pt x="175" y="138"/>
                    <a:pt x="175" y="140"/>
                  </a:cubicBezTo>
                  <a:cubicBezTo>
                    <a:pt x="173" y="141"/>
                    <a:pt x="172" y="140"/>
                    <a:pt x="173" y="143"/>
                  </a:cubicBezTo>
                  <a:cubicBezTo>
                    <a:pt x="173" y="144"/>
                    <a:pt x="172" y="146"/>
                    <a:pt x="175" y="146"/>
                  </a:cubicBezTo>
                  <a:close/>
                  <a:moveTo>
                    <a:pt x="178" y="138"/>
                  </a:moveTo>
                  <a:cubicBezTo>
                    <a:pt x="178" y="136"/>
                    <a:pt x="179" y="136"/>
                    <a:pt x="179" y="138"/>
                  </a:cubicBezTo>
                  <a:cubicBezTo>
                    <a:pt x="179" y="138"/>
                    <a:pt x="178" y="140"/>
                    <a:pt x="178" y="138"/>
                  </a:cubicBezTo>
                  <a:close/>
                  <a:moveTo>
                    <a:pt x="195" y="141"/>
                  </a:moveTo>
                  <a:cubicBezTo>
                    <a:pt x="195" y="140"/>
                    <a:pt x="195" y="140"/>
                    <a:pt x="195" y="140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3" y="141"/>
                    <a:pt x="193" y="141"/>
                    <a:pt x="193" y="143"/>
                  </a:cubicBezTo>
                  <a:cubicBezTo>
                    <a:pt x="193" y="144"/>
                    <a:pt x="193" y="141"/>
                    <a:pt x="195" y="141"/>
                  </a:cubicBezTo>
                  <a:close/>
                  <a:moveTo>
                    <a:pt x="195" y="143"/>
                  </a:moveTo>
                  <a:cubicBezTo>
                    <a:pt x="195" y="144"/>
                    <a:pt x="195" y="141"/>
                    <a:pt x="196" y="141"/>
                  </a:cubicBezTo>
                  <a:cubicBezTo>
                    <a:pt x="196" y="141"/>
                    <a:pt x="196" y="143"/>
                    <a:pt x="195" y="143"/>
                  </a:cubicBezTo>
                  <a:close/>
                  <a:moveTo>
                    <a:pt x="199" y="143"/>
                  </a:moveTo>
                  <a:cubicBezTo>
                    <a:pt x="201" y="144"/>
                    <a:pt x="204" y="143"/>
                    <a:pt x="205" y="144"/>
                  </a:cubicBezTo>
                  <a:cubicBezTo>
                    <a:pt x="207" y="146"/>
                    <a:pt x="207" y="144"/>
                    <a:pt x="208" y="144"/>
                  </a:cubicBezTo>
                  <a:cubicBezTo>
                    <a:pt x="208" y="144"/>
                    <a:pt x="208" y="143"/>
                    <a:pt x="210" y="144"/>
                  </a:cubicBezTo>
                  <a:cubicBezTo>
                    <a:pt x="213" y="144"/>
                    <a:pt x="214" y="143"/>
                    <a:pt x="214" y="143"/>
                  </a:cubicBezTo>
                  <a:cubicBezTo>
                    <a:pt x="216" y="143"/>
                    <a:pt x="221" y="141"/>
                    <a:pt x="221" y="141"/>
                  </a:cubicBezTo>
                  <a:cubicBezTo>
                    <a:pt x="221" y="140"/>
                    <a:pt x="222" y="140"/>
                    <a:pt x="222" y="136"/>
                  </a:cubicBezTo>
                  <a:cubicBezTo>
                    <a:pt x="221" y="135"/>
                    <a:pt x="219" y="138"/>
                    <a:pt x="221" y="138"/>
                  </a:cubicBezTo>
                  <a:cubicBezTo>
                    <a:pt x="221" y="138"/>
                    <a:pt x="221" y="138"/>
                    <a:pt x="219" y="140"/>
                  </a:cubicBezTo>
                  <a:cubicBezTo>
                    <a:pt x="216" y="140"/>
                    <a:pt x="219" y="141"/>
                    <a:pt x="217" y="141"/>
                  </a:cubicBezTo>
                  <a:cubicBezTo>
                    <a:pt x="214" y="143"/>
                    <a:pt x="214" y="138"/>
                    <a:pt x="213" y="140"/>
                  </a:cubicBezTo>
                  <a:cubicBezTo>
                    <a:pt x="211" y="141"/>
                    <a:pt x="211" y="140"/>
                    <a:pt x="210" y="141"/>
                  </a:cubicBezTo>
                  <a:cubicBezTo>
                    <a:pt x="208" y="141"/>
                    <a:pt x="207" y="140"/>
                    <a:pt x="205" y="138"/>
                  </a:cubicBezTo>
                  <a:cubicBezTo>
                    <a:pt x="204" y="138"/>
                    <a:pt x="201" y="136"/>
                    <a:pt x="199" y="138"/>
                  </a:cubicBezTo>
                  <a:cubicBezTo>
                    <a:pt x="198" y="140"/>
                    <a:pt x="196" y="140"/>
                    <a:pt x="196" y="143"/>
                  </a:cubicBezTo>
                  <a:cubicBezTo>
                    <a:pt x="196" y="146"/>
                    <a:pt x="198" y="143"/>
                    <a:pt x="199" y="143"/>
                  </a:cubicBezTo>
                  <a:close/>
                  <a:moveTo>
                    <a:pt x="202" y="113"/>
                  </a:moveTo>
                  <a:cubicBezTo>
                    <a:pt x="202" y="115"/>
                    <a:pt x="202" y="122"/>
                    <a:pt x="202" y="119"/>
                  </a:cubicBezTo>
                  <a:cubicBezTo>
                    <a:pt x="201" y="118"/>
                    <a:pt x="202" y="113"/>
                    <a:pt x="202" y="113"/>
                  </a:cubicBezTo>
                  <a:close/>
                  <a:moveTo>
                    <a:pt x="222" y="140"/>
                  </a:moveTo>
                  <a:cubicBezTo>
                    <a:pt x="222" y="140"/>
                    <a:pt x="224" y="140"/>
                    <a:pt x="222" y="141"/>
                  </a:cubicBezTo>
                  <a:cubicBezTo>
                    <a:pt x="221" y="141"/>
                    <a:pt x="221" y="141"/>
                    <a:pt x="222" y="140"/>
                  </a:cubicBezTo>
                  <a:close/>
                  <a:moveTo>
                    <a:pt x="224" y="140"/>
                  </a:moveTo>
                  <a:cubicBezTo>
                    <a:pt x="224" y="140"/>
                    <a:pt x="224" y="140"/>
                    <a:pt x="225" y="138"/>
                  </a:cubicBezTo>
                  <a:cubicBezTo>
                    <a:pt x="225" y="138"/>
                    <a:pt x="224" y="138"/>
                    <a:pt x="222" y="138"/>
                  </a:cubicBezTo>
                  <a:cubicBezTo>
                    <a:pt x="222" y="140"/>
                    <a:pt x="222" y="140"/>
                    <a:pt x="224" y="140"/>
                  </a:cubicBezTo>
                  <a:close/>
                  <a:moveTo>
                    <a:pt x="225" y="141"/>
                  </a:moveTo>
                  <a:cubicBezTo>
                    <a:pt x="228" y="141"/>
                    <a:pt x="225" y="140"/>
                    <a:pt x="227" y="140"/>
                  </a:cubicBezTo>
                  <a:cubicBezTo>
                    <a:pt x="228" y="140"/>
                    <a:pt x="227" y="140"/>
                    <a:pt x="228" y="138"/>
                  </a:cubicBezTo>
                  <a:cubicBezTo>
                    <a:pt x="230" y="138"/>
                    <a:pt x="230" y="138"/>
                    <a:pt x="228" y="138"/>
                  </a:cubicBezTo>
                  <a:cubicBezTo>
                    <a:pt x="227" y="138"/>
                    <a:pt x="225" y="138"/>
                    <a:pt x="225" y="138"/>
                  </a:cubicBezTo>
                  <a:cubicBezTo>
                    <a:pt x="225" y="140"/>
                    <a:pt x="225" y="140"/>
                    <a:pt x="224" y="140"/>
                  </a:cubicBezTo>
                  <a:cubicBezTo>
                    <a:pt x="222" y="141"/>
                    <a:pt x="224" y="141"/>
                    <a:pt x="225" y="141"/>
                  </a:cubicBezTo>
                  <a:close/>
                  <a:moveTo>
                    <a:pt x="231" y="140"/>
                  </a:moveTo>
                  <a:cubicBezTo>
                    <a:pt x="233" y="138"/>
                    <a:pt x="233" y="136"/>
                    <a:pt x="231" y="138"/>
                  </a:cubicBezTo>
                  <a:cubicBezTo>
                    <a:pt x="230" y="140"/>
                    <a:pt x="230" y="136"/>
                    <a:pt x="230" y="140"/>
                  </a:cubicBezTo>
                  <a:cubicBezTo>
                    <a:pt x="230" y="140"/>
                    <a:pt x="230" y="141"/>
                    <a:pt x="231" y="140"/>
                  </a:cubicBezTo>
                  <a:close/>
                  <a:moveTo>
                    <a:pt x="237" y="140"/>
                  </a:moveTo>
                  <a:cubicBezTo>
                    <a:pt x="240" y="140"/>
                    <a:pt x="239" y="136"/>
                    <a:pt x="236" y="136"/>
                  </a:cubicBezTo>
                  <a:cubicBezTo>
                    <a:pt x="233" y="138"/>
                    <a:pt x="234" y="135"/>
                    <a:pt x="233" y="138"/>
                  </a:cubicBezTo>
                  <a:cubicBezTo>
                    <a:pt x="231" y="141"/>
                    <a:pt x="234" y="140"/>
                    <a:pt x="237" y="140"/>
                  </a:cubicBezTo>
                  <a:close/>
                  <a:moveTo>
                    <a:pt x="196" y="153"/>
                  </a:moveTo>
                  <a:cubicBezTo>
                    <a:pt x="199" y="155"/>
                    <a:pt x="199" y="158"/>
                    <a:pt x="199" y="157"/>
                  </a:cubicBezTo>
                  <a:cubicBezTo>
                    <a:pt x="201" y="157"/>
                    <a:pt x="201" y="158"/>
                    <a:pt x="202" y="158"/>
                  </a:cubicBezTo>
                  <a:cubicBezTo>
                    <a:pt x="202" y="157"/>
                    <a:pt x="204" y="157"/>
                    <a:pt x="204" y="157"/>
                  </a:cubicBezTo>
                  <a:cubicBezTo>
                    <a:pt x="205" y="155"/>
                    <a:pt x="202" y="152"/>
                    <a:pt x="201" y="152"/>
                  </a:cubicBezTo>
                  <a:cubicBezTo>
                    <a:pt x="199" y="150"/>
                    <a:pt x="201" y="150"/>
                    <a:pt x="199" y="149"/>
                  </a:cubicBezTo>
                  <a:cubicBezTo>
                    <a:pt x="198" y="147"/>
                    <a:pt x="196" y="149"/>
                    <a:pt x="195" y="149"/>
                  </a:cubicBezTo>
                  <a:cubicBezTo>
                    <a:pt x="195" y="149"/>
                    <a:pt x="190" y="147"/>
                    <a:pt x="190" y="150"/>
                  </a:cubicBezTo>
                  <a:cubicBezTo>
                    <a:pt x="190" y="153"/>
                    <a:pt x="193" y="152"/>
                    <a:pt x="196" y="153"/>
                  </a:cubicBezTo>
                  <a:close/>
                  <a:moveTo>
                    <a:pt x="225" y="161"/>
                  </a:moveTo>
                  <a:cubicBezTo>
                    <a:pt x="225" y="161"/>
                    <a:pt x="225" y="158"/>
                    <a:pt x="224" y="161"/>
                  </a:cubicBezTo>
                  <a:cubicBezTo>
                    <a:pt x="222" y="163"/>
                    <a:pt x="221" y="161"/>
                    <a:pt x="221" y="163"/>
                  </a:cubicBezTo>
                  <a:cubicBezTo>
                    <a:pt x="221" y="164"/>
                    <a:pt x="224" y="163"/>
                    <a:pt x="225" y="161"/>
                  </a:cubicBezTo>
                  <a:close/>
                  <a:moveTo>
                    <a:pt x="231" y="157"/>
                  </a:moveTo>
                  <a:cubicBezTo>
                    <a:pt x="233" y="157"/>
                    <a:pt x="233" y="157"/>
                    <a:pt x="236" y="153"/>
                  </a:cubicBezTo>
                  <a:cubicBezTo>
                    <a:pt x="237" y="150"/>
                    <a:pt x="237" y="150"/>
                    <a:pt x="240" y="149"/>
                  </a:cubicBezTo>
                  <a:cubicBezTo>
                    <a:pt x="243" y="146"/>
                    <a:pt x="245" y="147"/>
                    <a:pt x="246" y="146"/>
                  </a:cubicBezTo>
                  <a:cubicBezTo>
                    <a:pt x="246" y="144"/>
                    <a:pt x="248" y="146"/>
                    <a:pt x="249" y="144"/>
                  </a:cubicBezTo>
                  <a:cubicBezTo>
                    <a:pt x="251" y="141"/>
                    <a:pt x="253" y="143"/>
                    <a:pt x="254" y="141"/>
                  </a:cubicBezTo>
                  <a:cubicBezTo>
                    <a:pt x="256" y="140"/>
                    <a:pt x="257" y="140"/>
                    <a:pt x="256" y="138"/>
                  </a:cubicBezTo>
                  <a:cubicBezTo>
                    <a:pt x="253" y="138"/>
                    <a:pt x="251" y="140"/>
                    <a:pt x="249" y="140"/>
                  </a:cubicBezTo>
                  <a:cubicBezTo>
                    <a:pt x="248" y="140"/>
                    <a:pt x="246" y="141"/>
                    <a:pt x="245" y="140"/>
                  </a:cubicBezTo>
                  <a:cubicBezTo>
                    <a:pt x="245" y="140"/>
                    <a:pt x="243" y="140"/>
                    <a:pt x="240" y="141"/>
                  </a:cubicBezTo>
                  <a:cubicBezTo>
                    <a:pt x="237" y="143"/>
                    <a:pt x="239" y="143"/>
                    <a:pt x="236" y="146"/>
                  </a:cubicBezTo>
                  <a:cubicBezTo>
                    <a:pt x="233" y="147"/>
                    <a:pt x="233" y="146"/>
                    <a:pt x="230" y="149"/>
                  </a:cubicBezTo>
                  <a:cubicBezTo>
                    <a:pt x="227" y="150"/>
                    <a:pt x="227" y="152"/>
                    <a:pt x="227" y="153"/>
                  </a:cubicBezTo>
                  <a:cubicBezTo>
                    <a:pt x="225" y="155"/>
                    <a:pt x="228" y="155"/>
                    <a:pt x="227" y="157"/>
                  </a:cubicBezTo>
                  <a:cubicBezTo>
                    <a:pt x="225" y="157"/>
                    <a:pt x="224" y="158"/>
                    <a:pt x="227" y="158"/>
                  </a:cubicBezTo>
                  <a:cubicBezTo>
                    <a:pt x="230" y="160"/>
                    <a:pt x="230" y="157"/>
                    <a:pt x="231" y="157"/>
                  </a:cubicBezTo>
                  <a:close/>
                  <a:moveTo>
                    <a:pt x="201" y="112"/>
                  </a:moveTo>
                  <a:cubicBezTo>
                    <a:pt x="204" y="112"/>
                    <a:pt x="199" y="107"/>
                    <a:pt x="201" y="104"/>
                  </a:cubicBezTo>
                  <a:cubicBezTo>
                    <a:pt x="202" y="102"/>
                    <a:pt x="201" y="97"/>
                    <a:pt x="201" y="91"/>
                  </a:cubicBezTo>
                  <a:cubicBezTo>
                    <a:pt x="202" y="85"/>
                    <a:pt x="198" y="88"/>
                    <a:pt x="202" y="84"/>
                  </a:cubicBezTo>
                  <a:cubicBezTo>
                    <a:pt x="207" y="80"/>
                    <a:pt x="208" y="85"/>
                    <a:pt x="205" y="88"/>
                  </a:cubicBezTo>
                  <a:cubicBezTo>
                    <a:pt x="204" y="93"/>
                    <a:pt x="207" y="93"/>
                    <a:pt x="208" y="96"/>
                  </a:cubicBezTo>
                  <a:cubicBezTo>
                    <a:pt x="211" y="99"/>
                    <a:pt x="207" y="105"/>
                    <a:pt x="213" y="105"/>
                  </a:cubicBezTo>
                  <a:cubicBezTo>
                    <a:pt x="216" y="105"/>
                    <a:pt x="213" y="102"/>
                    <a:pt x="216" y="101"/>
                  </a:cubicBezTo>
                  <a:cubicBezTo>
                    <a:pt x="219" y="99"/>
                    <a:pt x="219" y="102"/>
                    <a:pt x="221" y="99"/>
                  </a:cubicBezTo>
                  <a:cubicBezTo>
                    <a:pt x="222" y="94"/>
                    <a:pt x="214" y="94"/>
                    <a:pt x="216" y="91"/>
                  </a:cubicBezTo>
                  <a:cubicBezTo>
                    <a:pt x="219" y="88"/>
                    <a:pt x="214" y="82"/>
                    <a:pt x="211" y="79"/>
                  </a:cubicBezTo>
                  <a:cubicBezTo>
                    <a:pt x="207" y="74"/>
                    <a:pt x="216" y="74"/>
                    <a:pt x="219" y="68"/>
                  </a:cubicBezTo>
                  <a:cubicBezTo>
                    <a:pt x="222" y="62"/>
                    <a:pt x="224" y="70"/>
                    <a:pt x="225" y="67"/>
                  </a:cubicBezTo>
                  <a:cubicBezTo>
                    <a:pt x="227" y="65"/>
                    <a:pt x="227" y="63"/>
                    <a:pt x="221" y="63"/>
                  </a:cubicBezTo>
                  <a:cubicBezTo>
                    <a:pt x="214" y="63"/>
                    <a:pt x="216" y="67"/>
                    <a:pt x="211" y="67"/>
                  </a:cubicBezTo>
                  <a:cubicBezTo>
                    <a:pt x="207" y="65"/>
                    <a:pt x="208" y="71"/>
                    <a:pt x="204" y="71"/>
                  </a:cubicBezTo>
                  <a:cubicBezTo>
                    <a:pt x="201" y="70"/>
                    <a:pt x="204" y="68"/>
                    <a:pt x="201" y="65"/>
                  </a:cubicBezTo>
                  <a:cubicBezTo>
                    <a:pt x="196" y="63"/>
                    <a:pt x="199" y="49"/>
                    <a:pt x="204" y="52"/>
                  </a:cubicBezTo>
                  <a:cubicBezTo>
                    <a:pt x="207" y="54"/>
                    <a:pt x="210" y="52"/>
                    <a:pt x="211" y="52"/>
                  </a:cubicBezTo>
                  <a:cubicBezTo>
                    <a:pt x="214" y="54"/>
                    <a:pt x="222" y="51"/>
                    <a:pt x="224" y="52"/>
                  </a:cubicBezTo>
                  <a:cubicBezTo>
                    <a:pt x="224" y="54"/>
                    <a:pt x="231" y="56"/>
                    <a:pt x="234" y="51"/>
                  </a:cubicBezTo>
                  <a:cubicBezTo>
                    <a:pt x="237" y="46"/>
                    <a:pt x="240" y="43"/>
                    <a:pt x="239" y="42"/>
                  </a:cubicBezTo>
                  <a:cubicBezTo>
                    <a:pt x="237" y="39"/>
                    <a:pt x="234" y="43"/>
                    <a:pt x="231" y="48"/>
                  </a:cubicBezTo>
                  <a:cubicBezTo>
                    <a:pt x="230" y="51"/>
                    <a:pt x="222" y="46"/>
                    <a:pt x="221" y="48"/>
                  </a:cubicBezTo>
                  <a:cubicBezTo>
                    <a:pt x="221" y="49"/>
                    <a:pt x="217" y="46"/>
                    <a:pt x="213" y="46"/>
                  </a:cubicBezTo>
                  <a:cubicBezTo>
                    <a:pt x="208" y="48"/>
                    <a:pt x="211" y="45"/>
                    <a:pt x="208" y="45"/>
                  </a:cubicBezTo>
                  <a:cubicBezTo>
                    <a:pt x="207" y="45"/>
                    <a:pt x="205" y="43"/>
                    <a:pt x="204" y="45"/>
                  </a:cubicBezTo>
                  <a:cubicBezTo>
                    <a:pt x="204" y="46"/>
                    <a:pt x="202" y="51"/>
                    <a:pt x="201" y="48"/>
                  </a:cubicBezTo>
                  <a:cubicBezTo>
                    <a:pt x="199" y="46"/>
                    <a:pt x="199" y="51"/>
                    <a:pt x="198" y="52"/>
                  </a:cubicBezTo>
                  <a:cubicBezTo>
                    <a:pt x="195" y="56"/>
                    <a:pt x="198" y="57"/>
                    <a:pt x="196" y="57"/>
                  </a:cubicBezTo>
                  <a:cubicBezTo>
                    <a:pt x="193" y="59"/>
                    <a:pt x="196" y="59"/>
                    <a:pt x="196" y="62"/>
                  </a:cubicBezTo>
                  <a:cubicBezTo>
                    <a:pt x="195" y="65"/>
                    <a:pt x="192" y="67"/>
                    <a:pt x="193" y="73"/>
                  </a:cubicBezTo>
                  <a:cubicBezTo>
                    <a:pt x="193" y="79"/>
                    <a:pt x="192" y="74"/>
                    <a:pt x="192" y="79"/>
                  </a:cubicBezTo>
                  <a:cubicBezTo>
                    <a:pt x="192" y="85"/>
                    <a:pt x="187" y="82"/>
                    <a:pt x="189" y="85"/>
                  </a:cubicBezTo>
                  <a:cubicBezTo>
                    <a:pt x="190" y="88"/>
                    <a:pt x="187" y="85"/>
                    <a:pt x="189" y="90"/>
                  </a:cubicBezTo>
                  <a:cubicBezTo>
                    <a:pt x="190" y="94"/>
                    <a:pt x="192" y="88"/>
                    <a:pt x="195" y="93"/>
                  </a:cubicBezTo>
                  <a:cubicBezTo>
                    <a:pt x="198" y="99"/>
                    <a:pt x="192" y="107"/>
                    <a:pt x="195" y="112"/>
                  </a:cubicBezTo>
                  <a:cubicBezTo>
                    <a:pt x="196" y="115"/>
                    <a:pt x="198" y="112"/>
                    <a:pt x="201" y="112"/>
                  </a:cubicBezTo>
                  <a:close/>
                  <a:moveTo>
                    <a:pt x="251" y="94"/>
                  </a:moveTo>
                  <a:cubicBezTo>
                    <a:pt x="253" y="96"/>
                    <a:pt x="257" y="91"/>
                    <a:pt x="254" y="88"/>
                  </a:cubicBezTo>
                  <a:cubicBezTo>
                    <a:pt x="253" y="85"/>
                    <a:pt x="246" y="85"/>
                    <a:pt x="246" y="88"/>
                  </a:cubicBezTo>
                  <a:cubicBezTo>
                    <a:pt x="245" y="90"/>
                    <a:pt x="248" y="93"/>
                    <a:pt x="251" y="94"/>
                  </a:cubicBezTo>
                  <a:close/>
                  <a:moveTo>
                    <a:pt x="263" y="88"/>
                  </a:moveTo>
                  <a:cubicBezTo>
                    <a:pt x="263" y="87"/>
                    <a:pt x="265" y="91"/>
                    <a:pt x="268" y="90"/>
                  </a:cubicBezTo>
                  <a:cubicBezTo>
                    <a:pt x="271" y="87"/>
                    <a:pt x="274" y="91"/>
                    <a:pt x="274" y="90"/>
                  </a:cubicBezTo>
                  <a:cubicBezTo>
                    <a:pt x="274" y="88"/>
                    <a:pt x="278" y="91"/>
                    <a:pt x="281" y="94"/>
                  </a:cubicBezTo>
                  <a:cubicBezTo>
                    <a:pt x="286" y="96"/>
                    <a:pt x="286" y="93"/>
                    <a:pt x="283" y="88"/>
                  </a:cubicBezTo>
                  <a:cubicBezTo>
                    <a:pt x="280" y="84"/>
                    <a:pt x="280" y="88"/>
                    <a:pt x="275" y="85"/>
                  </a:cubicBezTo>
                  <a:cubicBezTo>
                    <a:pt x="272" y="82"/>
                    <a:pt x="274" y="85"/>
                    <a:pt x="269" y="85"/>
                  </a:cubicBezTo>
                  <a:cubicBezTo>
                    <a:pt x="263" y="84"/>
                    <a:pt x="260" y="87"/>
                    <a:pt x="260" y="90"/>
                  </a:cubicBezTo>
                  <a:cubicBezTo>
                    <a:pt x="262" y="94"/>
                    <a:pt x="262" y="88"/>
                    <a:pt x="263" y="88"/>
                  </a:cubicBezTo>
                  <a:close/>
                  <a:moveTo>
                    <a:pt x="233" y="76"/>
                  </a:moveTo>
                  <a:cubicBezTo>
                    <a:pt x="233" y="71"/>
                    <a:pt x="240" y="74"/>
                    <a:pt x="240" y="74"/>
                  </a:cubicBezTo>
                  <a:cubicBezTo>
                    <a:pt x="240" y="76"/>
                    <a:pt x="233" y="77"/>
                    <a:pt x="233" y="76"/>
                  </a:cubicBezTo>
                  <a:close/>
                  <a:moveTo>
                    <a:pt x="240" y="76"/>
                  </a:moveTo>
                  <a:cubicBezTo>
                    <a:pt x="242" y="73"/>
                    <a:pt x="251" y="74"/>
                    <a:pt x="248" y="74"/>
                  </a:cubicBezTo>
                  <a:cubicBezTo>
                    <a:pt x="246" y="76"/>
                    <a:pt x="240" y="77"/>
                    <a:pt x="240" y="76"/>
                  </a:cubicBezTo>
                  <a:close/>
                  <a:moveTo>
                    <a:pt x="259" y="74"/>
                  </a:moveTo>
                  <a:cubicBezTo>
                    <a:pt x="262" y="73"/>
                    <a:pt x="265" y="74"/>
                    <a:pt x="262" y="71"/>
                  </a:cubicBezTo>
                  <a:cubicBezTo>
                    <a:pt x="259" y="70"/>
                    <a:pt x="257" y="70"/>
                    <a:pt x="257" y="73"/>
                  </a:cubicBezTo>
                  <a:cubicBezTo>
                    <a:pt x="257" y="74"/>
                    <a:pt x="257" y="74"/>
                    <a:pt x="259" y="74"/>
                  </a:cubicBezTo>
                  <a:close/>
                  <a:moveTo>
                    <a:pt x="275" y="76"/>
                  </a:moveTo>
                  <a:cubicBezTo>
                    <a:pt x="277" y="77"/>
                    <a:pt x="280" y="79"/>
                    <a:pt x="280" y="76"/>
                  </a:cubicBezTo>
                  <a:cubicBezTo>
                    <a:pt x="281" y="74"/>
                    <a:pt x="280" y="73"/>
                    <a:pt x="277" y="74"/>
                  </a:cubicBezTo>
                  <a:cubicBezTo>
                    <a:pt x="275" y="74"/>
                    <a:pt x="274" y="76"/>
                    <a:pt x="275" y="76"/>
                  </a:cubicBezTo>
                  <a:close/>
                  <a:moveTo>
                    <a:pt x="285" y="67"/>
                  </a:moveTo>
                  <a:cubicBezTo>
                    <a:pt x="285" y="65"/>
                    <a:pt x="281" y="67"/>
                    <a:pt x="281" y="67"/>
                  </a:cubicBezTo>
                  <a:cubicBezTo>
                    <a:pt x="283" y="68"/>
                    <a:pt x="283" y="68"/>
                    <a:pt x="285" y="70"/>
                  </a:cubicBezTo>
                  <a:cubicBezTo>
                    <a:pt x="285" y="71"/>
                    <a:pt x="286" y="67"/>
                    <a:pt x="285" y="67"/>
                  </a:cubicBezTo>
                  <a:close/>
                  <a:moveTo>
                    <a:pt x="285" y="59"/>
                  </a:moveTo>
                  <a:cubicBezTo>
                    <a:pt x="285" y="59"/>
                    <a:pt x="286" y="62"/>
                    <a:pt x="288" y="60"/>
                  </a:cubicBezTo>
                  <a:cubicBezTo>
                    <a:pt x="289" y="60"/>
                    <a:pt x="286" y="57"/>
                    <a:pt x="283" y="57"/>
                  </a:cubicBezTo>
                  <a:cubicBezTo>
                    <a:pt x="280" y="59"/>
                    <a:pt x="278" y="59"/>
                    <a:pt x="280" y="60"/>
                  </a:cubicBezTo>
                  <a:cubicBezTo>
                    <a:pt x="281" y="60"/>
                    <a:pt x="283" y="62"/>
                    <a:pt x="285" y="62"/>
                  </a:cubicBezTo>
                  <a:cubicBezTo>
                    <a:pt x="286" y="60"/>
                    <a:pt x="283" y="59"/>
                    <a:pt x="285" y="59"/>
                  </a:cubicBezTo>
                  <a:close/>
                  <a:moveTo>
                    <a:pt x="263" y="63"/>
                  </a:moveTo>
                  <a:cubicBezTo>
                    <a:pt x="262" y="60"/>
                    <a:pt x="260" y="57"/>
                    <a:pt x="260" y="54"/>
                  </a:cubicBezTo>
                  <a:cubicBezTo>
                    <a:pt x="262" y="52"/>
                    <a:pt x="263" y="52"/>
                    <a:pt x="266" y="54"/>
                  </a:cubicBezTo>
                  <a:cubicBezTo>
                    <a:pt x="269" y="56"/>
                    <a:pt x="268" y="52"/>
                    <a:pt x="265" y="51"/>
                  </a:cubicBezTo>
                  <a:cubicBezTo>
                    <a:pt x="262" y="49"/>
                    <a:pt x="265" y="48"/>
                    <a:pt x="266" y="48"/>
                  </a:cubicBezTo>
                  <a:cubicBezTo>
                    <a:pt x="268" y="46"/>
                    <a:pt x="268" y="42"/>
                    <a:pt x="265" y="42"/>
                  </a:cubicBezTo>
                  <a:cubicBezTo>
                    <a:pt x="262" y="43"/>
                    <a:pt x="260" y="51"/>
                    <a:pt x="260" y="49"/>
                  </a:cubicBezTo>
                  <a:cubicBezTo>
                    <a:pt x="259" y="46"/>
                    <a:pt x="260" y="48"/>
                    <a:pt x="262" y="43"/>
                  </a:cubicBezTo>
                  <a:cubicBezTo>
                    <a:pt x="263" y="40"/>
                    <a:pt x="260" y="40"/>
                    <a:pt x="260" y="39"/>
                  </a:cubicBezTo>
                  <a:cubicBezTo>
                    <a:pt x="262" y="37"/>
                    <a:pt x="263" y="34"/>
                    <a:pt x="260" y="35"/>
                  </a:cubicBezTo>
                  <a:cubicBezTo>
                    <a:pt x="257" y="39"/>
                    <a:pt x="257" y="45"/>
                    <a:pt x="257" y="48"/>
                  </a:cubicBezTo>
                  <a:cubicBezTo>
                    <a:pt x="259" y="49"/>
                    <a:pt x="257" y="51"/>
                    <a:pt x="259" y="52"/>
                  </a:cubicBezTo>
                  <a:cubicBezTo>
                    <a:pt x="260" y="56"/>
                    <a:pt x="257" y="57"/>
                    <a:pt x="260" y="60"/>
                  </a:cubicBezTo>
                  <a:cubicBezTo>
                    <a:pt x="262" y="63"/>
                    <a:pt x="263" y="67"/>
                    <a:pt x="265" y="67"/>
                  </a:cubicBezTo>
                  <a:cubicBezTo>
                    <a:pt x="265" y="65"/>
                    <a:pt x="265" y="65"/>
                    <a:pt x="263" y="63"/>
                  </a:cubicBezTo>
                  <a:close/>
                  <a:moveTo>
                    <a:pt x="263" y="37"/>
                  </a:moveTo>
                  <a:cubicBezTo>
                    <a:pt x="263" y="34"/>
                    <a:pt x="265" y="29"/>
                    <a:pt x="266" y="32"/>
                  </a:cubicBezTo>
                  <a:cubicBezTo>
                    <a:pt x="268" y="34"/>
                    <a:pt x="263" y="40"/>
                    <a:pt x="263" y="37"/>
                  </a:cubicBezTo>
                  <a:close/>
                  <a:moveTo>
                    <a:pt x="213" y="110"/>
                  </a:moveTo>
                  <a:cubicBezTo>
                    <a:pt x="213" y="108"/>
                    <a:pt x="213" y="105"/>
                    <a:pt x="213" y="107"/>
                  </a:cubicBezTo>
                  <a:cubicBezTo>
                    <a:pt x="214" y="110"/>
                    <a:pt x="214" y="112"/>
                    <a:pt x="213" y="110"/>
                  </a:cubicBezTo>
                  <a:close/>
                  <a:moveTo>
                    <a:pt x="219" y="108"/>
                  </a:moveTo>
                  <a:cubicBezTo>
                    <a:pt x="219" y="107"/>
                    <a:pt x="219" y="105"/>
                    <a:pt x="219" y="104"/>
                  </a:cubicBezTo>
                  <a:cubicBezTo>
                    <a:pt x="221" y="101"/>
                    <a:pt x="216" y="102"/>
                    <a:pt x="216" y="105"/>
                  </a:cubicBezTo>
                  <a:cubicBezTo>
                    <a:pt x="217" y="107"/>
                    <a:pt x="214" y="112"/>
                    <a:pt x="217" y="110"/>
                  </a:cubicBezTo>
                  <a:cubicBezTo>
                    <a:pt x="219" y="108"/>
                    <a:pt x="219" y="108"/>
                    <a:pt x="219" y="108"/>
                  </a:cubicBezTo>
                  <a:close/>
                  <a:moveTo>
                    <a:pt x="221" y="112"/>
                  </a:moveTo>
                  <a:cubicBezTo>
                    <a:pt x="222" y="108"/>
                    <a:pt x="225" y="112"/>
                    <a:pt x="222" y="108"/>
                  </a:cubicBezTo>
                  <a:cubicBezTo>
                    <a:pt x="219" y="104"/>
                    <a:pt x="225" y="105"/>
                    <a:pt x="224" y="101"/>
                  </a:cubicBezTo>
                  <a:cubicBezTo>
                    <a:pt x="222" y="97"/>
                    <a:pt x="221" y="102"/>
                    <a:pt x="221" y="107"/>
                  </a:cubicBezTo>
                  <a:cubicBezTo>
                    <a:pt x="221" y="112"/>
                    <a:pt x="216" y="112"/>
                    <a:pt x="219" y="113"/>
                  </a:cubicBezTo>
                  <a:cubicBezTo>
                    <a:pt x="221" y="113"/>
                    <a:pt x="221" y="113"/>
                    <a:pt x="221" y="112"/>
                  </a:cubicBezTo>
                  <a:close/>
                  <a:moveTo>
                    <a:pt x="221" y="73"/>
                  </a:moveTo>
                  <a:cubicBezTo>
                    <a:pt x="221" y="70"/>
                    <a:pt x="221" y="68"/>
                    <a:pt x="222" y="68"/>
                  </a:cubicBezTo>
                  <a:cubicBezTo>
                    <a:pt x="224" y="68"/>
                    <a:pt x="221" y="73"/>
                    <a:pt x="221" y="73"/>
                  </a:cubicBezTo>
                  <a:close/>
                  <a:moveTo>
                    <a:pt x="225" y="70"/>
                  </a:moveTo>
                  <a:cubicBezTo>
                    <a:pt x="227" y="68"/>
                    <a:pt x="227" y="71"/>
                    <a:pt x="225" y="71"/>
                  </a:cubicBezTo>
                  <a:cubicBezTo>
                    <a:pt x="225" y="73"/>
                    <a:pt x="224" y="70"/>
                    <a:pt x="225" y="70"/>
                  </a:cubicBezTo>
                  <a:close/>
                  <a:moveTo>
                    <a:pt x="257" y="63"/>
                  </a:moveTo>
                  <a:cubicBezTo>
                    <a:pt x="257" y="65"/>
                    <a:pt x="259" y="65"/>
                    <a:pt x="259" y="62"/>
                  </a:cubicBezTo>
                  <a:cubicBezTo>
                    <a:pt x="259" y="60"/>
                    <a:pt x="257" y="59"/>
                    <a:pt x="257" y="60"/>
                  </a:cubicBezTo>
                  <a:cubicBezTo>
                    <a:pt x="256" y="62"/>
                    <a:pt x="256" y="62"/>
                    <a:pt x="257" y="63"/>
                  </a:cubicBezTo>
                  <a:close/>
                  <a:moveTo>
                    <a:pt x="288" y="135"/>
                  </a:moveTo>
                  <a:cubicBezTo>
                    <a:pt x="285" y="136"/>
                    <a:pt x="289" y="125"/>
                    <a:pt x="291" y="129"/>
                  </a:cubicBezTo>
                  <a:cubicBezTo>
                    <a:pt x="291" y="130"/>
                    <a:pt x="291" y="133"/>
                    <a:pt x="288" y="135"/>
                  </a:cubicBezTo>
                  <a:close/>
                  <a:moveTo>
                    <a:pt x="310" y="124"/>
                  </a:moveTo>
                  <a:cubicBezTo>
                    <a:pt x="309" y="125"/>
                    <a:pt x="309" y="115"/>
                    <a:pt x="312" y="119"/>
                  </a:cubicBezTo>
                  <a:cubicBezTo>
                    <a:pt x="313" y="122"/>
                    <a:pt x="313" y="124"/>
                    <a:pt x="310" y="124"/>
                  </a:cubicBezTo>
                  <a:close/>
                  <a:moveTo>
                    <a:pt x="245" y="133"/>
                  </a:moveTo>
                  <a:cubicBezTo>
                    <a:pt x="246" y="132"/>
                    <a:pt x="253" y="130"/>
                    <a:pt x="253" y="132"/>
                  </a:cubicBezTo>
                  <a:cubicBezTo>
                    <a:pt x="253" y="133"/>
                    <a:pt x="242" y="135"/>
                    <a:pt x="245" y="133"/>
                  </a:cubicBezTo>
                  <a:close/>
                  <a:moveTo>
                    <a:pt x="169" y="94"/>
                  </a:moveTo>
                  <a:cubicBezTo>
                    <a:pt x="169" y="91"/>
                    <a:pt x="169" y="88"/>
                    <a:pt x="167" y="90"/>
                  </a:cubicBezTo>
                  <a:cubicBezTo>
                    <a:pt x="166" y="91"/>
                    <a:pt x="167" y="93"/>
                    <a:pt x="167" y="96"/>
                  </a:cubicBezTo>
                  <a:cubicBezTo>
                    <a:pt x="166" y="97"/>
                    <a:pt x="167" y="97"/>
                    <a:pt x="169" y="94"/>
                  </a:cubicBezTo>
                  <a:close/>
                  <a:moveTo>
                    <a:pt x="100" y="88"/>
                  </a:moveTo>
                  <a:cubicBezTo>
                    <a:pt x="102" y="87"/>
                    <a:pt x="103" y="90"/>
                    <a:pt x="105" y="87"/>
                  </a:cubicBezTo>
                  <a:cubicBezTo>
                    <a:pt x="106" y="85"/>
                    <a:pt x="105" y="84"/>
                    <a:pt x="102" y="82"/>
                  </a:cubicBezTo>
                  <a:cubicBezTo>
                    <a:pt x="99" y="80"/>
                    <a:pt x="99" y="85"/>
                    <a:pt x="99" y="88"/>
                  </a:cubicBezTo>
                  <a:cubicBezTo>
                    <a:pt x="100" y="88"/>
                    <a:pt x="100" y="90"/>
                    <a:pt x="100" y="88"/>
                  </a:cubicBezTo>
                  <a:close/>
                  <a:moveTo>
                    <a:pt x="83" y="77"/>
                  </a:moveTo>
                  <a:cubicBezTo>
                    <a:pt x="86" y="77"/>
                    <a:pt x="85" y="84"/>
                    <a:pt x="88" y="85"/>
                  </a:cubicBezTo>
                  <a:cubicBezTo>
                    <a:pt x="90" y="87"/>
                    <a:pt x="90" y="88"/>
                    <a:pt x="93" y="87"/>
                  </a:cubicBezTo>
                  <a:cubicBezTo>
                    <a:pt x="94" y="87"/>
                    <a:pt x="91" y="85"/>
                    <a:pt x="91" y="84"/>
                  </a:cubicBezTo>
                  <a:cubicBezTo>
                    <a:pt x="93" y="82"/>
                    <a:pt x="93" y="82"/>
                    <a:pt x="90" y="82"/>
                  </a:cubicBezTo>
                  <a:cubicBezTo>
                    <a:pt x="86" y="80"/>
                    <a:pt x="90" y="71"/>
                    <a:pt x="83" y="71"/>
                  </a:cubicBezTo>
                  <a:cubicBezTo>
                    <a:pt x="80" y="73"/>
                    <a:pt x="82" y="74"/>
                    <a:pt x="80" y="76"/>
                  </a:cubicBezTo>
                  <a:cubicBezTo>
                    <a:pt x="77" y="77"/>
                    <a:pt x="82" y="77"/>
                    <a:pt x="83" y="77"/>
                  </a:cubicBezTo>
                  <a:close/>
                  <a:moveTo>
                    <a:pt x="105" y="15"/>
                  </a:moveTo>
                  <a:cubicBezTo>
                    <a:pt x="105" y="15"/>
                    <a:pt x="102" y="18"/>
                    <a:pt x="103" y="20"/>
                  </a:cubicBezTo>
                  <a:cubicBezTo>
                    <a:pt x="105" y="20"/>
                    <a:pt x="102" y="21"/>
                    <a:pt x="103" y="21"/>
                  </a:cubicBezTo>
                  <a:cubicBezTo>
                    <a:pt x="106" y="23"/>
                    <a:pt x="105" y="17"/>
                    <a:pt x="105" y="15"/>
                  </a:cubicBezTo>
                  <a:close/>
                  <a:moveTo>
                    <a:pt x="9" y="32"/>
                  </a:moveTo>
                  <a:cubicBezTo>
                    <a:pt x="10" y="34"/>
                    <a:pt x="12" y="35"/>
                    <a:pt x="12" y="34"/>
                  </a:cubicBezTo>
                  <a:cubicBezTo>
                    <a:pt x="10" y="32"/>
                    <a:pt x="7" y="28"/>
                    <a:pt x="6" y="29"/>
                  </a:cubicBezTo>
                  <a:cubicBezTo>
                    <a:pt x="6" y="31"/>
                    <a:pt x="6" y="32"/>
                    <a:pt x="9" y="32"/>
                  </a:cubicBezTo>
                  <a:close/>
                  <a:moveTo>
                    <a:pt x="21" y="51"/>
                  </a:moveTo>
                  <a:cubicBezTo>
                    <a:pt x="22" y="54"/>
                    <a:pt x="24" y="48"/>
                    <a:pt x="22" y="46"/>
                  </a:cubicBezTo>
                  <a:cubicBezTo>
                    <a:pt x="19" y="45"/>
                    <a:pt x="19" y="42"/>
                    <a:pt x="16" y="42"/>
                  </a:cubicBezTo>
                  <a:cubicBezTo>
                    <a:pt x="15" y="43"/>
                    <a:pt x="18" y="46"/>
                    <a:pt x="21" y="51"/>
                  </a:cubicBezTo>
                  <a:close/>
                  <a:moveTo>
                    <a:pt x="29" y="67"/>
                  </a:moveTo>
                  <a:cubicBezTo>
                    <a:pt x="30" y="65"/>
                    <a:pt x="35" y="73"/>
                    <a:pt x="33" y="74"/>
                  </a:cubicBezTo>
                  <a:cubicBezTo>
                    <a:pt x="32" y="74"/>
                    <a:pt x="26" y="68"/>
                    <a:pt x="29" y="67"/>
                  </a:cubicBezTo>
                  <a:close/>
                  <a:moveTo>
                    <a:pt x="36" y="77"/>
                  </a:moveTo>
                  <a:cubicBezTo>
                    <a:pt x="36" y="76"/>
                    <a:pt x="39" y="79"/>
                    <a:pt x="38" y="80"/>
                  </a:cubicBezTo>
                  <a:cubicBezTo>
                    <a:pt x="38" y="80"/>
                    <a:pt x="35" y="79"/>
                    <a:pt x="36" y="77"/>
                  </a:cubicBezTo>
                  <a:close/>
                  <a:moveTo>
                    <a:pt x="39" y="85"/>
                  </a:moveTo>
                  <a:cubicBezTo>
                    <a:pt x="41" y="85"/>
                    <a:pt x="42" y="90"/>
                    <a:pt x="42" y="88"/>
                  </a:cubicBezTo>
                  <a:cubicBezTo>
                    <a:pt x="44" y="87"/>
                    <a:pt x="41" y="80"/>
                    <a:pt x="39" y="82"/>
                  </a:cubicBezTo>
                  <a:cubicBezTo>
                    <a:pt x="38" y="84"/>
                    <a:pt x="39" y="85"/>
                    <a:pt x="39" y="85"/>
                  </a:cubicBezTo>
                  <a:close/>
                  <a:moveTo>
                    <a:pt x="74" y="63"/>
                  </a:moveTo>
                  <a:cubicBezTo>
                    <a:pt x="71" y="65"/>
                    <a:pt x="73" y="60"/>
                    <a:pt x="74" y="60"/>
                  </a:cubicBezTo>
                  <a:cubicBezTo>
                    <a:pt x="76" y="60"/>
                    <a:pt x="76" y="63"/>
                    <a:pt x="74" y="63"/>
                  </a:cubicBezTo>
                  <a:close/>
                  <a:moveTo>
                    <a:pt x="76" y="57"/>
                  </a:moveTo>
                  <a:cubicBezTo>
                    <a:pt x="74" y="56"/>
                    <a:pt x="74" y="57"/>
                    <a:pt x="74" y="59"/>
                  </a:cubicBezTo>
                  <a:cubicBezTo>
                    <a:pt x="74" y="60"/>
                    <a:pt x="79" y="60"/>
                    <a:pt x="79" y="60"/>
                  </a:cubicBezTo>
                  <a:cubicBezTo>
                    <a:pt x="79" y="60"/>
                    <a:pt x="77" y="59"/>
                    <a:pt x="76" y="57"/>
                  </a:cubicBezTo>
                  <a:close/>
                  <a:moveTo>
                    <a:pt x="53" y="35"/>
                  </a:moveTo>
                  <a:cubicBezTo>
                    <a:pt x="54" y="37"/>
                    <a:pt x="53" y="40"/>
                    <a:pt x="51" y="40"/>
                  </a:cubicBezTo>
                  <a:cubicBezTo>
                    <a:pt x="50" y="39"/>
                    <a:pt x="51" y="35"/>
                    <a:pt x="53" y="35"/>
                  </a:cubicBezTo>
                  <a:close/>
                  <a:moveTo>
                    <a:pt x="67" y="48"/>
                  </a:moveTo>
                  <a:cubicBezTo>
                    <a:pt x="67" y="48"/>
                    <a:pt x="68" y="51"/>
                    <a:pt x="67" y="51"/>
                  </a:cubicBezTo>
                  <a:cubicBezTo>
                    <a:pt x="65" y="51"/>
                    <a:pt x="65" y="48"/>
                    <a:pt x="67" y="48"/>
                  </a:cubicBezTo>
                  <a:close/>
                  <a:moveTo>
                    <a:pt x="58" y="43"/>
                  </a:moveTo>
                  <a:cubicBezTo>
                    <a:pt x="59" y="45"/>
                    <a:pt x="59" y="45"/>
                    <a:pt x="59" y="43"/>
                  </a:cubicBezTo>
                  <a:cubicBezTo>
                    <a:pt x="59" y="42"/>
                    <a:pt x="56" y="40"/>
                    <a:pt x="54" y="42"/>
                  </a:cubicBezTo>
                  <a:cubicBezTo>
                    <a:pt x="54" y="42"/>
                    <a:pt x="56" y="42"/>
                    <a:pt x="58" y="43"/>
                  </a:cubicBezTo>
                  <a:close/>
                  <a:moveTo>
                    <a:pt x="58" y="43"/>
                  </a:moveTo>
                  <a:cubicBezTo>
                    <a:pt x="59" y="45"/>
                    <a:pt x="59" y="49"/>
                    <a:pt x="58" y="48"/>
                  </a:cubicBezTo>
                  <a:cubicBezTo>
                    <a:pt x="58" y="46"/>
                    <a:pt x="56" y="42"/>
                    <a:pt x="58" y="43"/>
                  </a:cubicBezTo>
                  <a:close/>
                  <a:moveTo>
                    <a:pt x="64" y="49"/>
                  </a:moveTo>
                  <a:cubicBezTo>
                    <a:pt x="64" y="48"/>
                    <a:pt x="61" y="48"/>
                    <a:pt x="61" y="46"/>
                  </a:cubicBezTo>
                  <a:cubicBezTo>
                    <a:pt x="59" y="45"/>
                    <a:pt x="59" y="46"/>
                    <a:pt x="59" y="48"/>
                  </a:cubicBezTo>
                  <a:cubicBezTo>
                    <a:pt x="59" y="49"/>
                    <a:pt x="59" y="49"/>
                    <a:pt x="61" y="49"/>
                  </a:cubicBezTo>
                  <a:cubicBezTo>
                    <a:pt x="62" y="49"/>
                    <a:pt x="64" y="51"/>
                    <a:pt x="64" y="49"/>
                  </a:cubicBezTo>
                  <a:close/>
                  <a:moveTo>
                    <a:pt x="62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4" y="46"/>
                    <a:pt x="61" y="45"/>
                    <a:pt x="61" y="46"/>
                  </a:cubicBezTo>
                  <a:cubicBezTo>
                    <a:pt x="61" y="46"/>
                    <a:pt x="61" y="46"/>
                    <a:pt x="62" y="48"/>
                  </a:cubicBezTo>
                  <a:close/>
                  <a:moveTo>
                    <a:pt x="65" y="49"/>
                  </a:moveTo>
                  <a:cubicBezTo>
                    <a:pt x="65" y="52"/>
                    <a:pt x="65" y="52"/>
                    <a:pt x="65" y="52"/>
                  </a:cubicBezTo>
                  <a:cubicBezTo>
                    <a:pt x="64" y="52"/>
                    <a:pt x="64" y="49"/>
                    <a:pt x="65" y="49"/>
                  </a:cubicBezTo>
                  <a:close/>
                  <a:moveTo>
                    <a:pt x="26" y="62"/>
                  </a:moveTo>
                  <a:cubicBezTo>
                    <a:pt x="24" y="60"/>
                    <a:pt x="26" y="59"/>
                    <a:pt x="27" y="59"/>
                  </a:cubicBezTo>
                  <a:cubicBezTo>
                    <a:pt x="29" y="60"/>
                    <a:pt x="27" y="63"/>
                    <a:pt x="26" y="62"/>
                  </a:cubicBezTo>
                  <a:close/>
                  <a:moveTo>
                    <a:pt x="330" y="74"/>
                  </a:moveTo>
                  <a:cubicBezTo>
                    <a:pt x="335" y="74"/>
                    <a:pt x="332" y="73"/>
                    <a:pt x="326" y="73"/>
                  </a:cubicBezTo>
                  <a:cubicBezTo>
                    <a:pt x="320" y="73"/>
                    <a:pt x="323" y="73"/>
                    <a:pt x="326" y="74"/>
                  </a:cubicBezTo>
                  <a:cubicBezTo>
                    <a:pt x="326" y="76"/>
                    <a:pt x="326" y="76"/>
                    <a:pt x="330" y="74"/>
                  </a:cubicBezTo>
                  <a:close/>
                  <a:moveTo>
                    <a:pt x="327" y="67"/>
                  </a:moveTo>
                  <a:cubicBezTo>
                    <a:pt x="326" y="65"/>
                    <a:pt x="327" y="63"/>
                    <a:pt x="323" y="63"/>
                  </a:cubicBezTo>
                  <a:cubicBezTo>
                    <a:pt x="318" y="62"/>
                    <a:pt x="321" y="65"/>
                    <a:pt x="323" y="67"/>
                  </a:cubicBezTo>
                  <a:cubicBezTo>
                    <a:pt x="326" y="67"/>
                    <a:pt x="323" y="70"/>
                    <a:pt x="327" y="68"/>
                  </a:cubicBezTo>
                  <a:cubicBezTo>
                    <a:pt x="329" y="68"/>
                    <a:pt x="329" y="68"/>
                    <a:pt x="327" y="67"/>
                  </a:cubicBezTo>
                  <a:close/>
                  <a:moveTo>
                    <a:pt x="275" y="135"/>
                  </a:moveTo>
                  <a:cubicBezTo>
                    <a:pt x="272" y="132"/>
                    <a:pt x="275" y="133"/>
                    <a:pt x="275" y="135"/>
                  </a:cubicBezTo>
                  <a:cubicBezTo>
                    <a:pt x="277" y="135"/>
                    <a:pt x="275" y="136"/>
                    <a:pt x="275" y="135"/>
                  </a:cubicBezTo>
                  <a:close/>
                  <a:moveTo>
                    <a:pt x="298" y="115"/>
                  </a:moveTo>
                  <a:cubicBezTo>
                    <a:pt x="298" y="110"/>
                    <a:pt x="300" y="113"/>
                    <a:pt x="300" y="113"/>
                  </a:cubicBezTo>
                  <a:cubicBezTo>
                    <a:pt x="300" y="115"/>
                    <a:pt x="298" y="116"/>
                    <a:pt x="298" y="115"/>
                  </a:cubicBezTo>
                  <a:close/>
                  <a:moveTo>
                    <a:pt x="300" y="116"/>
                  </a:moveTo>
                  <a:cubicBezTo>
                    <a:pt x="300" y="112"/>
                    <a:pt x="303" y="107"/>
                    <a:pt x="303" y="108"/>
                  </a:cubicBezTo>
                  <a:cubicBezTo>
                    <a:pt x="303" y="110"/>
                    <a:pt x="300" y="116"/>
                    <a:pt x="300" y="116"/>
                  </a:cubicBezTo>
                  <a:close/>
                  <a:moveTo>
                    <a:pt x="260" y="138"/>
                  </a:moveTo>
                  <a:cubicBezTo>
                    <a:pt x="259" y="136"/>
                    <a:pt x="260" y="136"/>
                    <a:pt x="262" y="136"/>
                  </a:cubicBezTo>
                  <a:cubicBezTo>
                    <a:pt x="263" y="138"/>
                    <a:pt x="262" y="138"/>
                    <a:pt x="260" y="138"/>
                  </a:cubicBezTo>
                  <a:close/>
                  <a:moveTo>
                    <a:pt x="312" y="118"/>
                  </a:moveTo>
                  <a:cubicBezTo>
                    <a:pt x="310" y="118"/>
                    <a:pt x="310" y="116"/>
                    <a:pt x="310" y="116"/>
                  </a:cubicBezTo>
                  <a:cubicBezTo>
                    <a:pt x="310" y="118"/>
                    <a:pt x="310" y="118"/>
                    <a:pt x="310" y="118"/>
                  </a:cubicBezTo>
                  <a:cubicBezTo>
                    <a:pt x="312" y="119"/>
                    <a:pt x="312" y="119"/>
                    <a:pt x="313" y="121"/>
                  </a:cubicBezTo>
                  <a:cubicBezTo>
                    <a:pt x="313" y="121"/>
                    <a:pt x="313" y="119"/>
                    <a:pt x="312" y="118"/>
                  </a:cubicBezTo>
                  <a:close/>
                  <a:moveTo>
                    <a:pt x="315" y="115"/>
                  </a:moveTo>
                  <a:cubicBezTo>
                    <a:pt x="315" y="110"/>
                    <a:pt x="313" y="108"/>
                    <a:pt x="312" y="112"/>
                  </a:cubicBezTo>
                  <a:cubicBezTo>
                    <a:pt x="312" y="113"/>
                    <a:pt x="310" y="112"/>
                    <a:pt x="310" y="113"/>
                  </a:cubicBezTo>
                  <a:cubicBezTo>
                    <a:pt x="310" y="113"/>
                    <a:pt x="312" y="113"/>
                    <a:pt x="312" y="115"/>
                  </a:cubicBezTo>
                  <a:cubicBezTo>
                    <a:pt x="310" y="118"/>
                    <a:pt x="312" y="118"/>
                    <a:pt x="313" y="119"/>
                  </a:cubicBezTo>
                  <a:cubicBezTo>
                    <a:pt x="315" y="119"/>
                    <a:pt x="315" y="118"/>
                    <a:pt x="315" y="115"/>
                  </a:cubicBezTo>
                  <a:close/>
                  <a:moveTo>
                    <a:pt x="347" y="140"/>
                  </a:moveTo>
                  <a:cubicBezTo>
                    <a:pt x="349" y="140"/>
                    <a:pt x="347" y="138"/>
                    <a:pt x="347" y="138"/>
                  </a:cubicBezTo>
                  <a:cubicBezTo>
                    <a:pt x="347" y="136"/>
                    <a:pt x="347" y="136"/>
                    <a:pt x="345" y="138"/>
                  </a:cubicBezTo>
                  <a:cubicBezTo>
                    <a:pt x="345" y="140"/>
                    <a:pt x="345" y="140"/>
                    <a:pt x="347" y="140"/>
                  </a:cubicBezTo>
                  <a:close/>
                  <a:moveTo>
                    <a:pt x="245" y="80"/>
                  </a:moveTo>
                  <a:cubicBezTo>
                    <a:pt x="246" y="82"/>
                    <a:pt x="246" y="80"/>
                    <a:pt x="246" y="79"/>
                  </a:cubicBezTo>
                  <a:cubicBezTo>
                    <a:pt x="245" y="77"/>
                    <a:pt x="246" y="76"/>
                    <a:pt x="245" y="76"/>
                  </a:cubicBezTo>
                  <a:cubicBezTo>
                    <a:pt x="245" y="77"/>
                    <a:pt x="245" y="79"/>
                    <a:pt x="245" y="80"/>
                  </a:cubicBezTo>
                  <a:close/>
                  <a:moveTo>
                    <a:pt x="256" y="60"/>
                  </a:moveTo>
                  <a:cubicBezTo>
                    <a:pt x="256" y="59"/>
                    <a:pt x="256" y="62"/>
                    <a:pt x="256" y="62"/>
                  </a:cubicBezTo>
                  <a:cubicBezTo>
                    <a:pt x="254" y="62"/>
                    <a:pt x="254" y="60"/>
                    <a:pt x="256" y="60"/>
                  </a:cubicBezTo>
                  <a:close/>
                  <a:moveTo>
                    <a:pt x="259" y="65"/>
                  </a:moveTo>
                  <a:cubicBezTo>
                    <a:pt x="260" y="63"/>
                    <a:pt x="262" y="63"/>
                    <a:pt x="260" y="65"/>
                  </a:cubicBezTo>
                  <a:cubicBezTo>
                    <a:pt x="260" y="67"/>
                    <a:pt x="259" y="65"/>
                    <a:pt x="259" y="65"/>
                  </a:cubicBezTo>
                  <a:close/>
                  <a:moveTo>
                    <a:pt x="260" y="94"/>
                  </a:moveTo>
                  <a:cubicBezTo>
                    <a:pt x="260" y="93"/>
                    <a:pt x="265" y="90"/>
                    <a:pt x="265" y="91"/>
                  </a:cubicBezTo>
                  <a:cubicBezTo>
                    <a:pt x="263" y="93"/>
                    <a:pt x="262" y="94"/>
                    <a:pt x="260" y="94"/>
                  </a:cubicBezTo>
                  <a:close/>
                  <a:moveTo>
                    <a:pt x="256" y="65"/>
                  </a:moveTo>
                  <a:cubicBezTo>
                    <a:pt x="254" y="65"/>
                    <a:pt x="256" y="63"/>
                    <a:pt x="256" y="63"/>
                  </a:cubicBezTo>
                  <a:cubicBezTo>
                    <a:pt x="257" y="65"/>
                    <a:pt x="257" y="65"/>
                    <a:pt x="256" y="65"/>
                  </a:cubicBezTo>
                  <a:close/>
                  <a:moveTo>
                    <a:pt x="280" y="67"/>
                  </a:moveTo>
                  <a:cubicBezTo>
                    <a:pt x="280" y="65"/>
                    <a:pt x="281" y="65"/>
                    <a:pt x="283" y="65"/>
                  </a:cubicBezTo>
                  <a:cubicBezTo>
                    <a:pt x="285" y="65"/>
                    <a:pt x="280" y="67"/>
                    <a:pt x="280" y="67"/>
                  </a:cubicBezTo>
                  <a:close/>
                  <a:moveTo>
                    <a:pt x="76" y="49"/>
                  </a:moveTo>
                  <a:cubicBezTo>
                    <a:pt x="74" y="48"/>
                    <a:pt x="71" y="46"/>
                    <a:pt x="74" y="45"/>
                  </a:cubicBezTo>
                  <a:cubicBezTo>
                    <a:pt x="77" y="43"/>
                    <a:pt x="76" y="49"/>
                    <a:pt x="76" y="49"/>
                  </a:cubicBezTo>
                  <a:close/>
                  <a:moveTo>
                    <a:pt x="71" y="46"/>
                  </a:moveTo>
                  <a:cubicBezTo>
                    <a:pt x="71" y="45"/>
                    <a:pt x="73" y="46"/>
                    <a:pt x="71" y="48"/>
                  </a:cubicBezTo>
                  <a:cubicBezTo>
                    <a:pt x="71" y="48"/>
                    <a:pt x="70" y="46"/>
                    <a:pt x="71" y="46"/>
                  </a:cubicBezTo>
                  <a:close/>
                  <a:moveTo>
                    <a:pt x="71" y="49"/>
                  </a:moveTo>
                  <a:cubicBezTo>
                    <a:pt x="71" y="48"/>
                    <a:pt x="73" y="48"/>
                    <a:pt x="73" y="49"/>
                  </a:cubicBezTo>
                  <a:cubicBezTo>
                    <a:pt x="73" y="49"/>
                    <a:pt x="73" y="51"/>
                    <a:pt x="71" y="49"/>
                  </a:cubicBezTo>
                  <a:close/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7" name="Freeform 223">
              <a:extLst>
                <a:ext uri="{FF2B5EF4-FFF2-40B4-BE49-F238E27FC236}">
                  <a16:creationId xmlns:a16="http://schemas.microsoft.com/office/drawing/2014/main" id="{D37E84A6-4E72-46CB-BBFB-D101DAF91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0" y="2567"/>
              <a:ext cx="14" cy="33"/>
            </a:xfrm>
            <a:custGeom>
              <a:avLst/>
              <a:gdLst/>
              <a:ahLst/>
              <a:cxnLst>
                <a:cxn ang="0">
                  <a:pos x="4" y="17"/>
                </a:cxn>
                <a:cxn ang="0">
                  <a:pos x="3" y="17"/>
                </a:cxn>
                <a:cxn ang="0">
                  <a:pos x="1" y="16"/>
                </a:cxn>
                <a:cxn ang="0">
                  <a:pos x="1" y="5"/>
                </a:cxn>
                <a:cxn ang="0">
                  <a:pos x="4" y="2"/>
                </a:cxn>
                <a:cxn ang="0">
                  <a:pos x="6" y="6"/>
                </a:cxn>
                <a:cxn ang="0">
                  <a:pos x="7" y="11"/>
                </a:cxn>
                <a:cxn ang="0">
                  <a:pos x="4" y="17"/>
                </a:cxn>
                <a:cxn ang="0">
                  <a:pos x="4" y="17"/>
                </a:cxn>
              </a:cxnLst>
              <a:rect l="0" t="0" r="r" b="b"/>
              <a:pathLst>
                <a:path w="7" h="17">
                  <a:moveTo>
                    <a:pt x="4" y="17"/>
                  </a:moveTo>
                  <a:cubicBezTo>
                    <a:pt x="4" y="17"/>
                    <a:pt x="4" y="17"/>
                    <a:pt x="3" y="17"/>
                  </a:cubicBezTo>
                  <a:cubicBezTo>
                    <a:pt x="3" y="17"/>
                    <a:pt x="1" y="17"/>
                    <a:pt x="1" y="16"/>
                  </a:cubicBezTo>
                  <a:cubicBezTo>
                    <a:pt x="1" y="8"/>
                    <a:pt x="0" y="9"/>
                    <a:pt x="1" y="5"/>
                  </a:cubicBezTo>
                  <a:cubicBezTo>
                    <a:pt x="3" y="3"/>
                    <a:pt x="3" y="0"/>
                    <a:pt x="4" y="2"/>
                  </a:cubicBezTo>
                  <a:cubicBezTo>
                    <a:pt x="6" y="3"/>
                    <a:pt x="7" y="5"/>
                    <a:pt x="6" y="6"/>
                  </a:cubicBezTo>
                  <a:cubicBezTo>
                    <a:pt x="6" y="9"/>
                    <a:pt x="7" y="9"/>
                    <a:pt x="7" y="11"/>
                  </a:cubicBezTo>
                  <a:cubicBezTo>
                    <a:pt x="7" y="14"/>
                    <a:pt x="6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8" name="Freeform 224">
              <a:extLst>
                <a:ext uri="{FF2B5EF4-FFF2-40B4-BE49-F238E27FC236}">
                  <a16:creationId xmlns:a16="http://schemas.microsoft.com/office/drawing/2014/main" id="{658B328D-99CC-4023-89D0-947BF413A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4" y="2565"/>
              <a:ext cx="7" cy="14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3" y="0"/>
                </a:cxn>
                <a:cxn ang="0">
                  <a:pos x="3" y="4"/>
                </a:cxn>
                <a:cxn ang="0">
                  <a:pos x="1" y="7"/>
                </a:cxn>
              </a:cxnLst>
              <a:rect l="0" t="0" r="r" b="b"/>
              <a:pathLst>
                <a:path w="4" h="7">
                  <a:moveTo>
                    <a:pt x="1" y="7"/>
                  </a:moveTo>
                  <a:cubicBezTo>
                    <a:pt x="0" y="7"/>
                    <a:pt x="1" y="3"/>
                    <a:pt x="0" y="3"/>
                  </a:cubicBezTo>
                  <a:cubicBezTo>
                    <a:pt x="1" y="1"/>
                    <a:pt x="0" y="1"/>
                    <a:pt x="1" y="1"/>
                  </a:cubicBezTo>
                  <a:cubicBezTo>
                    <a:pt x="3" y="3"/>
                    <a:pt x="1" y="0"/>
                    <a:pt x="3" y="0"/>
                  </a:cubicBezTo>
                  <a:cubicBezTo>
                    <a:pt x="4" y="0"/>
                    <a:pt x="3" y="3"/>
                    <a:pt x="3" y="4"/>
                  </a:cubicBezTo>
                  <a:cubicBezTo>
                    <a:pt x="3" y="4"/>
                    <a:pt x="1" y="6"/>
                    <a:pt x="1" y="7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9" name="Freeform 225">
              <a:extLst>
                <a:ext uri="{FF2B5EF4-FFF2-40B4-BE49-F238E27FC236}">
                  <a16:creationId xmlns:a16="http://schemas.microsoft.com/office/drawing/2014/main" id="{CD5F3101-8306-4D62-8160-D108C8F40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2571"/>
              <a:ext cx="83" cy="74"/>
            </a:xfrm>
            <a:custGeom>
              <a:avLst/>
              <a:gdLst/>
              <a:ahLst/>
              <a:cxnLst>
                <a:cxn ang="0">
                  <a:pos x="41" y="4"/>
                </a:cxn>
                <a:cxn ang="0">
                  <a:pos x="40" y="0"/>
                </a:cxn>
                <a:cxn ang="0">
                  <a:pos x="38" y="4"/>
                </a:cxn>
                <a:cxn ang="0">
                  <a:pos x="34" y="9"/>
                </a:cxn>
                <a:cxn ang="0">
                  <a:pos x="26" y="15"/>
                </a:cxn>
                <a:cxn ang="0">
                  <a:pos x="26" y="18"/>
                </a:cxn>
                <a:cxn ang="0">
                  <a:pos x="11" y="20"/>
                </a:cxn>
                <a:cxn ang="0">
                  <a:pos x="6" y="20"/>
                </a:cxn>
                <a:cxn ang="0">
                  <a:pos x="3" y="18"/>
                </a:cxn>
                <a:cxn ang="0">
                  <a:pos x="3" y="15"/>
                </a:cxn>
                <a:cxn ang="0">
                  <a:pos x="1" y="15"/>
                </a:cxn>
                <a:cxn ang="0">
                  <a:pos x="0" y="15"/>
                </a:cxn>
                <a:cxn ang="0">
                  <a:pos x="3" y="20"/>
                </a:cxn>
                <a:cxn ang="0">
                  <a:pos x="6" y="27"/>
                </a:cxn>
                <a:cxn ang="0">
                  <a:pos x="15" y="32"/>
                </a:cxn>
                <a:cxn ang="0">
                  <a:pos x="34" y="33"/>
                </a:cxn>
                <a:cxn ang="0">
                  <a:pos x="35" y="26"/>
                </a:cxn>
                <a:cxn ang="0">
                  <a:pos x="35" y="21"/>
                </a:cxn>
                <a:cxn ang="0">
                  <a:pos x="38" y="20"/>
                </a:cxn>
                <a:cxn ang="0">
                  <a:pos x="38" y="18"/>
                </a:cxn>
                <a:cxn ang="0">
                  <a:pos x="38" y="15"/>
                </a:cxn>
                <a:cxn ang="0">
                  <a:pos x="40" y="12"/>
                </a:cxn>
                <a:cxn ang="0">
                  <a:pos x="43" y="10"/>
                </a:cxn>
                <a:cxn ang="0">
                  <a:pos x="41" y="4"/>
                </a:cxn>
              </a:cxnLst>
              <a:rect l="0" t="0" r="r" b="b"/>
              <a:pathLst>
                <a:path w="43" h="38">
                  <a:moveTo>
                    <a:pt x="41" y="4"/>
                  </a:moveTo>
                  <a:cubicBezTo>
                    <a:pt x="40" y="4"/>
                    <a:pt x="41" y="0"/>
                    <a:pt x="40" y="0"/>
                  </a:cubicBezTo>
                  <a:cubicBezTo>
                    <a:pt x="38" y="6"/>
                    <a:pt x="40" y="0"/>
                    <a:pt x="38" y="4"/>
                  </a:cubicBezTo>
                  <a:cubicBezTo>
                    <a:pt x="37" y="6"/>
                    <a:pt x="35" y="6"/>
                    <a:pt x="34" y="9"/>
                  </a:cubicBezTo>
                  <a:cubicBezTo>
                    <a:pt x="31" y="12"/>
                    <a:pt x="28" y="15"/>
                    <a:pt x="26" y="15"/>
                  </a:cubicBezTo>
                  <a:cubicBezTo>
                    <a:pt x="26" y="16"/>
                    <a:pt x="29" y="15"/>
                    <a:pt x="26" y="18"/>
                  </a:cubicBezTo>
                  <a:cubicBezTo>
                    <a:pt x="23" y="23"/>
                    <a:pt x="17" y="18"/>
                    <a:pt x="11" y="20"/>
                  </a:cubicBezTo>
                  <a:cubicBezTo>
                    <a:pt x="6" y="21"/>
                    <a:pt x="6" y="21"/>
                    <a:pt x="6" y="20"/>
                  </a:cubicBezTo>
                  <a:cubicBezTo>
                    <a:pt x="6" y="16"/>
                    <a:pt x="5" y="18"/>
                    <a:pt x="3" y="18"/>
                  </a:cubicBezTo>
                  <a:cubicBezTo>
                    <a:pt x="0" y="18"/>
                    <a:pt x="3" y="15"/>
                    <a:pt x="3" y="15"/>
                  </a:cubicBezTo>
                  <a:cubicBezTo>
                    <a:pt x="3" y="13"/>
                    <a:pt x="1" y="15"/>
                    <a:pt x="1" y="15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18"/>
                    <a:pt x="0" y="18"/>
                    <a:pt x="3" y="20"/>
                  </a:cubicBezTo>
                  <a:cubicBezTo>
                    <a:pt x="6" y="23"/>
                    <a:pt x="6" y="23"/>
                    <a:pt x="6" y="27"/>
                  </a:cubicBezTo>
                  <a:cubicBezTo>
                    <a:pt x="8" y="30"/>
                    <a:pt x="6" y="30"/>
                    <a:pt x="15" y="32"/>
                  </a:cubicBezTo>
                  <a:cubicBezTo>
                    <a:pt x="24" y="33"/>
                    <a:pt x="32" y="38"/>
                    <a:pt x="34" y="33"/>
                  </a:cubicBezTo>
                  <a:cubicBezTo>
                    <a:pt x="34" y="32"/>
                    <a:pt x="32" y="30"/>
                    <a:pt x="35" y="26"/>
                  </a:cubicBezTo>
                  <a:cubicBezTo>
                    <a:pt x="37" y="21"/>
                    <a:pt x="37" y="23"/>
                    <a:pt x="35" y="21"/>
                  </a:cubicBezTo>
                  <a:cubicBezTo>
                    <a:pt x="35" y="21"/>
                    <a:pt x="37" y="21"/>
                    <a:pt x="38" y="20"/>
                  </a:cubicBezTo>
                  <a:cubicBezTo>
                    <a:pt x="41" y="20"/>
                    <a:pt x="40" y="18"/>
                    <a:pt x="38" y="18"/>
                  </a:cubicBezTo>
                  <a:cubicBezTo>
                    <a:pt x="37" y="18"/>
                    <a:pt x="38" y="18"/>
                    <a:pt x="38" y="15"/>
                  </a:cubicBezTo>
                  <a:cubicBezTo>
                    <a:pt x="38" y="12"/>
                    <a:pt x="38" y="9"/>
                    <a:pt x="40" y="12"/>
                  </a:cubicBezTo>
                  <a:cubicBezTo>
                    <a:pt x="41" y="15"/>
                    <a:pt x="40" y="12"/>
                    <a:pt x="43" y="10"/>
                  </a:cubicBezTo>
                  <a:cubicBezTo>
                    <a:pt x="43" y="7"/>
                    <a:pt x="43" y="6"/>
                    <a:pt x="41" y="4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0" name="Freeform 226">
              <a:extLst>
                <a:ext uri="{FF2B5EF4-FFF2-40B4-BE49-F238E27FC236}">
                  <a16:creationId xmlns:a16="http://schemas.microsoft.com/office/drawing/2014/main" id="{A1C80388-A6BF-4E98-934D-273134CE6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" y="2550"/>
              <a:ext cx="19" cy="11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5" y="3"/>
                </a:cxn>
                <a:cxn ang="0">
                  <a:pos x="8" y="1"/>
                </a:cxn>
                <a:cxn ang="0">
                  <a:pos x="2" y="6"/>
                </a:cxn>
              </a:cxnLst>
              <a:rect l="0" t="0" r="r" b="b"/>
              <a:pathLst>
                <a:path w="10" h="6">
                  <a:moveTo>
                    <a:pt x="2" y="6"/>
                  </a:moveTo>
                  <a:cubicBezTo>
                    <a:pt x="0" y="4"/>
                    <a:pt x="5" y="4"/>
                    <a:pt x="5" y="3"/>
                  </a:cubicBezTo>
                  <a:cubicBezTo>
                    <a:pt x="5" y="1"/>
                    <a:pt x="10" y="0"/>
                    <a:pt x="8" y="1"/>
                  </a:cubicBezTo>
                  <a:cubicBezTo>
                    <a:pt x="7" y="4"/>
                    <a:pt x="2" y="6"/>
                    <a:pt x="2" y="6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1" name="Freeform 227">
              <a:extLst>
                <a:ext uri="{FF2B5EF4-FFF2-40B4-BE49-F238E27FC236}">
                  <a16:creationId xmlns:a16="http://schemas.microsoft.com/office/drawing/2014/main" id="{86880950-BBC5-47A3-B734-2106F3703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" y="2491"/>
              <a:ext cx="4" cy="10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0" y="2"/>
                </a:cxn>
                <a:cxn ang="0">
                  <a:pos x="2" y="5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cubicBezTo>
                    <a:pt x="0" y="5"/>
                    <a:pt x="0" y="2"/>
                    <a:pt x="0" y="2"/>
                  </a:cubicBezTo>
                  <a:cubicBezTo>
                    <a:pt x="0" y="0"/>
                    <a:pt x="2" y="3"/>
                    <a:pt x="2" y="5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2" name="Freeform 228">
              <a:extLst>
                <a:ext uri="{FF2B5EF4-FFF2-40B4-BE49-F238E27FC236}">
                  <a16:creationId xmlns:a16="http://schemas.microsoft.com/office/drawing/2014/main" id="{BD598F02-F024-4CDF-A227-82DA3D9B9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" y="2437"/>
              <a:ext cx="11" cy="29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4" y="11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1" y="8"/>
                </a:cxn>
                <a:cxn ang="0">
                  <a:pos x="0" y="8"/>
                </a:cxn>
                <a:cxn ang="0">
                  <a:pos x="1" y="8"/>
                </a:cxn>
                <a:cxn ang="0">
                  <a:pos x="1" y="2"/>
                </a:cxn>
                <a:cxn ang="0">
                  <a:pos x="4" y="3"/>
                </a:cxn>
              </a:cxnLst>
              <a:rect l="0" t="0" r="r" b="b"/>
              <a:pathLst>
                <a:path w="6" h="15">
                  <a:moveTo>
                    <a:pt x="4" y="3"/>
                  </a:moveTo>
                  <a:cubicBezTo>
                    <a:pt x="4" y="5"/>
                    <a:pt x="6" y="10"/>
                    <a:pt x="4" y="11"/>
                  </a:cubicBezTo>
                  <a:cubicBezTo>
                    <a:pt x="3" y="13"/>
                    <a:pt x="3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3" y="10"/>
                    <a:pt x="1" y="8"/>
                  </a:cubicBezTo>
                  <a:cubicBezTo>
                    <a:pt x="1" y="8"/>
                    <a:pt x="0" y="10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6"/>
                    <a:pt x="0" y="3"/>
                    <a:pt x="1" y="2"/>
                  </a:cubicBezTo>
                  <a:cubicBezTo>
                    <a:pt x="3" y="0"/>
                    <a:pt x="4" y="3"/>
                    <a:pt x="4" y="3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3" name="Freeform 229">
              <a:extLst>
                <a:ext uri="{FF2B5EF4-FFF2-40B4-BE49-F238E27FC236}">
                  <a16:creationId xmlns:a16="http://schemas.microsoft.com/office/drawing/2014/main" id="{3319B377-99B7-4676-B0C6-9FA12AC7C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" y="2422"/>
              <a:ext cx="19" cy="79"/>
            </a:xfrm>
            <a:custGeom>
              <a:avLst/>
              <a:gdLst/>
              <a:ahLst/>
              <a:cxnLst>
                <a:cxn ang="0">
                  <a:pos x="9" y="11"/>
                </a:cxn>
                <a:cxn ang="0">
                  <a:pos x="9" y="10"/>
                </a:cxn>
                <a:cxn ang="0">
                  <a:pos x="10" y="7"/>
                </a:cxn>
                <a:cxn ang="0">
                  <a:pos x="10" y="5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9" y="2"/>
                </a:cxn>
                <a:cxn ang="0">
                  <a:pos x="9" y="4"/>
                </a:cxn>
                <a:cxn ang="0">
                  <a:pos x="6" y="4"/>
                </a:cxn>
                <a:cxn ang="0">
                  <a:pos x="1" y="19"/>
                </a:cxn>
                <a:cxn ang="0">
                  <a:pos x="0" y="22"/>
                </a:cxn>
                <a:cxn ang="0">
                  <a:pos x="0" y="24"/>
                </a:cxn>
                <a:cxn ang="0">
                  <a:pos x="4" y="41"/>
                </a:cxn>
                <a:cxn ang="0">
                  <a:pos x="4" y="41"/>
                </a:cxn>
                <a:cxn ang="0">
                  <a:pos x="6" y="34"/>
                </a:cxn>
                <a:cxn ang="0">
                  <a:pos x="9" y="24"/>
                </a:cxn>
                <a:cxn ang="0">
                  <a:pos x="9" y="19"/>
                </a:cxn>
                <a:cxn ang="0">
                  <a:pos x="4" y="22"/>
                </a:cxn>
                <a:cxn ang="0">
                  <a:pos x="4" y="21"/>
                </a:cxn>
                <a:cxn ang="0">
                  <a:pos x="6" y="16"/>
                </a:cxn>
                <a:cxn ang="0">
                  <a:pos x="4" y="16"/>
                </a:cxn>
                <a:cxn ang="0">
                  <a:pos x="6" y="16"/>
                </a:cxn>
                <a:cxn ang="0">
                  <a:pos x="6" y="10"/>
                </a:cxn>
                <a:cxn ang="0">
                  <a:pos x="9" y="11"/>
                </a:cxn>
              </a:cxnLst>
              <a:rect l="0" t="0" r="r" b="b"/>
              <a:pathLst>
                <a:path w="10" h="41">
                  <a:moveTo>
                    <a:pt x="9" y="11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8"/>
                    <a:pt x="9" y="7"/>
                    <a:pt x="10" y="7"/>
                  </a:cubicBezTo>
                  <a:cubicBezTo>
                    <a:pt x="10" y="7"/>
                    <a:pt x="10" y="7"/>
                    <a:pt x="10" y="5"/>
                  </a:cubicBezTo>
                  <a:cubicBezTo>
                    <a:pt x="10" y="5"/>
                    <a:pt x="10" y="4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0"/>
                    <a:pt x="9" y="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7" y="4"/>
                    <a:pt x="6" y="4"/>
                  </a:cubicBezTo>
                  <a:cubicBezTo>
                    <a:pt x="4" y="7"/>
                    <a:pt x="3" y="17"/>
                    <a:pt x="1" y="19"/>
                  </a:cubicBezTo>
                  <a:cubicBezTo>
                    <a:pt x="3" y="19"/>
                    <a:pt x="0" y="22"/>
                    <a:pt x="0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8"/>
                    <a:pt x="3" y="34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6" y="36"/>
                    <a:pt x="6" y="34"/>
                  </a:cubicBezTo>
                  <a:cubicBezTo>
                    <a:pt x="6" y="30"/>
                    <a:pt x="9" y="25"/>
                    <a:pt x="9" y="24"/>
                  </a:cubicBezTo>
                  <a:cubicBezTo>
                    <a:pt x="9" y="22"/>
                    <a:pt x="9" y="21"/>
                    <a:pt x="9" y="19"/>
                  </a:cubicBezTo>
                  <a:cubicBezTo>
                    <a:pt x="7" y="21"/>
                    <a:pt x="7" y="22"/>
                    <a:pt x="4" y="2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19"/>
                    <a:pt x="7" y="17"/>
                    <a:pt x="6" y="16"/>
                  </a:cubicBezTo>
                  <a:cubicBezTo>
                    <a:pt x="6" y="16"/>
                    <a:pt x="4" y="17"/>
                    <a:pt x="4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4"/>
                    <a:pt x="4" y="11"/>
                    <a:pt x="6" y="10"/>
                  </a:cubicBezTo>
                  <a:cubicBezTo>
                    <a:pt x="7" y="8"/>
                    <a:pt x="9" y="11"/>
                    <a:pt x="9" y="11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4" name="Freeform 230">
              <a:extLst>
                <a:ext uri="{FF2B5EF4-FFF2-40B4-BE49-F238E27FC236}">
                  <a16:creationId xmlns:a16="http://schemas.microsoft.com/office/drawing/2014/main" id="{0D934463-05A3-47EF-9EC2-324EAD086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459"/>
              <a:ext cx="8" cy="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1" y="3"/>
                </a:cxn>
                <a:cxn ang="0">
                  <a:pos x="3" y="0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1" y="1"/>
                    <a:pt x="1" y="1"/>
                    <a:pt x="0" y="3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0"/>
                    <a:pt x="3" y="0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5" name="Freeform 231">
              <a:extLst>
                <a:ext uri="{FF2B5EF4-FFF2-40B4-BE49-F238E27FC236}">
                  <a16:creationId xmlns:a16="http://schemas.microsoft.com/office/drawing/2014/main" id="{184D46B0-E86C-49BA-BDC8-365594AFA9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3" y="2241"/>
              <a:ext cx="132" cy="152"/>
            </a:xfrm>
            <a:custGeom>
              <a:avLst/>
              <a:gdLst/>
              <a:ahLst/>
              <a:cxnLst>
                <a:cxn ang="0">
                  <a:pos x="32" y="6"/>
                </a:cxn>
                <a:cxn ang="0">
                  <a:pos x="44" y="6"/>
                </a:cxn>
                <a:cxn ang="0">
                  <a:pos x="54" y="8"/>
                </a:cxn>
                <a:cxn ang="0">
                  <a:pos x="41" y="11"/>
                </a:cxn>
                <a:cxn ang="0">
                  <a:pos x="36" y="19"/>
                </a:cxn>
                <a:cxn ang="0">
                  <a:pos x="32" y="20"/>
                </a:cxn>
                <a:cxn ang="0">
                  <a:pos x="25" y="15"/>
                </a:cxn>
                <a:cxn ang="0">
                  <a:pos x="27" y="28"/>
                </a:cxn>
                <a:cxn ang="0">
                  <a:pos x="32" y="39"/>
                </a:cxn>
                <a:cxn ang="0">
                  <a:pos x="32" y="43"/>
                </a:cxn>
                <a:cxn ang="0">
                  <a:pos x="30" y="50"/>
                </a:cxn>
                <a:cxn ang="0">
                  <a:pos x="29" y="60"/>
                </a:cxn>
                <a:cxn ang="0">
                  <a:pos x="19" y="56"/>
                </a:cxn>
                <a:cxn ang="0">
                  <a:pos x="12" y="45"/>
                </a:cxn>
                <a:cxn ang="0">
                  <a:pos x="21" y="40"/>
                </a:cxn>
                <a:cxn ang="0">
                  <a:pos x="22" y="39"/>
                </a:cxn>
                <a:cxn ang="0">
                  <a:pos x="9" y="36"/>
                </a:cxn>
                <a:cxn ang="0">
                  <a:pos x="4" y="25"/>
                </a:cxn>
                <a:cxn ang="0">
                  <a:pos x="9" y="19"/>
                </a:cxn>
                <a:cxn ang="0">
                  <a:pos x="21" y="8"/>
                </a:cxn>
                <a:cxn ang="0">
                  <a:pos x="7" y="43"/>
                </a:cxn>
                <a:cxn ang="0">
                  <a:pos x="7" y="39"/>
                </a:cxn>
                <a:cxn ang="0">
                  <a:pos x="27" y="60"/>
                </a:cxn>
                <a:cxn ang="0">
                  <a:pos x="41" y="74"/>
                </a:cxn>
                <a:cxn ang="0">
                  <a:pos x="47" y="73"/>
                </a:cxn>
                <a:cxn ang="0">
                  <a:pos x="33" y="68"/>
                </a:cxn>
                <a:cxn ang="0">
                  <a:pos x="68" y="60"/>
                </a:cxn>
                <a:cxn ang="0">
                  <a:pos x="68" y="60"/>
                </a:cxn>
                <a:cxn ang="0">
                  <a:pos x="50" y="39"/>
                </a:cxn>
                <a:cxn ang="0">
                  <a:pos x="53" y="28"/>
                </a:cxn>
                <a:cxn ang="0">
                  <a:pos x="54" y="31"/>
                </a:cxn>
                <a:cxn ang="0">
                  <a:pos x="41" y="12"/>
                </a:cxn>
                <a:cxn ang="0">
                  <a:pos x="38" y="43"/>
                </a:cxn>
                <a:cxn ang="0">
                  <a:pos x="30" y="33"/>
                </a:cxn>
                <a:cxn ang="0">
                  <a:pos x="47" y="53"/>
                </a:cxn>
                <a:cxn ang="0">
                  <a:pos x="60" y="71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45" y="22"/>
                </a:cxn>
                <a:cxn ang="0">
                  <a:pos x="48" y="20"/>
                </a:cxn>
                <a:cxn ang="0">
                  <a:pos x="44" y="54"/>
                </a:cxn>
                <a:cxn ang="0">
                  <a:pos x="38" y="57"/>
                </a:cxn>
                <a:cxn ang="0">
                  <a:pos x="38" y="48"/>
                </a:cxn>
                <a:cxn ang="0">
                  <a:pos x="38" y="51"/>
                </a:cxn>
                <a:cxn ang="0">
                  <a:pos x="50" y="48"/>
                </a:cxn>
                <a:cxn ang="0">
                  <a:pos x="7" y="37"/>
                </a:cxn>
                <a:cxn ang="0">
                  <a:pos x="41" y="34"/>
                </a:cxn>
                <a:cxn ang="0">
                  <a:pos x="42" y="48"/>
                </a:cxn>
                <a:cxn ang="0">
                  <a:pos x="42" y="48"/>
                </a:cxn>
              </a:cxnLst>
              <a:rect l="0" t="0" r="r" b="b"/>
              <a:pathLst>
                <a:path w="68" h="78">
                  <a:moveTo>
                    <a:pt x="21" y="8"/>
                  </a:moveTo>
                  <a:cubicBezTo>
                    <a:pt x="25" y="11"/>
                    <a:pt x="24" y="6"/>
                    <a:pt x="27" y="6"/>
                  </a:cubicBezTo>
                  <a:cubicBezTo>
                    <a:pt x="29" y="8"/>
                    <a:pt x="27" y="5"/>
                    <a:pt x="32" y="6"/>
                  </a:cubicBezTo>
                  <a:cubicBezTo>
                    <a:pt x="35" y="6"/>
                    <a:pt x="36" y="3"/>
                    <a:pt x="38" y="5"/>
                  </a:cubicBezTo>
                  <a:cubicBezTo>
                    <a:pt x="39" y="5"/>
                    <a:pt x="38" y="2"/>
                    <a:pt x="41" y="5"/>
                  </a:cubicBezTo>
                  <a:cubicBezTo>
                    <a:pt x="42" y="8"/>
                    <a:pt x="42" y="3"/>
                    <a:pt x="44" y="6"/>
                  </a:cubicBezTo>
                  <a:cubicBezTo>
                    <a:pt x="45" y="9"/>
                    <a:pt x="47" y="6"/>
                    <a:pt x="50" y="6"/>
                  </a:cubicBezTo>
                  <a:cubicBezTo>
                    <a:pt x="54" y="6"/>
                    <a:pt x="48" y="0"/>
                    <a:pt x="53" y="2"/>
                  </a:cubicBezTo>
                  <a:cubicBezTo>
                    <a:pt x="56" y="5"/>
                    <a:pt x="56" y="6"/>
                    <a:pt x="54" y="8"/>
                  </a:cubicBezTo>
                  <a:cubicBezTo>
                    <a:pt x="53" y="8"/>
                    <a:pt x="54" y="11"/>
                    <a:pt x="51" y="12"/>
                  </a:cubicBezTo>
                  <a:cubicBezTo>
                    <a:pt x="51" y="11"/>
                    <a:pt x="48" y="12"/>
                    <a:pt x="45" y="11"/>
                  </a:cubicBezTo>
                  <a:cubicBezTo>
                    <a:pt x="42" y="9"/>
                    <a:pt x="44" y="12"/>
                    <a:pt x="41" y="11"/>
                  </a:cubicBezTo>
                  <a:cubicBezTo>
                    <a:pt x="38" y="9"/>
                    <a:pt x="38" y="12"/>
                    <a:pt x="35" y="14"/>
                  </a:cubicBezTo>
                  <a:cubicBezTo>
                    <a:pt x="32" y="14"/>
                    <a:pt x="35" y="14"/>
                    <a:pt x="33" y="15"/>
                  </a:cubicBezTo>
                  <a:cubicBezTo>
                    <a:pt x="33" y="17"/>
                    <a:pt x="35" y="15"/>
                    <a:pt x="36" y="19"/>
                  </a:cubicBezTo>
                  <a:cubicBezTo>
                    <a:pt x="39" y="20"/>
                    <a:pt x="38" y="20"/>
                    <a:pt x="36" y="19"/>
                  </a:cubicBezTo>
                  <a:cubicBezTo>
                    <a:pt x="33" y="17"/>
                    <a:pt x="32" y="17"/>
                    <a:pt x="35" y="19"/>
                  </a:cubicBezTo>
                  <a:cubicBezTo>
                    <a:pt x="36" y="22"/>
                    <a:pt x="35" y="22"/>
                    <a:pt x="32" y="20"/>
                  </a:cubicBezTo>
                  <a:cubicBezTo>
                    <a:pt x="30" y="17"/>
                    <a:pt x="30" y="19"/>
                    <a:pt x="32" y="20"/>
                  </a:cubicBezTo>
                  <a:cubicBezTo>
                    <a:pt x="33" y="23"/>
                    <a:pt x="30" y="23"/>
                    <a:pt x="29" y="20"/>
                  </a:cubicBezTo>
                  <a:cubicBezTo>
                    <a:pt x="29" y="15"/>
                    <a:pt x="25" y="19"/>
                    <a:pt x="25" y="15"/>
                  </a:cubicBezTo>
                  <a:cubicBezTo>
                    <a:pt x="27" y="12"/>
                    <a:pt x="24" y="15"/>
                    <a:pt x="24" y="17"/>
                  </a:cubicBezTo>
                  <a:cubicBezTo>
                    <a:pt x="21" y="22"/>
                    <a:pt x="32" y="28"/>
                    <a:pt x="29" y="31"/>
                  </a:cubicBezTo>
                  <a:cubicBezTo>
                    <a:pt x="27" y="33"/>
                    <a:pt x="29" y="28"/>
                    <a:pt x="27" y="28"/>
                  </a:cubicBezTo>
                  <a:cubicBezTo>
                    <a:pt x="24" y="28"/>
                    <a:pt x="30" y="33"/>
                    <a:pt x="24" y="33"/>
                  </a:cubicBezTo>
                  <a:cubicBezTo>
                    <a:pt x="21" y="34"/>
                    <a:pt x="29" y="34"/>
                    <a:pt x="29" y="36"/>
                  </a:cubicBezTo>
                  <a:cubicBezTo>
                    <a:pt x="30" y="39"/>
                    <a:pt x="30" y="37"/>
                    <a:pt x="32" y="39"/>
                  </a:cubicBezTo>
                  <a:cubicBezTo>
                    <a:pt x="32" y="40"/>
                    <a:pt x="36" y="40"/>
                    <a:pt x="35" y="42"/>
                  </a:cubicBezTo>
                  <a:cubicBezTo>
                    <a:pt x="35" y="43"/>
                    <a:pt x="36" y="46"/>
                    <a:pt x="35" y="46"/>
                  </a:cubicBezTo>
                  <a:cubicBezTo>
                    <a:pt x="35" y="46"/>
                    <a:pt x="33" y="45"/>
                    <a:pt x="32" y="43"/>
                  </a:cubicBezTo>
                  <a:cubicBezTo>
                    <a:pt x="30" y="42"/>
                    <a:pt x="27" y="43"/>
                    <a:pt x="27" y="45"/>
                  </a:cubicBezTo>
                  <a:cubicBezTo>
                    <a:pt x="29" y="46"/>
                    <a:pt x="27" y="46"/>
                    <a:pt x="29" y="46"/>
                  </a:cubicBezTo>
                  <a:cubicBezTo>
                    <a:pt x="30" y="48"/>
                    <a:pt x="32" y="50"/>
                    <a:pt x="30" y="50"/>
                  </a:cubicBezTo>
                  <a:cubicBezTo>
                    <a:pt x="29" y="50"/>
                    <a:pt x="29" y="51"/>
                    <a:pt x="27" y="50"/>
                  </a:cubicBezTo>
                  <a:cubicBezTo>
                    <a:pt x="27" y="48"/>
                    <a:pt x="27" y="48"/>
                    <a:pt x="25" y="48"/>
                  </a:cubicBezTo>
                  <a:cubicBezTo>
                    <a:pt x="22" y="48"/>
                    <a:pt x="30" y="59"/>
                    <a:pt x="29" y="60"/>
                  </a:cubicBezTo>
                  <a:cubicBezTo>
                    <a:pt x="25" y="60"/>
                    <a:pt x="24" y="53"/>
                    <a:pt x="24" y="57"/>
                  </a:cubicBezTo>
                  <a:cubicBezTo>
                    <a:pt x="22" y="60"/>
                    <a:pt x="21" y="62"/>
                    <a:pt x="21" y="59"/>
                  </a:cubicBezTo>
                  <a:cubicBezTo>
                    <a:pt x="21" y="56"/>
                    <a:pt x="19" y="51"/>
                    <a:pt x="19" y="56"/>
                  </a:cubicBezTo>
                  <a:cubicBezTo>
                    <a:pt x="18" y="59"/>
                    <a:pt x="15" y="53"/>
                    <a:pt x="15" y="51"/>
                  </a:cubicBezTo>
                  <a:cubicBezTo>
                    <a:pt x="16" y="50"/>
                    <a:pt x="16" y="48"/>
                    <a:pt x="15" y="48"/>
                  </a:cubicBezTo>
                  <a:cubicBezTo>
                    <a:pt x="12" y="48"/>
                    <a:pt x="13" y="46"/>
                    <a:pt x="12" y="45"/>
                  </a:cubicBezTo>
                  <a:cubicBezTo>
                    <a:pt x="10" y="43"/>
                    <a:pt x="13" y="45"/>
                    <a:pt x="13" y="42"/>
                  </a:cubicBezTo>
                  <a:cubicBezTo>
                    <a:pt x="13" y="40"/>
                    <a:pt x="15" y="42"/>
                    <a:pt x="16" y="40"/>
                  </a:cubicBezTo>
                  <a:cubicBezTo>
                    <a:pt x="18" y="39"/>
                    <a:pt x="18" y="39"/>
                    <a:pt x="21" y="40"/>
                  </a:cubicBezTo>
                  <a:cubicBezTo>
                    <a:pt x="24" y="42"/>
                    <a:pt x="24" y="43"/>
                    <a:pt x="27" y="42"/>
                  </a:cubicBezTo>
                  <a:cubicBezTo>
                    <a:pt x="30" y="42"/>
                    <a:pt x="29" y="40"/>
                    <a:pt x="27" y="40"/>
                  </a:cubicBezTo>
                  <a:cubicBezTo>
                    <a:pt x="25" y="40"/>
                    <a:pt x="24" y="39"/>
                    <a:pt x="22" y="39"/>
                  </a:cubicBezTo>
                  <a:cubicBezTo>
                    <a:pt x="19" y="40"/>
                    <a:pt x="21" y="39"/>
                    <a:pt x="18" y="39"/>
                  </a:cubicBezTo>
                  <a:cubicBezTo>
                    <a:pt x="13" y="40"/>
                    <a:pt x="15" y="37"/>
                    <a:pt x="13" y="39"/>
                  </a:cubicBezTo>
                  <a:cubicBezTo>
                    <a:pt x="12" y="42"/>
                    <a:pt x="12" y="37"/>
                    <a:pt x="9" y="36"/>
                  </a:cubicBezTo>
                  <a:cubicBezTo>
                    <a:pt x="7" y="33"/>
                    <a:pt x="13" y="34"/>
                    <a:pt x="12" y="33"/>
                  </a:cubicBezTo>
                  <a:cubicBezTo>
                    <a:pt x="9" y="29"/>
                    <a:pt x="10" y="34"/>
                    <a:pt x="9" y="31"/>
                  </a:cubicBezTo>
                  <a:cubicBezTo>
                    <a:pt x="7" y="29"/>
                    <a:pt x="6" y="31"/>
                    <a:pt x="4" y="25"/>
                  </a:cubicBezTo>
                  <a:cubicBezTo>
                    <a:pt x="4" y="25"/>
                    <a:pt x="6" y="25"/>
                    <a:pt x="6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9" y="22"/>
                    <a:pt x="9" y="19"/>
                  </a:cubicBezTo>
                  <a:cubicBezTo>
                    <a:pt x="9" y="14"/>
                    <a:pt x="10" y="17"/>
                    <a:pt x="12" y="15"/>
                  </a:cubicBezTo>
                  <a:cubicBezTo>
                    <a:pt x="12" y="12"/>
                    <a:pt x="10" y="12"/>
                    <a:pt x="10" y="12"/>
                  </a:cubicBezTo>
                  <a:cubicBezTo>
                    <a:pt x="22" y="11"/>
                    <a:pt x="16" y="6"/>
                    <a:pt x="21" y="8"/>
                  </a:cubicBezTo>
                  <a:close/>
                  <a:moveTo>
                    <a:pt x="7" y="43"/>
                  </a:moveTo>
                  <a:cubicBezTo>
                    <a:pt x="9" y="43"/>
                    <a:pt x="12" y="46"/>
                    <a:pt x="10" y="46"/>
                  </a:cubicBezTo>
                  <a:cubicBezTo>
                    <a:pt x="9" y="46"/>
                    <a:pt x="7" y="45"/>
                    <a:pt x="7" y="43"/>
                  </a:cubicBezTo>
                  <a:close/>
                  <a:moveTo>
                    <a:pt x="9" y="42"/>
                  </a:moveTo>
                  <a:cubicBezTo>
                    <a:pt x="10" y="43"/>
                    <a:pt x="10" y="42"/>
                    <a:pt x="9" y="40"/>
                  </a:cubicBezTo>
                  <a:cubicBezTo>
                    <a:pt x="7" y="40"/>
                    <a:pt x="7" y="37"/>
                    <a:pt x="7" y="39"/>
                  </a:cubicBezTo>
                  <a:cubicBezTo>
                    <a:pt x="7" y="40"/>
                    <a:pt x="6" y="39"/>
                    <a:pt x="6" y="40"/>
                  </a:cubicBezTo>
                  <a:cubicBezTo>
                    <a:pt x="6" y="42"/>
                    <a:pt x="7" y="42"/>
                    <a:pt x="9" y="42"/>
                  </a:cubicBezTo>
                  <a:close/>
                  <a:moveTo>
                    <a:pt x="27" y="60"/>
                  </a:moveTo>
                  <a:cubicBezTo>
                    <a:pt x="29" y="62"/>
                    <a:pt x="27" y="65"/>
                    <a:pt x="27" y="64"/>
                  </a:cubicBezTo>
                  <a:cubicBezTo>
                    <a:pt x="25" y="62"/>
                    <a:pt x="25" y="60"/>
                    <a:pt x="27" y="60"/>
                  </a:cubicBezTo>
                  <a:close/>
                  <a:moveTo>
                    <a:pt x="41" y="74"/>
                  </a:moveTo>
                  <a:cubicBezTo>
                    <a:pt x="42" y="78"/>
                    <a:pt x="45" y="76"/>
                    <a:pt x="50" y="76"/>
                  </a:cubicBezTo>
                  <a:cubicBezTo>
                    <a:pt x="54" y="76"/>
                    <a:pt x="54" y="71"/>
                    <a:pt x="50" y="73"/>
                  </a:cubicBezTo>
                  <a:cubicBezTo>
                    <a:pt x="47" y="76"/>
                    <a:pt x="50" y="71"/>
                    <a:pt x="47" y="73"/>
                  </a:cubicBezTo>
                  <a:cubicBezTo>
                    <a:pt x="44" y="73"/>
                    <a:pt x="44" y="70"/>
                    <a:pt x="39" y="71"/>
                  </a:cubicBezTo>
                  <a:cubicBezTo>
                    <a:pt x="36" y="73"/>
                    <a:pt x="36" y="68"/>
                    <a:pt x="35" y="70"/>
                  </a:cubicBezTo>
                  <a:cubicBezTo>
                    <a:pt x="33" y="70"/>
                    <a:pt x="33" y="68"/>
                    <a:pt x="33" y="68"/>
                  </a:cubicBezTo>
                  <a:cubicBezTo>
                    <a:pt x="32" y="70"/>
                    <a:pt x="32" y="70"/>
                    <a:pt x="32" y="71"/>
                  </a:cubicBezTo>
                  <a:cubicBezTo>
                    <a:pt x="32" y="74"/>
                    <a:pt x="36" y="71"/>
                    <a:pt x="41" y="74"/>
                  </a:cubicBezTo>
                  <a:close/>
                  <a:moveTo>
                    <a:pt x="68" y="60"/>
                  </a:moveTo>
                  <a:cubicBezTo>
                    <a:pt x="68" y="59"/>
                    <a:pt x="63" y="62"/>
                    <a:pt x="63" y="64"/>
                  </a:cubicBezTo>
                  <a:cubicBezTo>
                    <a:pt x="65" y="64"/>
                    <a:pt x="63" y="65"/>
                    <a:pt x="65" y="67"/>
                  </a:cubicBezTo>
                  <a:cubicBezTo>
                    <a:pt x="67" y="67"/>
                    <a:pt x="68" y="60"/>
                    <a:pt x="68" y="60"/>
                  </a:cubicBezTo>
                  <a:close/>
                  <a:moveTo>
                    <a:pt x="50" y="37"/>
                  </a:moveTo>
                  <a:cubicBezTo>
                    <a:pt x="51" y="36"/>
                    <a:pt x="53" y="40"/>
                    <a:pt x="50" y="42"/>
                  </a:cubicBezTo>
                  <a:cubicBezTo>
                    <a:pt x="48" y="42"/>
                    <a:pt x="51" y="39"/>
                    <a:pt x="50" y="39"/>
                  </a:cubicBezTo>
                  <a:cubicBezTo>
                    <a:pt x="50" y="37"/>
                    <a:pt x="48" y="37"/>
                    <a:pt x="50" y="37"/>
                  </a:cubicBezTo>
                  <a:close/>
                  <a:moveTo>
                    <a:pt x="54" y="31"/>
                  </a:moveTo>
                  <a:cubicBezTo>
                    <a:pt x="53" y="28"/>
                    <a:pt x="54" y="29"/>
                    <a:pt x="53" y="28"/>
                  </a:cubicBezTo>
                  <a:cubicBezTo>
                    <a:pt x="53" y="28"/>
                    <a:pt x="51" y="28"/>
                    <a:pt x="50" y="29"/>
                  </a:cubicBezTo>
                  <a:cubicBezTo>
                    <a:pt x="48" y="29"/>
                    <a:pt x="50" y="31"/>
                    <a:pt x="53" y="33"/>
                  </a:cubicBezTo>
                  <a:cubicBezTo>
                    <a:pt x="54" y="33"/>
                    <a:pt x="56" y="33"/>
                    <a:pt x="54" y="31"/>
                  </a:cubicBezTo>
                  <a:close/>
                  <a:moveTo>
                    <a:pt x="41" y="12"/>
                  </a:moveTo>
                  <a:cubicBezTo>
                    <a:pt x="41" y="12"/>
                    <a:pt x="41" y="15"/>
                    <a:pt x="39" y="14"/>
                  </a:cubicBezTo>
                  <a:cubicBezTo>
                    <a:pt x="38" y="14"/>
                    <a:pt x="39" y="12"/>
                    <a:pt x="41" y="12"/>
                  </a:cubicBezTo>
                  <a:close/>
                  <a:moveTo>
                    <a:pt x="30" y="36"/>
                  </a:moveTo>
                  <a:cubicBezTo>
                    <a:pt x="33" y="37"/>
                    <a:pt x="32" y="39"/>
                    <a:pt x="33" y="39"/>
                  </a:cubicBezTo>
                  <a:cubicBezTo>
                    <a:pt x="36" y="39"/>
                    <a:pt x="36" y="43"/>
                    <a:pt x="38" y="43"/>
                  </a:cubicBezTo>
                  <a:cubicBezTo>
                    <a:pt x="39" y="45"/>
                    <a:pt x="39" y="42"/>
                    <a:pt x="38" y="42"/>
                  </a:cubicBezTo>
                  <a:cubicBezTo>
                    <a:pt x="36" y="40"/>
                    <a:pt x="36" y="39"/>
                    <a:pt x="36" y="37"/>
                  </a:cubicBezTo>
                  <a:cubicBezTo>
                    <a:pt x="36" y="34"/>
                    <a:pt x="35" y="37"/>
                    <a:pt x="30" y="33"/>
                  </a:cubicBezTo>
                  <a:cubicBezTo>
                    <a:pt x="29" y="31"/>
                    <a:pt x="25" y="33"/>
                    <a:pt x="25" y="34"/>
                  </a:cubicBezTo>
                  <a:cubicBezTo>
                    <a:pt x="27" y="34"/>
                    <a:pt x="29" y="34"/>
                    <a:pt x="30" y="36"/>
                  </a:cubicBezTo>
                  <a:close/>
                  <a:moveTo>
                    <a:pt x="47" y="53"/>
                  </a:moveTo>
                  <a:cubicBezTo>
                    <a:pt x="48" y="51"/>
                    <a:pt x="48" y="56"/>
                    <a:pt x="47" y="54"/>
                  </a:cubicBezTo>
                  <a:cubicBezTo>
                    <a:pt x="45" y="54"/>
                    <a:pt x="45" y="53"/>
                    <a:pt x="47" y="53"/>
                  </a:cubicBezTo>
                  <a:close/>
                  <a:moveTo>
                    <a:pt x="60" y="71"/>
                  </a:moveTo>
                  <a:cubicBezTo>
                    <a:pt x="59" y="71"/>
                    <a:pt x="59" y="67"/>
                    <a:pt x="60" y="68"/>
                  </a:cubicBezTo>
                  <a:cubicBezTo>
                    <a:pt x="60" y="70"/>
                    <a:pt x="60" y="71"/>
                    <a:pt x="60" y="71"/>
                  </a:cubicBezTo>
                  <a:close/>
                  <a:moveTo>
                    <a:pt x="4" y="28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3" y="23"/>
                    <a:pt x="1" y="23"/>
                    <a:pt x="0" y="23"/>
                  </a:cubicBezTo>
                  <a:cubicBezTo>
                    <a:pt x="0" y="25"/>
                    <a:pt x="1" y="28"/>
                    <a:pt x="4" y="28"/>
                  </a:cubicBezTo>
                  <a:close/>
                  <a:moveTo>
                    <a:pt x="44" y="23"/>
                  </a:moveTo>
                  <a:cubicBezTo>
                    <a:pt x="45" y="22"/>
                    <a:pt x="45" y="25"/>
                    <a:pt x="45" y="23"/>
                  </a:cubicBezTo>
                  <a:cubicBezTo>
                    <a:pt x="45" y="22"/>
                    <a:pt x="47" y="20"/>
                    <a:pt x="45" y="22"/>
                  </a:cubicBezTo>
                  <a:cubicBezTo>
                    <a:pt x="45" y="22"/>
                    <a:pt x="42" y="20"/>
                    <a:pt x="42" y="22"/>
                  </a:cubicBezTo>
                  <a:cubicBezTo>
                    <a:pt x="42" y="23"/>
                    <a:pt x="44" y="23"/>
                    <a:pt x="44" y="23"/>
                  </a:cubicBezTo>
                  <a:close/>
                  <a:moveTo>
                    <a:pt x="48" y="20"/>
                  </a:moveTo>
                  <a:cubicBezTo>
                    <a:pt x="48" y="17"/>
                    <a:pt x="51" y="19"/>
                    <a:pt x="50" y="20"/>
                  </a:cubicBezTo>
                  <a:cubicBezTo>
                    <a:pt x="48" y="20"/>
                    <a:pt x="48" y="20"/>
                    <a:pt x="48" y="20"/>
                  </a:cubicBezTo>
                  <a:close/>
                  <a:moveTo>
                    <a:pt x="44" y="54"/>
                  </a:moveTo>
                  <a:cubicBezTo>
                    <a:pt x="42" y="53"/>
                    <a:pt x="44" y="51"/>
                    <a:pt x="45" y="53"/>
                  </a:cubicBezTo>
                  <a:cubicBezTo>
                    <a:pt x="44" y="54"/>
                    <a:pt x="44" y="54"/>
                    <a:pt x="44" y="54"/>
                  </a:cubicBezTo>
                  <a:close/>
                  <a:moveTo>
                    <a:pt x="38" y="57"/>
                  </a:moveTo>
                  <a:cubicBezTo>
                    <a:pt x="36" y="57"/>
                    <a:pt x="38" y="59"/>
                    <a:pt x="39" y="57"/>
                  </a:cubicBezTo>
                  <a:cubicBezTo>
                    <a:pt x="39" y="56"/>
                    <a:pt x="39" y="56"/>
                    <a:pt x="38" y="57"/>
                  </a:cubicBezTo>
                  <a:close/>
                  <a:moveTo>
                    <a:pt x="38" y="48"/>
                  </a:moveTo>
                  <a:cubicBezTo>
                    <a:pt x="36" y="48"/>
                    <a:pt x="38" y="46"/>
                    <a:pt x="38" y="46"/>
                  </a:cubicBezTo>
                  <a:cubicBezTo>
                    <a:pt x="38" y="48"/>
                    <a:pt x="38" y="48"/>
                    <a:pt x="38" y="48"/>
                  </a:cubicBezTo>
                  <a:close/>
                  <a:moveTo>
                    <a:pt x="38" y="51"/>
                  </a:moveTo>
                  <a:cubicBezTo>
                    <a:pt x="36" y="51"/>
                    <a:pt x="38" y="48"/>
                    <a:pt x="38" y="50"/>
                  </a:cubicBezTo>
                  <a:cubicBezTo>
                    <a:pt x="39" y="50"/>
                    <a:pt x="39" y="51"/>
                    <a:pt x="38" y="51"/>
                  </a:cubicBezTo>
                  <a:close/>
                  <a:moveTo>
                    <a:pt x="50" y="48"/>
                  </a:moveTo>
                  <a:cubicBezTo>
                    <a:pt x="50" y="46"/>
                    <a:pt x="53" y="46"/>
                    <a:pt x="53" y="46"/>
                  </a:cubicBezTo>
                  <a:cubicBezTo>
                    <a:pt x="53" y="46"/>
                    <a:pt x="50" y="50"/>
                    <a:pt x="50" y="48"/>
                  </a:cubicBezTo>
                  <a:close/>
                  <a:moveTo>
                    <a:pt x="7" y="37"/>
                  </a:moveTo>
                  <a:cubicBezTo>
                    <a:pt x="6" y="37"/>
                    <a:pt x="7" y="34"/>
                    <a:pt x="9" y="34"/>
                  </a:cubicBezTo>
                  <a:cubicBezTo>
                    <a:pt x="9" y="36"/>
                    <a:pt x="9" y="37"/>
                    <a:pt x="7" y="37"/>
                  </a:cubicBezTo>
                  <a:close/>
                  <a:moveTo>
                    <a:pt x="41" y="34"/>
                  </a:moveTo>
                  <a:cubicBezTo>
                    <a:pt x="39" y="34"/>
                    <a:pt x="39" y="33"/>
                    <a:pt x="39" y="33"/>
                  </a:cubicBezTo>
                  <a:cubicBezTo>
                    <a:pt x="39" y="31"/>
                    <a:pt x="41" y="34"/>
                    <a:pt x="41" y="34"/>
                  </a:cubicBezTo>
                  <a:close/>
                  <a:moveTo>
                    <a:pt x="42" y="48"/>
                  </a:moveTo>
                  <a:cubicBezTo>
                    <a:pt x="44" y="50"/>
                    <a:pt x="45" y="48"/>
                    <a:pt x="44" y="46"/>
                  </a:cubicBezTo>
                  <a:cubicBezTo>
                    <a:pt x="42" y="46"/>
                    <a:pt x="41" y="42"/>
                    <a:pt x="41" y="43"/>
                  </a:cubicBezTo>
                  <a:cubicBezTo>
                    <a:pt x="39" y="45"/>
                    <a:pt x="42" y="45"/>
                    <a:pt x="42" y="48"/>
                  </a:cubicBezTo>
                  <a:close/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6" name="Freeform 232">
              <a:extLst>
                <a:ext uri="{FF2B5EF4-FFF2-40B4-BE49-F238E27FC236}">
                  <a16:creationId xmlns:a16="http://schemas.microsoft.com/office/drawing/2014/main" id="{40B55F53-BF7B-4FEE-9A2C-2E052948A3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3" y="3405"/>
              <a:ext cx="137" cy="822"/>
            </a:xfrm>
            <a:custGeom>
              <a:avLst/>
              <a:gdLst/>
              <a:ahLst/>
              <a:cxnLst>
                <a:cxn ang="0">
                  <a:pos x="69" y="59"/>
                </a:cxn>
                <a:cxn ang="0">
                  <a:pos x="46" y="158"/>
                </a:cxn>
                <a:cxn ang="0">
                  <a:pos x="33" y="251"/>
                </a:cxn>
                <a:cxn ang="0">
                  <a:pos x="33" y="313"/>
                </a:cxn>
                <a:cxn ang="0">
                  <a:pos x="46" y="375"/>
                </a:cxn>
                <a:cxn ang="0">
                  <a:pos x="31" y="391"/>
                </a:cxn>
                <a:cxn ang="0">
                  <a:pos x="25" y="389"/>
                </a:cxn>
                <a:cxn ang="0">
                  <a:pos x="20" y="386"/>
                </a:cxn>
                <a:cxn ang="0">
                  <a:pos x="28" y="374"/>
                </a:cxn>
                <a:cxn ang="0">
                  <a:pos x="17" y="369"/>
                </a:cxn>
                <a:cxn ang="0">
                  <a:pos x="14" y="357"/>
                </a:cxn>
                <a:cxn ang="0">
                  <a:pos x="14" y="341"/>
                </a:cxn>
                <a:cxn ang="0">
                  <a:pos x="19" y="327"/>
                </a:cxn>
                <a:cxn ang="0">
                  <a:pos x="3" y="313"/>
                </a:cxn>
                <a:cxn ang="0">
                  <a:pos x="22" y="293"/>
                </a:cxn>
                <a:cxn ang="0">
                  <a:pos x="22" y="256"/>
                </a:cxn>
                <a:cxn ang="0">
                  <a:pos x="34" y="165"/>
                </a:cxn>
                <a:cxn ang="0">
                  <a:pos x="43" y="58"/>
                </a:cxn>
                <a:cxn ang="0">
                  <a:pos x="59" y="383"/>
                </a:cxn>
                <a:cxn ang="0">
                  <a:pos x="46" y="399"/>
                </a:cxn>
                <a:cxn ang="0">
                  <a:pos x="34" y="406"/>
                </a:cxn>
                <a:cxn ang="0">
                  <a:pos x="48" y="411"/>
                </a:cxn>
                <a:cxn ang="0">
                  <a:pos x="22" y="287"/>
                </a:cxn>
                <a:cxn ang="0">
                  <a:pos x="45" y="403"/>
                </a:cxn>
                <a:cxn ang="0">
                  <a:pos x="13" y="271"/>
                </a:cxn>
                <a:cxn ang="0">
                  <a:pos x="14" y="259"/>
                </a:cxn>
                <a:cxn ang="0">
                  <a:pos x="16" y="296"/>
                </a:cxn>
                <a:cxn ang="0">
                  <a:pos x="14" y="290"/>
                </a:cxn>
                <a:cxn ang="0">
                  <a:pos x="17" y="299"/>
                </a:cxn>
                <a:cxn ang="0">
                  <a:pos x="14" y="301"/>
                </a:cxn>
                <a:cxn ang="0">
                  <a:pos x="6" y="305"/>
                </a:cxn>
                <a:cxn ang="0">
                  <a:pos x="16" y="284"/>
                </a:cxn>
                <a:cxn ang="0">
                  <a:pos x="10" y="302"/>
                </a:cxn>
                <a:cxn ang="0">
                  <a:pos x="53" y="417"/>
                </a:cxn>
                <a:cxn ang="0">
                  <a:pos x="59" y="416"/>
                </a:cxn>
                <a:cxn ang="0">
                  <a:pos x="48" y="413"/>
                </a:cxn>
                <a:cxn ang="0">
                  <a:pos x="39" y="411"/>
                </a:cxn>
                <a:cxn ang="0">
                  <a:pos x="66" y="421"/>
                </a:cxn>
                <a:cxn ang="0">
                  <a:pos x="33" y="403"/>
                </a:cxn>
                <a:cxn ang="0">
                  <a:pos x="25" y="396"/>
                </a:cxn>
                <a:cxn ang="0">
                  <a:pos x="23" y="402"/>
                </a:cxn>
                <a:cxn ang="0">
                  <a:pos x="17" y="383"/>
                </a:cxn>
                <a:cxn ang="0">
                  <a:pos x="19" y="389"/>
                </a:cxn>
                <a:cxn ang="0">
                  <a:pos x="16" y="374"/>
                </a:cxn>
                <a:cxn ang="0">
                  <a:pos x="11" y="372"/>
                </a:cxn>
                <a:cxn ang="0">
                  <a:pos x="13" y="378"/>
                </a:cxn>
                <a:cxn ang="0">
                  <a:pos x="10" y="380"/>
                </a:cxn>
                <a:cxn ang="0">
                  <a:pos x="16" y="368"/>
                </a:cxn>
                <a:cxn ang="0">
                  <a:pos x="13" y="366"/>
                </a:cxn>
                <a:cxn ang="0">
                  <a:pos x="6" y="343"/>
                </a:cxn>
                <a:cxn ang="0">
                  <a:pos x="5" y="360"/>
                </a:cxn>
                <a:cxn ang="0">
                  <a:pos x="13" y="361"/>
                </a:cxn>
                <a:cxn ang="0">
                  <a:pos x="8" y="355"/>
                </a:cxn>
                <a:cxn ang="0">
                  <a:pos x="10" y="363"/>
                </a:cxn>
                <a:cxn ang="0">
                  <a:pos x="8" y="341"/>
                </a:cxn>
                <a:cxn ang="0">
                  <a:pos x="10" y="336"/>
                </a:cxn>
                <a:cxn ang="0">
                  <a:pos x="6" y="333"/>
                </a:cxn>
                <a:cxn ang="0">
                  <a:pos x="8" y="329"/>
                </a:cxn>
                <a:cxn ang="0">
                  <a:pos x="3" y="336"/>
                </a:cxn>
                <a:cxn ang="0">
                  <a:pos x="6" y="326"/>
                </a:cxn>
                <a:cxn ang="0">
                  <a:pos x="5" y="338"/>
                </a:cxn>
              </a:cxnLst>
              <a:rect l="0" t="0" r="r" b="b"/>
              <a:pathLst>
                <a:path w="71" h="424">
                  <a:moveTo>
                    <a:pt x="51" y="0"/>
                  </a:moveTo>
                  <a:cubicBezTo>
                    <a:pt x="53" y="7"/>
                    <a:pt x="54" y="7"/>
                    <a:pt x="54" y="8"/>
                  </a:cubicBezTo>
                  <a:cubicBezTo>
                    <a:pt x="54" y="10"/>
                    <a:pt x="56" y="17"/>
                    <a:pt x="57" y="17"/>
                  </a:cubicBezTo>
                  <a:cubicBezTo>
                    <a:pt x="59" y="21"/>
                    <a:pt x="60" y="21"/>
                    <a:pt x="59" y="22"/>
                  </a:cubicBezTo>
                  <a:cubicBezTo>
                    <a:pt x="56" y="25"/>
                    <a:pt x="60" y="25"/>
                    <a:pt x="59" y="27"/>
                  </a:cubicBezTo>
                  <a:cubicBezTo>
                    <a:pt x="57" y="30"/>
                    <a:pt x="57" y="31"/>
                    <a:pt x="59" y="31"/>
                  </a:cubicBezTo>
                  <a:cubicBezTo>
                    <a:pt x="60" y="33"/>
                    <a:pt x="57" y="36"/>
                    <a:pt x="60" y="36"/>
                  </a:cubicBezTo>
                  <a:cubicBezTo>
                    <a:pt x="62" y="36"/>
                    <a:pt x="63" y="46"/>
                    <a:pt x="63" y="52"/>
                  </a:cubicBezTo>
                  <a:cubicBezTo>
                    <a:pt x="65" y="56"/>
                    <a:pt x="66" y="56"/>
                    <a:pt x="69" y="55"/>
                  </a:cubicBezTo>
                  <a:cubicBezTo>
                    <a:pt x="71" y="56"/>
                    <a:pt x="71" y="58"/>
                    <a:pt x="69" y="59"/>
                  </a:cubicBezTo>
                  <a:cubicBezTo>
                    <a:pt x="69" y="63"/>
                    <a:pt x="69" y="67"/>
                    <a:pt x="66" y="69"/>
                  </a:cubicBezTo>
                  <a:cubicBezTo>
                    <a:pt x="65" y="69"/>
                    <a:pt x="57" y="72"/>
                    <a:pt x="59" y="77"/>
                  </a:cubicBezTo>
                  <a:cubicBezTo>
                    <a:pt x="60" y="78"/>
                    <a:pt x="57" y="91"/>
                    <a:pt x="60" y="95"/>
                  </a:cubicBezTo>
                  <a:cubicBezTo>
                    <a:pt x="63" y="103"/>
                    <a:pt x="57" y="95"/>
                    <a:pt x="56" y="103"/>
                  </a:cubicBezTo>
                  <a:cubicBezTo>
                    <a:pt x="53" y="111"/>
                    <a:pt x="54" y="109"/>
                    <a:pt x="51" y="111"/>
                  </a:cubicBezTo>
                  <a:cubicBezTo>
                    <a:pt x="49" y="112"/>
                    <a:pt x="49" y="119"/>
                    <a:pt x="48" y="120"/>
                  </a:cubicBezTo>
                  <a:cubicBezTo>
                    <a:pt x="45" y="123"/>
                    <a:pt x="49" y="129"/>
                    <a:pt x="48" y="133"/>
                  </a:cubicBezTo>
                  <a:cubicBezTo>
                    <a:pt x="46" y="134"/>
                    <a:pt x="46" y="131"/>
                    <a:pt x="45" y="136"/>
                  </a:cubicBezTo>
                  <a:cubicBezTo>
                    <a:pt x="43" y="140"/>
                    <a:pt x="42" y="145"/>
                    <a:pt x="43" y="147"/>
                  </a:cubicBezTo>
                  <a:cubicBezTo>
                    <a:pt x="45" y="150"/>
                    <a:pt x="45" y="153"/>
                    <a:pt x="46" y="158"/>
                  </a:cubicBezTo>
                  <a:cubicBezTo>
                    <a:pt x="48" y="162"/>
                    <a:pt x="45" y="164"/>
                    <a:pt x="48" y="164"/>
                  </a:cubicBezTo>
                  <a:cubicBezTo>
                    <a:pt x="51" y="164"/>
                    <a:pt x="48" y="167"/>
                    <a:pt x="48" y="171"/>
                  </a:cubicBezTo>
                  <a:cubicBezTo>
                    <a:pt x="49" y="176"/>
                    <a:pt x="45" y="173"/>
                    <a:pt x="45" y="181"/>
                  </a:cubicBezTo>
                  <a:cubicBezTo>
                    <a:pt x="43" y="190"/>
                    <a:pt x="45" y="192"/>
                    <a:pt x="43" y="195"/>
                  </a:cubicBezTo>
                  <a:cubicBezTo>
                    <a:pt x="40" y="200"/>
                    <a:pt x="39" y="196"/>
                    <a:pt x="39" y="200"/>
                  </a:cubicBezTo>
                  <a:cubicBezTo>
                    <a:pt x="37" y="203"/>
                    <a:pt x="39" y="207"/>
                    <a:pt x="37" y="210"/>
                  </a:cubicBezTo>
                  <a:cubicBezTo>
                    <a:pt x="37" y="214"/>
                    <a:pt x="42" y="221"/>
                    <a:pt x="39" y="223"/>
                  </a:cubicBezTo>
                  <a:cubicBezTo>
                    <a:pt x="33" y="228"/>
                    <a:pt x="37" y="231"/>
                    <a:pt x="34" y="232"/>
                  </a:cubicBezTo>
                  <a:cubicBezTo>
                    <a:pt x="31" y="235"/>
                    <a:pt x="36" y="240"/>
                    <a:pt x="33" y="243"/>
                  </a:cubicBezTo>
                  <a:cubicBezTo>
                    <a:pt x="29" y="246"/>
                    <a:pt x="33" y="245"/>
                    <a:pt x="33" y="251"/>
                  </a:cubicBezTo>
                  <a:cubicBezTo>
                    <a:pt x="31" y="257"/>
                    <a:pt x="34" y="259"/>
                    <a:pt x="33" y="260"/>
                  </a:cubicBezTo>
                  <a:cubicBezTo>
                    <a:pt x="33" y="263"/>
                    <a:pt x="31" y="259"/>
                    <a:pt x="29" y="265"/>
                  </a:cubicBezTo>
                  <a:cubicBezTo>
                    <a:pt x="29" y="271"/>
                    <a:pt x="33" y="271"/>
                    <a:pt x="33" y="273"/>
                  </a:cubicBezTo>
                  <a:cubicBezTo>
                    <a:pt x="34" y="274"/>
                    <a:pt x="31" y="279"/>
                    <a:pt x="34" y="281"/>
                  </a:cubicBezTo>
                  <a:cubicBezTo>
                    <a:pt x="36" y="282"/>
                    <a:pt x="29" y="288"/>
                    <a:pt x="34" y="287"/>
                  </a:cubicBezTo>
                  <a:cubicBezTo>
                    <a:pt x="40" y="285"/>
                    <a:pt x="39" y="291"/>
                    <a:pt x="34" y="291"/>
                  </a:cubicBezTo>
                  <a:cubicBezTo>
                    <a:pt x="29" y="290"/>
                    <a:pt x="29" y="291"/>
                    <a:pt x="33" y="293"/>
                  </a:cubicBezTo>
                  <a:cubicBezTo>
                    <a:pt x="37" y="293"/>
                    <a:pt x="37" y="298"/>
                    <a:pt x="34" y="299"/>
                  </a:cubicBezTo>
                  <a:cubicBezTo>
                    <a:pt x="29" y="301"/>
                    <a:pt x="36" y="304"/>
                    <a:pt x="33" y="305"/>
                  </a:cubicBezTo>
                  <a:cubicBezTo>
                    <a:pt x="31" y="307"/>
                    <a:pt x="36" y="312"/>
                    <a:pt x="33" y="313"/>
                  </a:cubicBezTo>
                  <a:cubicBezTo>
                    <a:pt x="28" y="316"/>
                    <a:pt x="36" y="316"/>
                    <a:pt x="31" y="319"/>
                  </a:cubicBezTo>
                  <a:cubicBezTo>
                    <a:pt x="26" y="324"/>
                    <a:pt x="29" y="324"/>
                    <a:pt x="28" y="326"/>
                  </a:cubicBezTo>
                  <a:cubicBezTo>
                    <a:pt x="25" y="329"/>
                    <a:pt x="31" y="330"/>
                    <a:pt x="28" y="333"/>
                  </a:cubicBezTo>
                  <a:cubicBezTo>
                    <a:pt x="25" y="335"/>
                    <a:pt x="23" y="344"/>
                    <a:pt x="20" y="344"/>
                  </a:cubicBezTo>
                  <a:cubicBezTo>
                    <a:pt x="17" y="343"/>
                    <a:pt x="20" y="347"/>
                    <a:pt x="19" y="351"/>
                  </a:cubicBezTo>
                  <a:cubicBezTo>
                    <a:pt x="17" y="355"/>
                    <a:pt x="20" y="352"/>
                    <a:pt x="22" y="358"/>
                  </a:cubicBezTo>
                  <a:cubicBezTo>
                    <a:pt x="22" y="363"/>
                    <a:pt x="23" y="358"/>
                    <a:pt x="26" y="358"/>
                  </a:cubicBezTo>
                  <a:cubicBezTo>
                    <a:pt x="29" y="358"/>
                    <a:pt x="26" y="371"/>
                    <a:pt x="29" y="372"/>
                  </a:cubicBezTo>
                  <a:cubicBezTo>
                    <a:pt x="33" y="374"/>
                    <a:pt x="29" y="375"/>
                    <a:pt x="34" y="375"/>
                  </a:cubicBezTo>
                  <a:cubicBezTo>
                    <a:pt x="39" y="375"/>
                    <a:pt x="46" y="375"/>
                    <a:pt x="46" y="375"/>
                  </a:cubicBezTo>
                  <a:cubicBezTo>
                    <a:pt x="51" y="378"/>
                    <a:pt x="59" y="377"/>
                    <a:pt x="60" y="380"/>
                  </a:cubicBezTo>
                  <a:cubicBezTo>
                    <a:pt x="59" y="380"/>
                    <a:pt x="57" y="380"/>
                    <a:pt x="56" y="378"/>
                  </a:cubicBezTo>
                  <a:cubicBezTo>
                    <a:pt x="53" y="378"/>
                    <a:pt x="53" y="378"/>
                    <a:pt x="51" y="382"/>
                  </a:cubicBezTo>
                  <a:cubicBezTo>
                    <a:pt x="48" y="383"/>
                    <a:pt x="49" y="380"/>
                    <a:pt x="46" y="383"/>
                  </a:cubicBezTo>
                  <a:cubicBezTo>
                    <a:pt x="43" y="385"/>
                    <a:pt x="42" y="383"/>
                    <a:pt x="40" y="386"/>
                  </a:cubicBezTo>
                  <a:cubicBezTo>
                    <a:pt x="40" y="391"/>
                    <a:pt x="40" y="388"/>
                    <a:pt x="39" y="394"/>
                  </a:cubicBezTo>
                  <a:cubicBezTo>
                    <a:pt x="39" y="399"/>
                    <a:pt x="40" y="399"/>
                    <a:pt x="37" y="399"/>
                  </a:cubicBezTo>
                  <a:cubicBezTo>
                    <a:pt x="34" y="399"/>
                    <a:pt x="33" y="397"/>
                    <a:pt x="33" y="397"/>
                  </a:cubicBezTo>
                  <a:cubicBezTo>
                    <a:pt x="31" y="397"/>
                    <a:pt x="28" y="394"/>
                    <a:pt x="28" y="393"/>
                  </a:cubicBezTo>
                  <a:cubicBezTo>
                    <a:pt x="28" y="391"/>
                    <a:pt x="29" y="391"/>
                    <a:pt x="31" y="391"/>
                  </a:cubicBezTo>
                  <a:cubicBezTo>
                    <a:pt x="31" y="393"/>
                    <a:pt x="31" y="391"/>
                    <a:pt x="33" y="391"/>
                  </a:cubicBezTo>
                  <a:cubicBezTo>
                    <a:pt x="34" y="393"/>
                    <a:pt x="33" y="391"/>
                    <a:pt x="34" y="389"/>
                  </a:cubicBezTo>
                  <a:cubicBezTo>
                    <a:pt x="37" y="389"/>
                    <a:pt x="39" y="386"/>
                    <a:pt x="37" y="386"/>
                  </a:cubicBezTo>
                  <a:cubicBezTo>
                    <a:pt x="36" y="385"/>
                    <a:pt x="36" y="386"/>
                    <a:pt x="33" y="388"/>
                  </a:cubicBezTo>
                  <a:cubicBezTo>
                    <a:pt x="31" y="388"/>
                    <a:pt x="33" y="389"/>
                    <a:pt x="29" y="389"/>
                  </a:cubicBezTo>
                  <a:cubicBezTo>
                    <a:pt x="25" y="388"/>
                    <a:pt x="31" y="389"/>
                    <a:pt x="29" y="391"/>
                  </a:cubicBezTo>
                  <a:cubicBezTo>
                    <a:pt x="28" y="391"/>
                    <a:pt x="26" y="391"/>
                    <a:pt x="26" y="394"/>
                  </a:cubicBezTo>
                  <a:cubicBezTo>
                    <a:pt x="28" y="396"/>
                    <a:pt x="26" y="394"/>
                    <a:pt x="25" y="393"/>
                  </a:cubicBezTo>
                  <a:cubicBezTo>
                    <a:pt x="22" y="393"/>
                    <a:pt x="20" y="389"/>
                    <a:pt x="22" y="389"/>
                  </a:cubicBezTo>
                  <a:cubicBezTo>
                    <a:pt x="23" y="389"/>
                    <a:pt x="25" y="391"/>
                    <a:pt x="25" y="389"/>
                  </a:cubicBezTo>
                  <a:cubicBezTo>
                    <a:pt x="23" y="389"/>
                    <a:pt x="25" y="389"/>
                    <a:pt x="23" y="388"/>
                  </a:cubicBezTo>
                  <a:cubicBezTo>
                    <a:pt x="23" y="386"/>
                    <a:pt x="25" y="385"/>
                    <a:pt x="26" y="386"/>
                  </a:cubicBezTo>
                  <a:cubicBezTo>
                    <a:pt x="28" y="388"/>
                    <a:pt x="28" y="383"/>
                    <a:pt x="31" y="383"/>
                  </a:cubicBezTo>
                  <a:cubicBezTo>
                    <a:pt x="33" y="385"/>
                    <a:pt x="34" y="385"/>
                    <a:pt x="36" y="383"/>
                  </a:cubicBezTo>
                  <a:cubicBezTo>
                    <a:pt x="36" y="383"/>
                    <a:pt x="29" y="382"/>
                    <a:pt x="28" y="383"/>
                  </a:cubicBezTo>
                  <a:cubicBezTo>
                    <a:pt x="26" y="385"/>
                    <a:pt x="28" y="382"/>
                    <a:pt x="25" y="382"/>
                  </a:cubicBezTo>
                  <a:cubicBezTo>
                    <a:pt x="23" y="383"/>
                    <a:pt x="25" y="383"/>
                    <a:pt x="25" y="383"/>
                  </a:cubicBezTo>
                  <a:cubicBezTo>
                    <a:pt x="26" y="385"/>
                    <a:pt x="23" y="385"/>
                    <a:pt x="23" y="386"/>
                  </a:cubicBezTo>
                  <a:cubicBezTo>
                    <a:pt x="23" y="388"/>
                    <a:pt x="23" y="389"/>
                    <a:pt x="20" y="389"/>
                  </a:cubicBezTo>
                  <a:cubicBezTo>
                    <a:pt x="17" y="388"/>
                    <a:pt x="22" y="388"/>
                    <a:pt x="20" y="386"/>
                  </a:cubicBezTo>
                  <a:cubicBezTo>
                    <a:pt x="20" y="386"/>
                    <a:pt x="19" y="385"/>
                    <a:pt x="20" y="386"/>
                  </a:cubicBezTo>
                  <a:cubicBezTo>
                    <a:pt x="22" y="386"/>
                    <a:pt x="20" y="382"/>
                    <a:pt x="19" y="385"/>
                  </a:cubicBezTo>
                  <a:cubicBezTo>
                    <a:pt x="17" y="386"/>
                    <a:pt x="17" y="385"/>
                    <a:pt x="19" y="382"/>
                  </a:cubicBezTo>
                  <a:cubicBezTo>
                    <a:pt x="20" y="380"/>
                    <a:pt x="17" y="382"/>
                    <a:pt x="19" y="380"/>
                  </a:cubicBezTo>
                  <a:cubicBezTo>
                    <a:pt x="19" y="377"/>
                    <a:pt x="16" y="375"/>
                    <a:pt x="17" y="377"/>
                  </a:cubicBezTo>
                  <a:cubicBezTo>
                    <a:pt x="19" y="377"/>
                    <a:pt x="20" y="380"/>
                    <a:pt x="22" y="378"/>
                  </a:cubicBezTo>
                  <a:cubicBezTo>
                    <a:pt x="22" y="377"/>
                    <a:pt x="23" y="377"/>
                    <a:pt x="23" y="377"/>
                  </a:cubicBezTo>
                  <a:cubicBezTo>
                    <a:pt x="23" y="378"/>
                    <a:pt x="23" y="378"/>
                    <a:pt x="23" y="375"/>
                  </a:cubicBezTo>
                  <a:cubicBezTo>
                    <a:pt x="25" y="374"/>
                    <a:pt x="28" y="378"/>
                    <a:pt x="26" y="377"/>
                  </a:cubicBezTo>
                  <a:cubicBezTo>
                    <a:pt x="25" y="375"/>
                    <a:pt x="26" y="375"/>
                    <a:pt x="28" y="374"/>
                  </a:cubicBezTo>
                  <a:cubicBezTo>
                    <a:pt x="28" y="371"/>
                    <a:pt x="26" y="371"/>
                    <a:pt x="23" y="369"/>
                  </a:cubicBezTo>
                  <a:cubicBezTo>
                    <a:pt x="20" y="368"/>
                    <a:pt x="20" y="369"/>
                    <a:pt x="23" y="371"/>
                  </a:cubicBezTo>
                  <a:cubicBezTo>
                    <a:pt x="26" y="372"/>
                    <a:pt x="28" y="374"/>
                    <a:pt x="25" y="374"/>
                  </a:cubicBezTo>
                  <a:cubicBezTo>
                    <a:pt x="22" y="372"/>
                    <a:pt x="23" y="374"/>
                    <a:pt x="23" y="374"/>
                  </a:cubicBezTo>
                  <a:cubicBezTo>
                    <a:pt x="22" y="374"/>
                    <a:pt x="22" y="375"/>
                    <a:pt x="22" y="377"/>
                  </a:cubicBezTo>
                  <a:cubicBezTo>
                    <a:pt x="20" y="378"/>
                    <a:pt x="17" y="374"/>
                    <a:pt x="19" y="374"/>
                  </a:cubicBezTo>
                  <a:cubicBezTo>
                    <a:pt x="20" y="375"/>
                    <a:pt x="19" y="375"/>
                    <a:pt x="19" y="372"/>
                  </a:cubicBezTo>
                  <a:cubicBezTo>
                    <a:pt x="19" y="371"/>
                    <a:pt x="17" y="374"/>
                    <a:pt x="16" y="372"/>
                  </a:cubicBezTo>
                  <a:cubicBezTo>
                    <a:pt x="16" y="371"/>
                    <a:pt x="17" y="371"/>
                    <a:pt x="16" y="369"/>
                  </a:cubicBezTo>
                  <a:cubicBezTo>
                    <a:pt x="16" y="368"/>
                    <a:pt x="16" y="368"/>
                    <a:pt x="17" y="369"/>
                  </a:cubicBezTo>
                  <a:cubicBezTo>
                    <a:pt x="17" y="371"/>
                    <a:pt x="19" y="371"/>
                    <a:pt x="17" y="368"/>
                  </a:cubicBezTo>
                  <a:cubicBezTo>
                    <a:pt x="17" y="366"/>
                    <a:pt x="17" y="366"/>
                    <a:pt x="16" y="366"/>
                  </a:cubicBezTo>
                  <a:cubicBezTo>
                    <a:pt x="14" y="366"/>
                    <a:pt x="14" y="368"/>
                    <a:pt x="14" y="364"/>
                  </a:cubicBezTo>
                  <a:cubicBezTo>
                    <a:pt x="14" y="363"/>
                    <a:pt x="14" y="364"/>
                    <a:pt x="14" y="363"/>
                  </a:cubicBezTo>
                  <a:cubicBezTo>
                    <a:pt x="13" y="363"/>
                    <a:pt x="14" y="361"/>
                    <a:pt x="16" y="363"/>
                  </a:cubicBezTo>
                  <a:cubicBezTo>
                    <a:pt x="16" y="363"/>
                    <a:pt x="17" y="361"/>
                    <a:pt x="17" y="360"/>
                  </a:cubicBezTo>
                  <a:cubicBezTo>
                    <a:pt x="19" y="357"/>
                    <a:pt x="17" y="357"/>
                    <a:pt x="17" y="358"/>
                  </a:cubicBezTo>
                  <a:cubicBezTo>
                    <a:pt x="16" y="361"/>
                    <a:pt x="16" y="361"/>
                    <a:pt x="14" y="360"/>
                  </a:cubicBezTo>
                  <a:cubicBezTo>
                    <a:pt x="13" y="358"/>
                    <a:pt x="13" y="358"/>
                    <a:pt x="14" y="358"/>
                  </a:cubicBezTo>
                  <a:cubicBezTo>
                    <a:pt x="16" y="358"/>
                    <a:pt x="16" y="358"/>
                    <a:pt x="14" y="357"/>
                  </a:cubicBezTo>
                  <a:cubicBezTo>
                    <a:pt x="13" y="357"/>
                    <a:pt x="14" y="357"/>
                    <a:pt x="13" y="357"/>
                  </a:cubicBezTo>
                  <a:cubicBezTo>
                    <a:pt x="11" y="355"/>
                    <a:pt x="11" y="355"/>
                    <a:pt x="10" y="354"/>
                  </a:cubicBezTo>
                  <a:cubicBezTo>
                    <a:pt x="8" y="354"/>
                    <a:pt x="11" y="352"/>
                    <a:pt x="13" y="354"/>
                  </a:cubicBezTo>
                  <a:cubicBezTo>
                    <a:pt x="14" y="355"/>
                    <a:pt x="16" y="355"/>
                    <a:pt x="14" y="354"/>
                  </a:cubicBezTo>
                  <a:cubicBezTo>
                    <a:pt x="13" y="352"/>
                    <a:pt x="11" y="351"/>
                    <a:pt x="14" y="352"/>
                  </a:cubicBezTo>
                  <a:cubicBezTo>
                    <a:pt x="17" y="352"/>
                    <a:pt x="16" y="352"/>
                    <a:pt x="13" y="351"/>
                  </a:cubicBezTo>
                  <a:cubicBezTo>
                    <a:pt x="11" y="349"/>
                    <a:pt x="14" y="349"/>
                    <a:pt x="13" y="347"/>
                  </a:cubicBezTo>
                  <a:cubicBezTo>
                    <a:pt x="13" y="347"/>
                    <a:pt x="14" y="346"/>
                    <a:pt x="16" y="347"/>
                  </a:cubicBezTo>
                  <a:cubicBezTo>
                    <a:pt x="17" y="349"/>
                    <a:pt x="16" y="346"/>
                    <a:pt x="14" y="344"/>
                  </a:cubicBezTo>
                  <a:cubicBezTo>
                    <a:pt x="14" y="343"/>
                    <a:pt x="16" y="341"/>
                    <a:pt x="14" y="341"/>
                  </a:cubicBezTo>
                  <a:cubicBezTo>
                    <a:pt x="13" y="343"/>
                    <a:pt x="14" y="346"/>
                    <a:pt x="13" y="346"/>
                  </a:cubicBezTo>
                  <a:cubicBezTo>
                    <a:pt x="11" y="346"/>
                    <a:pt x="13" y="343"/>
                    <a:pt x="11" y="340"/>
                  </a:cubicBezTo>
                  <a:cubicBezTo>
                    <a:pt x="11" y="336"/>
                    <a:pt x="13" y="336"/>
                    <a:pt x="13" y="335"/>
                  </a:cubicBezTo>
                  <a:cubicBezTo>
                    <a:pt x="13" y="332"/>
                    <a:pt x="16" y="335"/>
                    <a:pt x="16" y="335"/>
                  </a:cubicBezTo>
                  <a:cubicBezTo>
                    <a:pt x="14" y="333"/>
                    <a:pt x="16" y="333"/>
                    <a:pt x="14" y="333"/>
                  </a:cubicBezTo>
                  <a:cubicBezTo>
                    <a:pt x="14" y="332"/>
                    <a:pt x="13" y="332"/>
                    <a:pt x="11" y="330"/>
                  </a:cubicBezTo>
                  <a:cubicBezTo>
                    <a:pt x="11" y="329"/>
                    <a:pt x="11" y="330"/>
                    <a:pt x="10" y="329"/>
                  </a:cubicBezTo>
                  <a:cubicBezTo>
                    <a:pt x="10" y="327"/>
                    <a:pt x="11" y="329"/>
                    <a:pt x="14" y="329"/>
                  </a:cubicBezTo>
                  <a:cubicBezTo>
                    <a:pt x="16" y="329"/>
                    <a:pt x="17" y="329"/>
                    <a:pt x="19" y="330"/>
                  </a:cubicBezTo>
                  <a:cubicBezTo>
                    <a:pt x="22" y="332"/>
                    <a:pt x="17" y="327"/>
                    <a:pt x="19" y="327"/>
                  </a:cubicBezTo>
                  <a:cubicBezTo>
                    <a:pt x="20" y="327"/>
                    <a:pt x="17" y="324"/>
                    <a:pt x="17" y="326"/>
                  </a:cubicBezTo>
                  <a:cubicBezTo>
                    <a:pt x="17" y="327"/>
                    <a:pt x="16" y="324"/>
                    <a:pt x="13" y="326"/>
                  </a:cubicBezTo>
                  <a:cubicBezTo>
                    <a:pt x="10" y="326"/>
                    <a:pt x="10" y="326"/>
                    <a:pt x="10" y="324"/>
                  </a:cubicBezTo>
                  <a:cubicBezTo>
                    <a:pt x="11" y="322"/>
                    <a:pt x="11" y="324"/>
                    <a:pt x="13" y="324"/>
                  </a:cubicBezTo>
                  <a:cubicBezTo>
                    <a:pt x="14" y="324"/>
                    <a:pt x="10" y="322"/>
                    <a:pt x="11" y="321"/>
                  </a:cubicBezTo>
                  <a:cubicBezTo>
                    <a:pt x="13" y="318"/>
                    <a:pt x="16" y="319"/>
                    <a:pt x="16" y="318"/>
                  </a:cubicBezTo>
                  <a:cubicBezTo>
                    <a:pt x="16" y="315"/>
                    <a:pt x="14" y="316"/>
                    <a:pt x="14" y="315"/>
                  </a:cubicBezTo>
                  <a:cubicBezTo>
                    <a:pt x="13" y="313"/>
                    <a:pt x="11" y="313"/>
                    <a:pt x="11" y="315"/>
                  </a:cubicBezTo>
                  <a:cubicBezTo>
                    <a:pt x="11" y="316"/>
                    <a:pt x="8" y="315"/>
                    <a:pt x="6" y="313"/>
                  </a:cubicBezTo>
                  <a:cubicBezTo>
                    <a:pt x="6" y="310"/>
                    <a:pt x="3" y="312"/>
                    <a:pt x="3" y="313"/>
                  </a:cubicBezTo>
                  <a:cubicBezTo>
                    <a:pt x="3" y="316"/>
                    <a:pt x="3" y="316"/>
                    <a:pt x="2" y="315"/>
                  </a:cubicBezTo>
                  <a:cubicBezTo>
                    <a:pt x="0" y="312"/>
                    <a:pt x="3" y="310"/>
                    <a:pt x="6" y="307"/>
                  </a:cubicBezTo>
                  <a:cubicBezTo>
                    <a:pt x="11" y="305"/>
                    <a:pt x="8" y="302"/>
                    <a:pt x="11" y="304"/>
                  </a:cubicBezTo>
                  <a:cubicBezTo>
                    <a:pt x="13" y="304"/>
                    <a:pt x="10" y="302"/>
                    <a:pt x="13" y="302"/>
                  </a:cubicBezTo>
                  <a:cubicBezTo>
                    <a:pt x="16" y="302"/>
                    <a:pt x="13" y="305"/>
                    <a:pt x="16" y="307"/>
                  </a:cubicBezTo>
                  <a:cubicBezTo>
                    <a:pt x="19" y="308"/>
                    <a:pt x="14" y="313"/>
                    <a:pt x="17" y="312"/>
                  </a:cubicBezTo>
                  <a:cubicBezTo>
                    <a:pt x="19" y="310"/>
                    <a:pt x="17" y="310"/>
                    <a:pt x="19" y="305"/>
                  </a:cubicBezTo>
                  <a:cubicBezTo>
                    <a:pt x="19" y="301"/>
                    <a:pt x="19" y="302"/>
                    <a:pt x="19" y="299"/>
                  </a:cubicBezTo>
                  <a:cubicBezTo>
                    <a:pt x="19" y="298"/>
                    <a:pt x="22" y="298"/>
                    <a:pt x="20" y="296"/>
                  </a:cubicBezTo>
                  <a:cubicBezTo>
                    <a:pt x="20" y="294"/>
                    <a:pt x="19" y="294"/>
                    <a:pt x="22" y="293"/>
                  </a:cubicBezTo>
                  <a:cubicBezTo>
                    <a:pt x="23" y="293"/>
                    <a:pt x="25" y="291"/>
                    <a:pt x="25" y="290"/>
                  </a:cubicBezTo>
                  <a:cubicBezTo>
                    <a:pt x="26" y="288"/>
                    <a:pt x="26" y="285"/>
                    <a:pt x="23" y="285"/>
                  </a:cubicBezTo>
                  <a:cubicBezTo>
                    <a:pt x="22" y="285"/>
                    <a:pt x="20" y="284"/>
                    <a:pt x="22" y="284"/>
                  </a:cubicBezTo>
                  <a:cubicBezTo>
                    <a:pt x="23" y="282"/>
                    <a:pt x="23" y="279"/>
                    <a:pt x="22" y="276"/>
                  </a:cubicBezTo>
                  <a:cubicBezTo>
                    <a:pt x="22" y="273"/>
                    <a:pt x="26" y="273"/>
                    <a:pt x="25" y="268"/>
                  </a:cubicBezTo>
                  <a:cubicBezTo>
                    <a:pt x="23" y="265"/>
                    <a:pt x="25" y="266"/>
                    <a:pt x="25" y="263"/>
                  </a:cubicBezTo>
                  <a:cubicBezTo>
                    <a:pt x="25" y="262"/>
                    <a:pt x="25" y="262"/>
                    <a:pt x="26" y="263"/>
                  </a:cubicBezTo>
                  <a:cubicBezTo>
                    <a:pt x="28" y="265"/>
                    <a:pt x="29" y="260"/>
                    <a:pt x="25" y="260"/>
                  </a:cubicBezTo>
                  <a:cubicBezTo>
                    <a:pt x="22" y="259"/>
                    <a:pt x="28" y="257"/>
                    <a:pt x="26" y="256"/>
                  </a:cubicBezTo>
                  <a:cubicBezTo>
                    <a:pt x="23" y="256"/>
                    <a:pt x="23" y="251"/>
                    <a:pt x="22" y="256"/>
                  </a:cubicBezTo>
                  <a:cubicBezTo>
                    <a:pt x="22" y="257"/>
                    <a:pt x="19" y="259"/>
                    <a:pt x="16" y="252"/>
                  </a:cubicBezTo>
                  <a:cubicBezTo>
                    <a:pt x="14" y="248"/>
                    <a:pt x="16" y="248"/>
                    <a:pt x="17" y="238"/>
                  </a:cubicBezTo>
                  <a:cubicBezTo>
                    <a:pt x="17" y="232"/>
                    <a:pt x="19" y="240"/>
                    <a:pt x="20" y="231"/>
                  </a:cubicBezTo>
                  <a:cubicBezTo>
                    <a:pt x="22" y="223"/>
                    <a:pt x="19" y="224"/>
                    <a:pt x="19" y="218"/>
                  </a:cubicBezTo>
                  <a:cubicBezTo>
                    <a:pt x="20" y="210"/>
                    <a:pt x="17" y="215"/>
                    <a:pt x="17" y="207"/>
                  </a:cubicBezTo>
                  <a:cubicBezTo>
                    <a:pt x="19" y="203"/>
                    <a:pt x="22" y="210"/>
                    <a:pt x="22" y="203"/>
                  </a:cubicBezTo>
                  <a:cubicBezTo>
                    <a:pt x="22" y="196"/>
                    <a:pt x="23" y="206"/>
                    <a:pt x="23" y="196"/>
                  </a:cubicBezTo>
                  <a:cubicBezTo>
                    <a:pt x="25" y="190"/>
                    <a:pt x="26" y="195"/>
                    <a:pt x="26" y="190"/>
                  </a:cubicBezTo>
                  <a:cubicBezTo>
                    <a:pt x="26" y="187"/>
                    <a:pt x="31" y="184"/>
                    <a:pt x="31" y="175"/>
                  </a:cubicBezTo>
                  <a:cubicBezTo>
                    <a:pt x="31" y="167"/>
                    <a:pt x="36" y="171"/>
                    <a:pt x="34" y="165"/>
                  </a:cubicBezTo>
                  <a:cubicBezTo>
                    <a:pt x="33" y="161"/>
                    <a:pt x="37" y="158"/>
                    <a:pt x="36" y="154"/>
                  </a:cubicBezTo>
                  <a:cubicBezTo>
                    <a:pt x="34" y="151"/>
                    <a:pt x="36" y="150"/>
                    <a:pt x="34" y="142"/>
                  </a:cubicBezTo>
                  <a:cubicBezTo>
                    <a:pt x="33" y="134"/>
                    <a:pt x="34" y="133"/>
                    <a:pt x="36" y="131"/>
                  </a:cubicBezTo>
                  <a:cubicBezTo>
                    <a:pt x="37" y="129"/>
                    <a:pt x="37" y="125"/>
                    <a:pt x="36" y="120"/>
                  </a:cubicBezTo>
                  <a:cubicBezTo>
                    <a:pt x="33" y="116"/>
                    <a:pt x="37" y="117"/>
                    <a:pt x="39" y="111"/>
                  </a:cubicBezTo>
                  <a:cubicBezTo>
                    <a:pt x="39" y="103"/>
                    <a:pt x="40" y="106"/>
                    <a:pt x="40" y="101"/>
                  </a:cubicBezTo>
                  <a:cubicBezTo>
                    <a:pt x="39" y="98"/>
                    <a:pt x="43" y="91"/>
                    <a:pt x="42" y="88"/>
                  </a:cubicBezTo>
                  <a:cubicBezTo>
                    <a:pt x="40" y="84"/>
                    <a:pt x="45" y="83"/>
                    <a:pt x="43" y="77"/>
                  </a:cubicBezTo>
                  <a:cubicBezTo>
                    <a:pt x="40" y="69"/>
                    <a:pt x="45" y="63"/>
                    <a:pt x="43" y="63"/>
                  </a:cubicBezTo>
                  <a:cubicBezTo>
                    <a:pt x="40" y="61"/>
                    <a:pt x="43" y="58"/>
                    <a:pt x="43" y="58"/>
                  </a:cubicBezTo>
                  <a:cubicBezTo>
                    <a:pt x="45" y="58"/>
                    <a:pt x="45" y="56"/>
                    <a:pt x="46" y="47"/>
                  </a:cubicBezTo>
                  <a:cubicBezTo>
                    <a:pt x="48" y="38"/>
                    <a:pt x="45" y="36"/>
                    <a:pt x="46" y="30"/>
                  </a:cubicBezTo>
                  <a:cubicBezTo>
                    <a:pt x="46" y="24"/>
                    <a:pt x="45" y="24"/>
                    <a:pt x="45" y="19"/>
                  </a:cubicBezTo>
                  <a:cubicBezTo>
                    <a:pt x="45" y="16"/>
                    <a:pt x="43" y="21"/>
                    <a:pt x="43" y="10"/>
                  </a:cubicBezTo>
                  <a:cubicBezTo>
                    <a:pt x="53" y="7"/>
                    <a:pt x="46" y="4"/>
                    <a:pt x="48" y="4"/>
                  </a:cubicBezTo>
                  <a:cubicBezTo>
                    <a:pt x="51" y="4"/>
                    <a:pt x="51" y="0"/>
                    <a:pt x="51" y="0"/>
                  </a:cubicBezTo>
                  <a:close/>
                  <a:moveTo>
                    <a:pt x="59" y="411"/>
                  </a:moveTo>
                  <a:cubicBezTo>
                    <a:pt x="59" y="383"/>
                    <a:pt x="59" y="383"/>
                    <a:pt x="59" y="383"/>
                  </a:cubicBezTo>
                  <a:moveTo>
                    <a:pt x="59" y="411"/>
                  </a:moveTo>
                  <a:cubicBezTo>
                    <a:pt x="59" y="383"/>
                    <a:pt x="59" y="383"/>
                    <a:pt x="59" y="383"/>
                  </a:cubicBezTo>
                  <a:cubicBezTo>
                    <a:pt x="57" y="382"/>
                    <a:pt x="56" y="385"/>
                    <a:pt x="54" y="385"/>
                  </a:cubicBezTo>
                  <a:cubicBezTo>
                    <a:pt x="53" y="385"/>
                    <a:pt x="53" y="382"/>
                    <a:pt x="51" y="382"/>
                  </a:cubicBezTo>
                  <a:cubicBezTo>
                    <a:pt x="49" y="382"/>
                    <a:pt x="49" y="385"/>
                    <a:pt x="48" y="386"/>
                  </a:cubicBezTo>
                  <a:cubicBezTo>
                    <a:pt x="46" y="386"/>
                    <a:pt x="45" y="385"/>
                    <a:pt x="45" y="385"/>
                  </a:cubicBezTo>
                  <a:cubicBezTo>
                    <a:pt x="43" y="385"/>
                    <a:pt x="45" y="385"/>
                    <a:pt x="45" y="386"/>
                  </a:cubicBezTo>
                  <a:cubicBezTo>
                    <a:pt x="45" y="388"/>
                    <a:pt x="46" y="386"/>
                    <a:pt x="46" y="388"/>
                  </a:cubicBezTo>
                  <a:cubicBezTo>
                    <a:pt x="45" y="389"/>
                    <a:pt x="45" y="389"/>
                    <a:pt x="45" y="388"/>
                  </a:cubicBezTo>
                  <a:cubicBezTo>
                    <a:pt x="43" y="386"/>
                    <a:pt x="43" y="389"/>
                    <a:pt x="45" y="393"/>
                  </a:cubicBezTo>
                  <a:cubicBezTo>
                    <a:pt x="45" y="396"/>
                    <a:pt x="51" y="391"/>
                    <a:pt x="53" y="393"/>
                  </a:cubicBezTo>
                  <a:cubicBezTo>
                    <a:pt x="54" y="396"/>
                    <a:pt x="45" y="396"/>
                    <a:pt x="46" y="399"/>
                  </a:cubicBezTo>
                  <a:cubicBezTo>
                    <a:pt x="46" y="403"/>
                    <a:pt x="56" y="405"/>
                    <a:pt x="56" y="406"/>
                  </a:cubicBezTo>
                  <a:cubicBezTo>
                    <a:pt x="49" y="405"/>
                    <a:pt x="51" y="403"/>
                    <a:pt x="51" y="405"/>
                  </a:cubicBezTo>
                  <a:cubicBezTo>
                    <a:pt x="49" y="406"/>
                    <a:pt x="48" y="403"/>
                    <a:pt x="46" y="403"/>
                  </a:cubicBezTo>
                  <a:cubicBezTo>
                    <a:pt x="45" y="405"/>
                    <a:pt x="48" y="406"/>
                    <a:pt x="45" y="405"/>
                  </a:cubicBezTo>
                  <a:cubicBezTo>
                    <a:pt x="42" y="402"/>
                    <a:pt x="39" y="400"/>
                    <a:pt x="40" y="402"/>
                  </a:cubicBezTo>
                  <a:cubicBezTo>
                    <a:pt x="40" y="405"/>
                    <a:pt x="45" y="403"/>
                    <a:pt x="42" y="405"/>
                  </a:cubicBezTo>
                  <a:cubicBezTo>
                    <a:pt x="39" y="405"/>
                    <a:pt x="40" y="406"/>
                    <a:pt x="39" y="406"/>
                  </a:cubicBezTo>
                  <a:cubicBezTo>
                    <a:pt x="36" y="405"/>
                    <a:pt x="36" y="405"/>
                    <a:pt x="36" y="405"/>
                  </a:cubicBezTo>
                  <a:cubicBezTo>
                    <a:pt x="36" y="406"/>
                    <a:pt x="34" y="405"/>
                    <a:pt x="33" y="405"/>
                  </a:cubicBezTo>
                  <a:cubicBezTo>
                    <a:pt x="31" y="405"/>
                    <a:pt x="34" y="406"/>
                    <a:pt x="34" y="406"/>
                  </a:cubicBezTo>
                  <a:cubicBezTo>
                    <a:pt x="33" y="408"/>
                    <a:pt x="31" y="405"/>
                    <a:pt x="31" y="406"/>
                  </a:cubicBezTo>
                  <a:cubicBezTo>
                    <a:pt x="31" y="408"/>
                    <a:pt x="31" y="408"/>
                    <a:pt x="31" y="408"/>
                  </a:cubicBezTo>
                  <a:cubicBezTo>
                    <a:pt x="33" y="410"/>
                    <a:pt x="34" y="408"/>
                    <a:pt x="36" y="408"/>
                  </a:cubicBezTo>
                  <a:cubicBezTo>
                    <a:pt x="36" y="410"/>
                    <a:pt x="36" y="406"/>
                    <a:pt x="37" y="406"/>
                  </a:cubicBezTo>
                  <a:cubicBezTo>
                    <a:pt x="37" y="406"/>
                    <a:pt x="36" y="408"/>
                    <a:pt x="37" y="408"/>
                  </a:cubicBezTo>
                  <a:cubicBezTo>
                    <a:pt x="37" y="410"/>
                    <a:pt x="40" y="406"/>
                    <a:pt x="39" y="408"/>
                  </a:cubicBezTo>
                  <a:cubicBezTo>
                    <a:pt x="39" y="411"/>
                    <a:pt x="39" y="410"/>
                    <a:pt x="40" y="410"/>
                  </a:cubicBezTo>
                  <a:cubicBezTo>
                    <a:pt x="40" y="410"/>
                    <a:pt x="40" y="411"/>
                    <a:pt x="42" y="410"/>
                  </a:cubicBezTo>
                  <a:cubicBezTo>
                    <a:pt x="43" y="410"/>
                    <a:pt x="45" y="411"/>
                    <a:pt x="45" y="411"/>
                  </a:cubicBezTo>
                  <a:cubicBezTo>
                    <a:pt x="46" y="410"/>
                    <a:pt x="46" y="411"/>
                    <a:pt x="48" y="411"/>
                  </a:cubicBezTo>
                  <a:cubicBezTo>
                    <a:pt x="48" y="410"/>
                    <a:pt x="49" y="411"/>
                    <a:pt x="49" y="410"/>
                  </a:cubicBezTo>
                  <a:cubicBezTo>
                    <a:pt x="49" y="408"/>
                    <a:pt x="49" y="411"/>
                    <a:pt x="51" y="411"/>
                  </a:cubicBezTo>
                  <a:cubicBezTo>
                    <a:pt x="56" y="411"/>
                    <a:pt x="57" y="413"/>
                    <a:pt x="57" y="411"/>
                  </a:cubicBezTo>
                  <a:cubicBezTo>
                    <a:pt x="57" y="410"/>
                    <a:pt x="57" y="411"/>
                    <a:pt x="59" y="411"/>
                  </a:cubicBezTo>
                  <a:close/>
                  <a:moveTo>
                    <a:pt x="20" y="291"/>
                  </a:moveTo>
                  <a:cubicBezTo>
                    <a:pt x="20" y="291"/>
                    <a:pt x="19" y="291"/>
                    <a:pt x="20" y="293"/>
                  </a:cubicBezTo>
                  <a:cubicBezTo>
                    <a:pt x="22" y="293"/>
                    <a:pt x="23" y="291"/>
                    <a:pt x="23" y="291"/>
                  </a:cubicBezTo>
                  <a:cubicBezTo>
                    <a:pt x="25" y="290"/>
                    <a:pt x="23" y="290"/>
                    <a:pt x="23" y="290"/>
                  </a:cubicBezTo>
                  <a:cubicBezTo>
                    <a:pt x="25" y="290"/>
                    <a:pt x="26" y="288"/>
                    <a:pt x="23" y="287"/>
                  </a:cubicBezTo>
                  <a:cubicBezTo>
                    <a:pt x="22" y="285"/>
                    <a:pt x="23" y="287"/>
                    <a:pt x="22" y="287"/>
                  </a:cubicBezTo>
                  <a:cubicBezTo>
                    <a:pt x="22" y="287"/>
                    <a:pt x="20" y="287"/>
                    <a:pt x="20" y="288"/>
                  </a:cubicBezTo>
                  <a:cubicBezTo>
                    <a:pt x="22" y="290"/>
                    <a:pt x="20" y="288"/>
                    <a:pt x="19" y="290"/>
                  </a:cubicBezTo>
                  <a:cubicBezTo>
                    <a:pt x="19" y="290"/>
                    <a:pt x="19" y="290"/>
                    <a:pt x="20" y="291"/>
                  </a:cubicBezTo>
                  <a:close/>
                  <a:moveTo>
                    <a:pt x="43" y="402"/>
                  </a:moveTo>
                  <a:cubicBezTo>
                    <a:pt x="42" y="400"/>
                    <a:pt x="42" y="400"/>
                    <a:pt x="43" y="400"/>
                  </a:cubicBezTo>
                  <a:cubicBezTo>
                    <a:pt x="45" y="402"/>
                    <a:pt x="45" y="402"/>
                    <a:pt x="43" y="400"/>
                  </a:cubicBezTo>
                  <a:cubicBezTo>
                    <a:pt x="43" y="399"/>
                    <a:pt x="43" y="397"/>
                    <a:pt x="43" y="396"/>
                  </a:cubicBezTo>
                  <a:cubicBezTo>
                    <a:pt x="43" y="394"/>
                    <a:pt x="42" y="396"/>
                    <a:pt x="42" y="397"/>
                  </a:cubicBezTo>
                  <a:cubicBezTo>
                    <a:pt x="42" y="399"/>
                    <a:pt x="40" y="397"/>
                    <a:pt x="40" y="399"/>
                  </a:cubicBezTo>
                  <a:cubicBezTo>
                    <a:pt x="40" y="400"/>
                    <a:pt x="42" y="402"/>
                    <a:pt x="45" y="403"/>
                  </a:cubicBezTo>
                  <a:cubicBezTo>
                    <a:pt x="46" y="405"/>
                    <a:pt x="45" y="403"/>
                    <a:pt x="43" y="402"/>
                  </a:cubicBezTo>
                  <a:close/>
                  <a:moveTo>
                    <a:pt x="39" y="402"/>
                  </a:moveTo>
                  <a:cubicBezTo>
                    <a:pt x="39" y="400"/>
                    <a:pt x="37" y="402"/>
                    <a:pt x="37" y="400"/>
                  </a:cubicBezTo>
                  <a:cubicBezTo>
                    <a:pt x="36" y="399"/>
                    <a:pt x="34" y="399"/>
                    <a:pt x="34" y="400"/>
                  </a:cubicBezTo>
                  <a:cubicBezTo>
                    <a:pt x="34" y="402"/>
                    <a:pt x="33" y="403"/>
                    <a:pt x="34" y="403"/>
                  </a:cubicBezTo>
                  <a:cubicBezTo>
                    <a:pt x="36" y="403"/>
                    <a:pt x="34" y="402"/>
                    <a:pt x="36" y="403"/>
                  </a:cubicBezTo>
                  <a:cubicBezTo>
                    <a:pt x="37" y="403"/>
                    <a:pt x="36" y="403"/>
                    <a:pt x="37" y="405"/>
                  </a:cubicBezTo>
                  <a:cubicBezTo>
                    <a:pt x="39" y="405"/>
                    <a:pt x="39" y="403"/>
                    <a:pt x="39" y="402"/>
                  </a:cubicBezTo>
                  <a:close/>
                  <a:moveTo>
                    <a:pt x="13" y="265"/>
                  </a:moveTo>
                  <a:cubicBezTo>
                    <a:pt x="13" y="266"/>
                    <a:pt x="14" y="266"/>
                    <a:pt x="13" y="271"/>
                  </a:cubicBezTo>
                  <a:cubicBezTo>
                    <a:pt x="11" y="276"/>
                    <a:pt x="13" y="274"/>
                    <a:pt x="16" y="276"/>
                  </a:cubicBezTo>
                  <a:cubicBezTo>
                    <a:pt x="20" y="276"/>
                    <a:pt x="16" y="273"/>
                    <a:pt x="17" y="273"/>
                  </a:cubicBezTo>
                  <a:cubicBezTo>
                    <a:pt x="20" y="273"/>
                    <a:pt x="17" y="270"/>
                    <a:pt x="19" y="270"/>
                  </a:cubicBezTo>
                  <a:cubicBezTo>
                    <a:pt x="20" y="270"/>
                    <a:pt x="20" y="270"/>
                    <a:pt x="17" y="266"/>
                  </a:cubicBezTo>
                  <a:cubicBezTo>
                    <a:pt x="16" y="265"/>
                    <a:pt x="19" y="266"/>
                    <a:pt x="17" y="265"/>
                  </a:cubicBezTo>
                  <a:cubicBezTo>
                    <a:pt x="17" y="263"/>
                    <a:pt x="17" y="263"/>
                    <a:pt x="19" y="263"/>
                  </a:cubicBezTo>
                  <a:cubicBezTo>
                    <a:pt x="22" y="263"/>
                    <a:pt x="20" y="262"/>
                    <a:pt x="19" y="260"/>
                  </a:cubicBezTo>
                  <a:cubicBezTo>
                    <a:pt x="19" y="259"/>
                    <a:pt x="19" y="257"/>
                    <a:pt x="17" y="259"/>
                  </a:cubicBezTo>
                  <a:cubicBezTo>
                    <a:pt x="14" y="259"/>
                    <a:pt x="17" y="257"/>
                    <a:pt x="16" y="257"/>
                  </a:cubicBezTo>
                  <a:cubicBezTo>
                    <a:pt x="14" y="257"/>
                    <a:pt x="14" y="257"/>
                    <a:pt x="14" y="259"/>
                  </a:cubicBezTo>
                  <a:cubicBezTo>
                    <a:pt x="16" y="262"/>
                    <a:pt x="14" y="262"/>
                    <a:pt x="13" y="265"/>
                  </a:cubicBezTo>
                  <a:close/>
                  <a:moveTo>
                    <a:pt x="22" y="281"/>
                  </a:moveTo>
                  <a:cubicBezTo>
                    <a:pt x="22" y="281"/>
                    <a:pt x="22" y="282"/>
                    <a:pt x="20" y="282"/>
                  </a:cubicBezTo>
                  <a:cubicBezTo>
                    <a:pt x="20" y="282"/>
                    <a:pt x="20" y="281"/>
                    <a:pt x="22" y="281"/>
                  </a:cubicBezTo>
                  <a:close/>
                  <a:moveTo>
                    <a:pt x="16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6" y="279"/>
                    <a:pt x="16" y="281"/>
                    <a:pt x="14" y="281"/>
                  </a:cubicBezTo>
                  <a:cubicBezTo>
                    <a:pt x="14" y="279"/>
                    <a:pt x="13" y="281"/>
                    <a:pt x="14" y="281"/>
                  </a:cubicBezTo>
                  <a:cubicBezTo>
                    <a:pt x="16" y="282"/>
                    <a:pt x="16" y="282"/>
                    <a:pt x="16" y="281"/>
                  </a:cubicBezTo>
                  <a:close/>
                  <a:moveTo>
                    <a:pt x="16" y="296"/>
                  </a:moveTo>
                  <a:cubicBezTo>
                    <a:pt x="16" y="296"/>
                    <a:pt x="16" y="296"/>
                    <a:pt x="17" y="296"/>
                  </a:cubicBezTo>
                  <a:cubicBezTo>
                    <a:pt x="17" y="298"/>
                    <a:pt x="17" y="296"/>
                    <a:pt x="17" y="294"/>
                  </a:cubicBezTo>
                  <a:cubicBezTo>
                    <a:pt x="16" y="293"/>
                    <a:pt x="16" y="294"/>
                    <a:pt x="14" y="294"/>
                  </a:cubicBezTo>
                  <a:cubicBezTo>
                    <a:pt x="13" y="293"/>
                    <a:pt x="13" y="294"/>
                    <a:pt x="14" y="296"/>
                  </a:cubicBezTo>
                  <a:cubicBezTo>
                    <a:pt x="14" y="296"/>
                    <a:pt x="14" y="296"/>
                    <a:pt x="16" y="296"/>
                  </a:cubicBezTo>
                  <a:close/>
                  <a:moveTo>
                    <a:pt x="16" y="293"/>
                  </a:moveTo>
                  <a:cubicBezTo>
                    <a:pt x="16" y="293"/>
                    <a:pt x="16" y="293"/>
                    <a:pt x="14" y="291"/>
                  </a:cubicBezTo>
                  <a:cubicBezTo>
                    <a:pt x="13" y="291"/>
                    <a:pt x="13" y="293"/>
                    <a:pt x="13" y="293"/>
                  </a:cubicBezTo>
                  <a:cubicBezTo>
                    <a:pt x="11" y="294"/>
                    <a:pt x="13" y="293"/>
                    <a:pt x="16" y="293"/>
                  </a:cubicBezTo>
                  <a:close/>
                  <a:moveTo>
                    <a:pt x="14" y="290"/>
                  </a:moveTo>
                  <a:cubicBezTo>
                    <a:pt x="16" y="290"/>
                    <a:pt x="16" y="290"/>
                    <a:pt x="16" y="290"/>
                  </a:cubicBezTo>
                  <a:cubicBezTo>
                    <a:pt x="16" y="288"/>
                    <a:pt x="14" y="288"/>
                    <a:pt x="13" y="290"/>
                  </a:cubicBezTo>
                  <a:cubicBezTo>
                    <a:pt x="11" y="290"/>
                    <a:pt x="13" y="290"/>
                    <a:pt x="13" y="291"/>
                  </a:cubicBezTo>
                  <a:cubicBezTo>
                    <a:pt x="13" y="291"/>
                    <a:pt x="14" y="291"/>
                    <a:pt x="14" y="290"/>
                  </a:cubicBezTo>
                  <a:close/>
                  <a:moveTo>
                    <a:pt x="17" y="290"/>
                  </a:moveTo>
                  <a:cubicBezTo>
                    <a:pt x="19" y="290"/>
                    <a:pt x="19" y="288"/>
                    <a:pt x="17" y="288"/>
                  </a:cubicBezTo>
                  <a:cubicBezTo>
                    <a:pt x="16" y="288"/>
                    <a:pt x="17" y="288"/>
                    <a:pt x="17" y="290"/>
                  </a:cubicBezTo>
                  <a:cubicBezTo>
                    <a:pt x="17" y="290"/>
                    <a:pt x="17" y="290"/>
                    <a:pt x="17" y="290"/>
                  </a:cubicBezTo>
                  <a:close/>
                  <a:moveTo>
                    <a:pt x="19" y="301"/>
                  </a:moveTo>
                  <a:cubicBezTo>
                    <a:pt x="19" y="299"/>
                    <a:pt x="19" y="299"/>
                    <a:pt x="17" y="299"/>
                  </a:cubicBezTo>
                  <a:cubicBezTo>
                    <a:pt x="17" y="299"/>
                    <a:pt x="16" y="301"/>
                    <a:pt x="17" y="302"/>
                  </a:cubicBezTo>
                  <a:cubicBezTo>
                    <a:pt x="17" y="302"/>
                    <a:pt x="19" y="302"/>
                    <a:pt x="19" y="301"/>
                  </a:cubicBezTo>
                  <a:close/>
                  <a:moveTo>
                    <a:pt x="13" y="301"/>
                  </a:moveTo>
                  <a:cubicBezTo>
                    <a:pt x="14" y="301"/>
                    <a:pt x="13" y="299"/>
                    <a:pt x="13" y="299"/>
                  </a:cubicBezTo>
                  <a:cubicBezTo>
                    <a:pt x="11" y="298"/>
                    <a:pt x="11" y="299"/>
                    <a:pt x="11" y="301"/>
                  </a:cubicBezTo>
                  <a:cubicBezTo>
                    <a:pt x="13" y="301"/>
                    <a:pt x="11" y="302"/>
                    <a:pt x="13" y="302"/>
                  </a:cubicBezTo>
                  <a:cubicBezTo>
                    <a:pt x="13" y="301"/>
                    <a:pt x="13" y="301"/>
                    <a:pt x="13" y="301"/>
                  </a:cubicBezTo>
                  <a:close/>
                  <a:moveTo>
                    <a:pt x="14" y="301"/>
                  </a:moveTo>
                  <a:cubicBezTo>
                    <a:pt x="14" y="301"/>
                    <a:pt x="16" y="299"/>
                    <a:pt x="16" y="301"/>
                  </a:cubicBezTo>
                  <a:cubicBezTo>
                    <a:pt x="16" y="301"/>
                    <a:pt x="16" y="302"/>
                    <a:pt x="14" y="301"/>
                  </a:cubicBezTo>
                  <a:close/>
                  <a:moveTo>
                    <a:pt x="17" y="304"/>
                  </a:moveTo>
                  <a:cubicBezTo>
                    <a:pt x="17" y="304"/>
                    <a:pt x="17" y="304"/>
                    <a:pt x="17" y="302"/>
                  </a:cubicBezTo>
                  <a:cubicBezTo>
                    <a:pt x="17" y="302"/>
                    <a:pt x="16" y="302"/>
                    <a:pt x="16" y="304"/>
                  </a:cubicBezTo>
                  <a:cubicBezTo>
                    <a:pt x="16" y="305"/>
                    <a:pt x="16" y="305"/>
                    <a:pt x="17" y="304"/>
                  </a:cubicBezTo>
                  <a:close/>
                  <a:moveTo>
                    <a:pt x="6" y="305"/>
                  </a:moveTo>
                  <a:cubicBezTo>
                    <a:pt x="6" y="305"/>
                    <a:pt x="6" y="305"/>
                    <a:pt x="6" y="305"/>
                  </a:cubicBezTo>
                  <a:cubicBezTo>
                    <a:pt x="6" y="307"/>
                    <a:pt x="8" y="307"/>
                    <a:pt x="8" y="305"/>
                  </a:cubicBezTo>
                  <a:cubicBezTo>
                    <a:pt x="10" y="305"/>
                    <a:pt x="10" y="304"/>
                    <a:pt x="8" y="302"/>
                  </a:cubicBezTo>
                  <a:cubicBezTo>
                    <a:pt x="8" y="302"/>
                    <a:pt x="8" y="302"/>
                    <a:pt x="6" y="304"/>
                  </a:cubicBezTo>
                  <a:cubicBezTo>
                    <a:pt x="6" y="304"/>
                    <a:pt x="6" y="304"/>
                    <a:pt x="6" y="305"/>
                  </a:cubicBezTo>
                  <a:close/>
                  <a:moveTo>
                    <a:pt x="13" y="287"/>
                  </a:moveTo>
                  <a:cubicBezTo>
                    <a:pt x="13" y="287"/>
                    <a:pt x="13" y="287"/>
                    <a:pt x="11" y="287"/>
                  </a:cubicBezTo>
                  <a:cubicBezTo>
                    <a:pt x="11" y="288"/>
                    <a:pt x="11" y="288"/>
                    <a:pt x="11" y="288"/>
                  </a:cubicBezTo>
                  <a:cubicBezTo>
                    <a:pt x="13" y="288"/>
                    <a:pt x="13" y="287"/>
                    <a:pt x="13" y="287"/>
                  </a:cubicBezTo>
                  <a:close/>
                  <a:moveTo>
                    <a:pt x="14" y="288"/>
                  </a:moveTo>
                  <a:cubicBezTo>
                    <a:pt x="16" y="288"/>
                    <a:pt x="16" y="288"/>
                    <a:pt x="16" y="288"/>
                  </a:cubicBezTo>
                  <a:cubicBezTo>
                    <a:pt x="16" y="287"/>
                    <a:pt x="14" y="288"/>
                    <a:pt x="13" y="288"/>
                  </a:cubicBezTo>
                  <a:cubicBezTo>
                    <a:pt x="13" y="288"/>
                    <a:pt x="13" y="288"/>
                    <a:pt x="14" y="288"/>
                  </a:cubicBezTo>
                  <a:close/>
                  <a:moveTo>
                    <a:pt x="14" y="285"/>
                  </a:moveTo>
                  <a:cubicBezTo>
                    <a:pt x="14" y="284"/>
                    <a:pt x="14" y="284"/>
                    <a:pt x="16" y="284"/>
                  </a:cubicBezTo>
                  <a:cubicBezTo>
                    <a:pt x="16" y="285"/>
                    <a:pt x="14" y="287"/>
                    <a:pt x="14" y="285"/>
                  </a:cubicBezTo>
                  <a:close/>
                  <a:moveTo>
                    <a:pt x="19" y="284"/>
                  </a:moveTo>
                  <a:cubicBezTo>
                    <a:pt x="17" y="284"/>
                    <a:pt x="17" y="282"/>
                    <a:pt x="17" y="282"/>
                  </a:cubicBezTo>
                  <a:cubicBezTo>
                    <a:pt x="17" y="281"/>
                    <a:pt x="19" y="284"/>
                    <a:pt x="19" y="284"/>
                  </a:cubicBezTo>
                  <a:close/>
                  <a:moveTo>
                    <a:pt x="8" y="277"/>
                  </a:moveTo>
                  <a:cubicBezTo>
                    <a:pt x="8" y="277"/>
                    <a:pt x="10" y="276"/>
                    <a:pt x="10" y="277"/>
                  </a:cubicBezTo>
                  <a:cubicBezTo>
                    <a:pt x="11" y="277"/>
                    <a:pt x="8" y="279"/>
                    <a:pt x="8" y="277"/>
                  </a:cubicBezTo>
                  <a:close/>
                  <a:moveTo>
                    <a:pt x="10" y="302"/>
                  </a:moveTo>
                  <a:cubicBezTo>
                    <a:pt x="10" y="301"/>
                    <a:pt x="10" y="301"/>
                    <a:pt x="10" y="301"/>
                  </a:cubicBezTo>
                  <a:cubicBezTo>
                    <a:pt x="11" y="301"/>
                    <a:pt x="11" y="302"/>
                    <a:pt x="10" y="302"/>
                  </a:cubicBezTo>
                  <a:close/>
                  <a:moveTo>
                    <a:pt x="16" y="299"/>
                  </a:moveTo>
                  <a:cubicBezTo>
                    <a:pt x="16" y="299"/>
                    <a:pt x="14" y="298"/>
                    <a:pt x="14" y="299"/>
                  </a:cubicBezTo>
                  <a:cubicBezTo>
                    <a:pt x="14" y="299"/>
                    <a:pt x="14" y="299"/>
                    <a:pt x="16" y="299"/>
                  </a:cubicBezTo>
                  <a:cubicBezTo>
                    <a:pt x="16" y="299"/>
                    <a:pt x="17" y="299"/>
                    <a:pt x="16" y="299"/>
                  </a:cubicBezTo>
                  <a:close/>
                  <a:moveTo>
                    <a:pt x="17" y="293"/>
                  </a:moveTo>
                  <a:cubicBezTo>
                    <a:pt x="16" y="293"/>
                    <a:pt x="16" y="291"/>
                    <a:pt x="16" y="291"/>
                  </a:cubicBezTo>
                  <a:cubicBezTo>
                    <a:pt x="17" y="291"/>
                    <a:pt x="17" y="293"/>
                    <a:pt x="17" y="293"/>
                  </a:cubicBezTo>
                  <a:close/>
                  <a:moveTo>
                    <a:pt x="51" y="417"/>
                  </a:moveTo>
                  <a:cubicBezTo>
                    <a:pt x="53" y="417"/>
                    <a:pt x="53" y="419"/>
                    <a:pt x="54" y="419"/>
                  </a:cubicBezTo>
                  <a:cubicBezTo>
                    <a:pt x="56" y="419"/>
                    <a:pt x="54" y="419"/>
                    <a:pt x="53" y="417"/>
                  </a:cubicBezTo>
                  <a:cubicBezTo>
                    <a:pt x="51" y="416"/>
                    <a:pt x="53" y="416"/>
                    <a:pt x="54" y="416"/>
                  </a:cubicBezTo>
                  <a:cubicBezTo>
                    <a:pt x="56" y="416"/>
                    <a:pt x="57" y="416"/>
                    <a:pt x="56" y="416"/>
                  </a:cubicBezTo>
                  <a:cubicBezTo>
                    <a:pt x="56" y="417"/>
                    <a:pt x="56" y="417"/>
                    <a:pt x="56" y="419"/>
                  </a:cubicBezTo>
                  <a:cubicBezTo>
                    <a:pt x="57" y="421"/>
                    <a:pt x="57" y="417"/>
                    <a:pt x="59" y="419"/>
                  </a:cubicBezTo>
                  <a:cubicBezTo>
                    <a:pt x="59" y="421"/>
                    <a:pt x="60" y="419"/>
                    <a:pt x="60" y="421"/>
                  </a:cubicBezTo>
                  <a:cubicBezTo>
                    <a:pt x="62" y="422"/>
                    <a:pt x="62" y="421"/>
                    <a:pt x="62" y="422"/>
                  </a:cubicBezTo>
                  <a:cubicBezTo>
                    <a:pt x="63" y="424"/>
                    <a:pt x="63" y="421"/>
                    <a:pt x="63" y="421"/>
                  </a:cubicBezTo>
                  <a:cubicBezTo>
                    <a:pt x="62" y="419"/>
                    <a:pt x="63" y="419"/>
                    <a:pt x="60" y="417"/>
                  </a:cubicBezTo>
                  <a:cubicBezTo>
                    <a:pt x="57" y="416"/>
                    <a:pt x="62" y="417"/>
                    <a:pt x="60" y="416"/>
                  </a:cubicBezTo>
                  <a:cubicBezTo>
                    <a:pt x="60" y="416"/>
                    <a:pt x="60" y="416"/>
                    <a:pt x="59" y="416"/>
                  </a:cubicBezTo>
                  <a:cubicBezTo>
                    <a:pt x="57" y="414"/>
                    <a:pt x="57" y="414"/>
                    <a:pt x="59" y="414"/>
                  </a:cubicBezTo>
                  <a:cubicBezTo>
                    <a:pt x="60" y="414"/>
                    <a:pt x="60" y="413"/>
                    <a:pt x="60" y="413"/>
                  </a:cubicBezTo>
                  <a:cubicBezTo>
                    <a:pt x="59" y="411"/>
                    <a:pt x="56" y="413"/>
                    <a:pt x="54" y="413"/>
                  </a:cubicBezTo>
                  <a:cubicBezTo>
                    <a:pt x="53" y="413"/>
                    <a:pt x="51" y="413"/>
                    <a:pt x="48" y="414"/>
                  </a:cubicBezTo>
                  <a:cubicBezTo>
                    <a:pt x="46" y="414"/>
                    <a:pt x="48" y="414"/>
                    <a:pt x="49" y="416"/>
                  </a:cubicBezTo>
                  <a:cubicBezTo>
                    <a:pt x="51" y="417"/>
                    <a:pt x="46" y="416"/>
                    <a:pt x="51" y="417"/>
                  </a:cubicBezTo>
                  <a:close/>
                  <a:moveTo>
                    <a:pt x="51" y="413"/>
                  </a:moveTo>
                  <a:cubicBezTo>
                    <a:pt x="54" y="411"/>
                    <a:pt x="53" y="413"/>
                    <a:pt x="51" y="411"/>
                  </a:cubicBezTo>
                  <a:cubicBezTo>
                    <a:pt x="48" y="411"/>
                    <a:pt x="48" y="411"/>
                    <a:pt x="46" y="413"/>
                  </a:cubicBezTo>
                  <a:cubicBezTo>
                    <a:pt x="45" y="413"/>
                    <a:pt x="46" y="413"/>
                    <a:pt x="48" y="413"/>
                  </a:cubicBezTo>
                  <a:cubicBezTo>
                    <a:pt x="48" y="413"/>
                    <a:pt x="48" y="413"/>
                    <a:pt x="51" y="413"/>
                  </a:cubicBezTo>
                  <a:close/>
                  <a:moveTo>
                    <a:pt x="43" y="413"/>
                  </a:moveTo>
                  <a:cubicBezTo>
                    <a:pt x="43" y="413"/>
                    <a:pt x="42" y="413"/>
                    <a:pt x="43" y="413"/>
                  </a:cubicBezTo>
                  <a:cubicBezTo>
                    <a:pt x="46" y="413"/>
                    <a:pt x="45" y="411"/>
                    <a:pt x="43" y="411"/>
                  </a:cubicBezTo>
                  <a:cubicBezTo>
                    <a:pt x="42" y="411"/>
                    <a:pt x="42" y="413"/>
                    <a:pt x="40" y="413"/>
                  </a:cubicBezTo>
                  <a:cubicBezTo>
                    <a:pt x="39" y="413"/>
                    <a:pt x="39" y="413"/>
                    <a:pt x="39" y="413"/>
                  </a:cubicBezTo>
                  <a:cubicBezTo>
                    <a:pt x="39" y="414"/>
                    <a:pt x="40" y="414"/>
                    <a:pt x="42" y="414"/>
                  </a:cubicBezTo>
                  <a:cubicBezTo>
                    <a:pt x="43" y="414"/>
                    <a:pt x="42" y="416"/>
                    <a:pt x="43" y="416"/>
                  </a:cubicBezTo>
                  <a:cubicBezTo>
                    <a:pt x="45" y="414"/>
                    <a:pt x="45" y="413"/>
                    <a:pt x="43" y="413"/>
                  </a:cubicBezTo>
                  <a:close/>
                  <a:moveTo>
                    <a:pt x="39" y="411"/>
                  </a:moveTo>
                  <a:cubicBezTo>
                    <a:pt x="39" y="411"/>
                    <a:pt x="37" y="410"/>
                    <a:pt x="36" y="411"/>
                  </a:cubicBezTo>
                  <a:cubicBezTo>
                    <a:pt x="36" y="411"/>
                    <a:pt x="36" y="413"/>
                    <a:pt x="37" y="411"/>
                  </a:cubicBezTo>
                  <a:cubicBezTo>
                    <a:pt x="39" y="411"/>
                    <a:pt x="37" y="413"/>
                    <a:pt x="39" y="411"/>
                  </a:cubicBezTo>
                  <a:cubicBezTo>
                    <a:pt x="40" y="411"/>
                    <a:pt x="39" y="411"/>
                    <a:pt x="39" y="411"/>
                  </a:cubicBezTo>
                  <a:close/>
                  <a:moveTo>
                    <a:pt x="65" y="424"/>
                  </a:moveTo>
                  <a:cubicBezTo>
                    <a:pt x="63" y="422"/>
                    <a:pt x="66" y="422"/>
                    <a:pt x="66" y="422"/>
                  </a:cubicBezTo>
                  <a:cubicBezTo>
                    <a:pt x="68" y="424"/>
                    <a:pt x="65" y="424"/>
                    <a:pt x="65" y="424"/>
                  </a:cubicBezTo>
                  <a:close/>
                  <a:moveTo>
                    <a:pt x="68" y="421"/>
                  </a:moveTo>
                  <a:cubicBezTo>
                    <a:pt x="68" y="421"/>
                    <a:pt x="68" y="419"/>
                    <a:pt x="68" y="421"/>
                  </a:cubicBezTo>
                  <a:cubicBezTo>
                    <a:pt x="68" y="422"/>
                    <a:pt x="66" y="421"/>
                    <a:pt x="66" y="421"/>
                  </a:cubicBezTo>
                  <a:cubicBezTo>
                    <a:pt x="66" y="422"/>
                    <a:pt x="66" y="422"/>
                    <a:pt x="68" y="422"/>
                  </a:cubicBezTo>
                  <a:cubicBezTo>
                    <a:pt x="69" y="422"/>
                    <a:pt x="69" y="422"/>
                    <a:pt x="68" y="421"/>
                  </a:cubicBezTo>
                  <a:close/>
                  <a:moveTo>
                    <a:pt x="33" y="403"/>
                  </a:moveTo>
                  <a:cubicBezTo>
                    <a:pt x="33" y="402"/>
                    <a:pt x="34" y="402"/>
                    <a:pt x="34" y="402"/>
                  </a:cubicBezTo>
                  <a:cubicBezTo>
                    <a:pt x="33" y="400"/>
                    <a:pt x="34" y="399"/>
                    <a:pt x="33" y="399"/>
                  </a:cubicBezTo>
                  <a:cubicBezTo>
                    <a:pt x="31" y="399"/>
                    <a:pt x="31" y="399"/>
                    <a:pt x="31" y="399"/>
                  </a:cubicBezTo>
                  <a:cubicBezTo>
                    <a:pt x="31" y="400"/>
                    <a:pt x="29" y="399"/>
                    <a:pt x="29" y="399"/>
                  </a:cubicBezTo>
                  <a:cubicBezTo>
                    <a:pt x="28" y="400"/>
                    <a:pt x="29" y="400"/>
                    <a:pt x="29" y="402"/>
                  </a:cubicBezTo>
                  <a:cubicBezTo>
                    <a:pt x="31" y="402"/>
                    <a:pt x="33" y="402"/>
                    <a:pt x="31" y="403"/>
                  </a:cubicBezTo>
                  <a:cubicBezTo>
                    <a:pt x="31" y="405"/>
                    <a:pt x="33" y="405"/>
                    <a:pt x="33" y="403"/>
                  </a:cubicBezTo>
                  <a:cubicBezTo>
                    <a:pt x="33" y="403"/>
                    <a:pt x="33" y="403"/>
                    <a:pt x="33" y="403"/>
                  </a:cubicBezTo>
                  <a:close/>
                  <a:moveTo>
                    <a:pt x="22" y="377"/>
                  </a:moveTo>
                  <a:cubicBezTo>
                    <a:pt x="22" y="375"/>
                    <a:pt x="23" y="374"/>
                    <a:pt x="23" y="374"/>
                  </a:cubicBezTo>
                  <a:cubicBezTo>
                    <a:pt x="25" y="374"/>
                    <a:pt x="23" y="377"/>
                    <a:pt x="22" y="377"/>
                  </a:cubicBezTo>
                  <a:close/>
                  <a:moveTo>
                    <a:pt x="28" y="400"/>
                  </a:moveTo>
                  <a:cubicBezTo>
                    <a:pt x="28" y="402"/>
                    <a:pt x="28" y="402"/>
                    <a:pt x="28" y="400"/>
                  </a:cubicBezTo>
                  <a:cubicBezTo>
                    <a:pt x="28" y="399"/>
                    <a:pt x="31" y="399"/>
                    <a:pt x="29" y="397"/>
                  </a:cubicBezTo>
                  <a:cubicBezTo>
                    <a:pt x="29" y="397"/>
                    <a:pt x="28" y="397"/>
                    <a:pt x="28" y="396"/>
                  </a:cubicBezTo>
                  <a:cubicBezTo>
                    <a:pt x="28" y="396"/>
                    <a:pt x="26" y="394"/>
                    <a:pt x="25" y="396"/>
                  </a:cubicBezTo>
                  <a:cubicBezTo>
                    <a:pt x="25" y="396"/>
                    <a:pt x="25" y="394"/>
                    <a:pt x="25" y="396"/>
                  </a:cubicBezTo>
                  <a:cubicBezTo>
                    <a:pt x="23" y="396"/>
                    <a:pt x="25" y="394"/>
                    <a:pt x="23" y="393"/>
                  </a:cubicBezTo>
                  <a:cubicBezTo>
                    <a:pt x="22" y="393"/>
                    <a:pt x="23" y="394"/>
                    <a:pt x="20" y="394"/>
                  </a:cubicBezTo>
                  <a:cubicBezTo>
                    <a:pt x="19" y="393"/>
                    <a:pt x="22" y="396"/>
                    <a:pt x="20" y="396"/>
                  </a:cubicBezTo>
                  <a:cubicBezTo>
                    <a:pt x="19" y="396"/>
                    <a:pt x="19" y="394"/>
                    <a:pt x="19" y="396"/>
                  </a:cubicBezTo>
                  <a:cubicBezTo>
                    <a:pt x="17" y="397"/>
                    <a:pt x="19" y="396"/>
                    <a:pt x="19" y="397"/>
                  </a:cubicBezTo>
                  <a:cubicBezTo>
                    <a:pt x="19" y="399"/>
                    <a:pt x="20" y="396"/>
                    <a:pt x="20" y="397"/>
                  </a:cubicBezTo>
                  <a:cubicBezTo>
                    <a:pt x="22" y="399"/>
                    <a:pt x="20" y="400"/>
                    <a:pt x="22" y="400"/>
                  </a:cubicBezTo>
                  <a:cubicBezTo>
                    <a:pt x="23" y="402"/>
                    <a:pt x="22" y="397"/>
                    <a:pt x="23" y="399"/>
                  </a:cubicBezTo>
                  <a:cubicBezTo>
                    <a:pt x="23" y="400"/>
                    <a:pt x="25" y="397"/>
                    <a:pt x="25" y="399"/>
                  </a:cubicBezTo>
                  <a:cubicBezTo>
                    <a:pt x="25" y="402"/>
                    <a:pt x="22" y="402"/>
                    <a:pt x="23" y="402"/>
                  </a:cubicBezTo>
                  <a:cubicBezTo>
                    <a:pt x="25" y="402"/>
                    <a:pt x="25" y="400"/>
                    <a:pt x="26" y="402"/>
                  </a:cubicBezTo>
                  <a:cubicBezTo>
                    <a:pt x="26" y="402"/>
                    <a:pt x="26" y="400"/>
                    <a:pt x="28" y="400"/>
                  </a:cubicBezTo>
                  <a:close/>
                  <a:moveTo>
                    <a:pt x="29" y="403"/>
                  </a:moveTo>
                  <a:cubicBezTo>
                    <a:pt x="29" y="402"/>
                    <a:pt x="29" y="400"/>
                    <a:pt x="28" y="402"/>
                  </a:cubicBezTo>
                  <a:cubicBezTo>
                    <a:pt x="28" y="403"/>
                    <a:pt x="26" y="402"/>
                    <a:pt x="28" y="403"/>
                  </a:cubicBezTo>
                  <a:cubicBezTo>
                    <a:pt x="28" y="403"/>
                    <a:pt x="28" y="403"/>
                    <a:pt x="29" y="403"/>
                  </a:cubicBezTo>
                  <a:close/>
                  <a:moveTo>
                    <a:pt x="14" y="391"/>
                  </a:moveTo>
                  <a:cubicBezTo>
                    <a:pt x="16" y="391"/>
                    <a:pt x="14" y="393"/>
                    <a:pt x="13" y="393"/>
                  </a:cubicBezTo>
                  <a:cubicBezTo>
                    <a:pt x="13" y="391"/>
                    <a:pt x="14" y="391"/>
                    <a:pt x="14" y="391"/>
                  </a:cubicBezTo>
                  <a:close/>
                  <a:moveTo>
                    <a:pt x="17" y="383"/>
                  </a:moveTo>
                  <a:cubicBezTo>
                    <a:pt x="17" y="382"/>
                    <a:pt x="17" y="382"/>
                    <a:pt x="17" y="382"/>
                  </a:cubicBezTo>
                  <a:cubicBezTo>
                    <a:pt x="17" y="380"/>
                    <a:pt x="17" y="382"/>
                    <a:pt x="16" y="382"/>
                  </a:cubicBezTo>
                  <a:cubicBezTo>
                    <a:pt x="14" y="383"/>
                    <a:pt x="16" y="383"/>
                    <a:pt x="16" y="385"/>
                  </a:cubicBezTo>
                  <a:cubicBezTo>
                    <a:pt x="16" y="385"/>
                    <a:pt x="17" y="385"/>
                    <a:pt x="17" y="383"/>
                  </a:cubicBezTo>
                  <a:close/>
                  <a:moveTo>
                    <a:pt x="16" y="391"/>
                  </a:moveTo>
                  <a:cubicBezTo>
                    <a:pt x="17" y="391"/>
                    <a:pt x="17" y="389"/>
                    <a:pt x="19" y="391"/>
                  </a:cubicBezTo>
                  <a:cubicBezTo>
                    <a:pt x="19" y="391"/>
                    <a:pt x="17" y="391"/>
                    <a:pt x="19" y="393"/>
                  </a:cubicBezTo>
                  <a:cubicBezTo>
                    <a:pt x="19" y="393"/>
                    <a:pt x="19" y="391"/>
                    <a:pt x="20" y="393"/>
                  </a:cubicBezTo>
                  <a:cubicBezTo>
                    <a:pt x="22" y="393"/>
                    <a:pt x="22" y="393"/>
                    <a:pt x="22" y="391"/>
                  </a:cubicBezTo>
                  <a:cubicBezTo>
                    <a:pt x="20" y="391"/>
                    <a:pt x="20" y="389"/>
                    <a:pt x="19" y="389"/>
                  </a:cubicBezTo>
                  <a:cubicBezTo>
                    <a:pt x="19" y="389"/>
                    <a:pt x="19" y="388"/>
                    <a:pt x="17" y="389"/>
                  </a:cubicBezTo>
                  <a:cubicBezTo>
                    <a:pt x="17" y="389"/>
                    <a:pt x="17" y="388"/>
                    <a:pt x="16" y="388"/>
                  </a:cubicBezTo>
                  <a:cubicBezTo>
                    <a:pt x="14" y="388"/>
                    <a:pt x="13" y="388"/>
                    <a:pt x="11" y="386"/>
                  </a:cubicBezTo>
                  <a:cubicBezTo>
                    <a:pt x="10" y="385"/>
                    <a:pt x="8" y="385"/>
                    <a:pt x="10" y="386"/>
                  </a:cubicBezTo>
                  <a:cubicBezTo>
                    <a:pt x="11" y="386"/>
                    <a:pt x="10" y="386"/>
                    <a:pt x="11" y="388"/>
                  </a:cubicBezTo>
                  <a:cubicBezTo>
                    <a:pt x="13" y="388"/>
                    <a:pt x="11" y="389"/>
                    <a:pt x="14" y="389"/>
                  </a:cubicBezTo>
                  <a:cubicBezTo>
                    <a:pt x="14" y="389"/>
                    <a:pt x="16" y="389"/>
                    <a:pt x="16" y="391"/>
                  </a:cubicBezTo>
                  <a:close/>
                  <a:moveTo>
                    <a:pt x="14" y="371"/>
                  </a:moveTo>
                  <a:cubicBezTo>
                    <a:pt x="14" y="369"/>
                    <a:pt x="14" y="371"/>
                    <a:pt x="14" y="372"/>
                  </a:cubicBezTo>
                  <a:cubicBezTo>
                    <a:pt x="13" y="372"/>
                    <a:pt x="14" y="374"/>
                    <a:pt x="16" y="374"/>
                  </a:cubicBezTo>
                  <a:cubicBezTo>
                    <a:pt x="16" y="372"/>
                    <a:pt x="16" y="371"/>
                    <a:pt x="14" y="371"/>
                  </a:cubicBezTo>
                  <a:close/>
                  <a:moveTo>
                    <a:pt x="8" y="375"/>
                  </a:moveTo>
                  <a:cubicBezTo>
                    <a:pt x="8" y="374"/>
                    <a:pt x="10" y="374"/>
                    <a:pt x="10" y="372"/>
                  </a:cubicBezTo>
                  <a:cubicBezTo>
                    <a:pt x="8" y="371"/>
                    <a:pt x="8" y="371"/>
                    <a:pt x="8" y="372"/>
                  </a:cubicBezTo>
                  <a:cubicBezTo>
                    <a:pt x="8" y="374"/>
                    <a:pt x="8" y="374"/>
                    <a:pt x="8" y="372"/>
                  </a:cubicBezTo>
                  <a:cubicBezTo>
                    <a:pt x="6" y="372"/>
                    <a:pt x="6" y="374"/>
                    <a:pt x="6" y="374"/>
                  </a:cubicBezTo>
                  <a:cubicBezTo>
                    <a:pt x="8" y="375"/>
                    <a:pt x="6" y="375"/>
                    <a:pt x="6" y="377"/>
                  </a:cubicBezTo>
                  <a:cubicBezTo>
                    <a:pt x="6" y="377"/>
                    <a:pt x="8" y="377"/>
                    <a:pt x="8" y="375"/>
                  </a:cubicBezTo>
                  <a:close/>
                  <a:moveTo>
                    <a:pt x="13" y="374"/>
                  </a:moveTo>
                  <a:cubicBezTo>
                    <a:pt x="11" y="372"/>
                    <a:pt x="11" y="372"/>
                    <a:pt x="11" y="372"/>
                  </a:cubicBezTo>
                  <a:cubicBezTo>
                    <a:pt x="13" y="374"/>
                    <a:pt x="11" y="374"/>
                    <a:pt x="13" y="375"/>
                  </a:cubicBezTo>
                  <a:cubicBezTo>
                    <a:pt x="14" y="375"/>
                    <a:pt x="14" y="374"/>
                    <a:pt x="13" y="374"/>
                  </a:cubicBezTo>
                  <a:close/>
                  <a:moveTo>
                    <a:pt x="16" y="377"/>
                  </a:moveTo>
                  <a:cubicBezTo>
                    <a:pt x="17" y="380"/>
                    <a:pt x="17" y="378"/>
                    <a:pt x="17" y="377"/>
                  </a:cubicBezTo>
                  <a:cubicBezTo>
                    <a:pt x="16" y="375"/>
                    <a:pt x="14" y="374"/>
                    <a:pt x="14" y="375"/>
                  </a:cubicBezTo>
                  <a:cubicBezTo>
                    <a:pt x="14" y="377"/>
                    <a:pt x="14" y="375"/>
                    <a:pt x="16" y="377"/>
                  </a:cubicBezTo>
                  <a:close/>
                  <a:moveTo>
                    <a:pt x="16" y="380"/>
                  </a:moveTo>
                  <a:cubicBezTo>
                    <a:pt x="16" y="380"/>
                    <a:pt x="16" y="378"/>
                    <a:pt x="14" y="377"/>
                  </a:cubicBezTo>
                  <a:cubicBezTo>
                    <a:pt x="13" y="377"/>
                    <a:pt x="11" y="377"/>
                    <a:pt x="13" y="377"/>
                  </a:cubicBezTo>
                  <a:cubicBezTo>
                    <a:pt x="13" y="378"/>
                    <a:pt x="13" y="377"/>
                    <a:pt x="13" y="378"/>
                  </a:cubicBezTo>
                  <a:cubicBezTo>
                    <a:pt x="14" y="378"/>
                    <a:pt x="13" y="378"/>
                    <a:pt x="14" y="380"/>
                  </a:cubicBezTo>
                  <a:cubicBezTo>
                    <a:pt x="14" y="382"/>
                    <a:pt x="14" y="380"/>
                    <a:pt x="16" y="380"/>
                  </a:cubicBezTo>
                  <a:close/>
                  <a:moveTo>
                    <a:pt x="10" y="375"/>
                  </a:moveTo>
                  <a:cubicBezTo>
                    <a:pt x="11" y="374"/>
                    <a:pt x="10" y="374"/>
                    <a:pt x="10" y="375"/>
                  </a:cubicBezTo>
                  <a:cubicBezTo>
                    <a:pt x="8" y="377"/>
                    <a:pt x="8" y="378"/>
                    <a:pt x="8" y="377"/>
                  </a:cubicBezTo>
                  <a:cubicBezTo>
                    <a:pt x="10" y="377"/>
                    <a:pt x="10" y="377"/>
                    <a:pt x="10" y="375"/>
                  </a:cubicBezTo>
                  <a:close/>
                  <a:moveTo>
                    <a:pt x="10" y="380"/>
                  </a:moveTo>
                  <a:cubicBezTo>
                    <a:pt x="10" y="380"/>
                    <a:pt x="11" y="378"/>
                    <a:pt x="10" y="378"/>
                  </a:cubicBezTo>
                  <a:cubicBezTo>
                    <a:pt x="8" y="378"/>
                    <a:pt x="8" y="378"/>
                    <a:pt x="8" y="378"/>
                  </a:cubicBezTo>
                  <a:cubicBezTo>
                    <a:pt x="8" y="378"/>
                    <a:pt x="8" y="378"/>
                    <a:pt x="10" y="380"/>
                  </a:cubicBezTo>
                  <a:close/>
                  <a:moveTo>
                    <a:pt x="6" y="369"/>
                  </a:moveTo>
                  <a:cubicBezTo>
                    <a:pt x="6" y="368"/>
                    <a:pt x="6" y="368"/>
                    <a:pt x="6" y="368"/>
                  </a:cubicBezTo>
                  <a:cubicBezTo>
                    <a:pt x="5" y="366"/>
                    <a:pt x="5" y="368"/>
                    <a:pt x="5" y="369"/>
                  </a:cubicBezTo>
                  <a:cubicBezTo>
                    <a:pt x="5" y="371"/>
                    <a:pt x="3" y="372"/>
                    <a:pt x="5" y="371"/>
                  </a:cubicBezTo>
                  <a:cubicBezTo>
                    <a:pt x="6" y="371"/>
                    <a:pt x="5" y="369"/>
                    <a:pt x="6" y="369"/>
                  </a:cubicBezTo>
                  <a:close/>
                  <a:moveTo>
                    <a:pt x="14" y="369"/>
                  </a:moveTo>
                  <a:cubicBezTo>
                    <a:pt x="13" y="369"/>
                    <a:pt x="13" y="368"/>
                    <a:pt x="13" y="368"/>
                  </a:cubicBezTo>
                  <a:cubicBezTo>
                    <a:pt x="14" y="368"/>
                    <a:pt x="14" y="369"/>
                    <a:pt x="14" y="369"/>
                  </a:cubicBezTo>
                  <a:close/>
                  <a:moveTo>
                    <a:pt x="14" y="368"/>
                  </a:moveTo>
                  <a:cubicBezTo>
                    <a:pt x="14" y="366"/>
                    <a:pt x="16" y="366"/>
                    <a:pt x="16" y="368"/>
                  </a:cubicBezTo>
                  <a:cubicBezTo>
                    <a:pt x="16" y="368"/>
                    <a:pt x="14" y="369"/>
                    <a:pt x="14" y="368"/>
                  </a:cubicBezTo>
                  <a:close/>
                  <a:moveTo>
                    <a:pt x="10" y="368"/>
                  </a:moveTo>
                  <a:cubicBezTo>
                    <a:pt x="10" y="369"/>
                    <a:pt x="11" y="369"/>
                    <a:pt x="11" y="368"/>
                  </a:cubicBezTo>
                  <a:cubicBezTo>
                    <a:pt x="10" y="368"/>
                    <a:pt x="11" y="366"/>
                    <a:pt x="10" y="366"/>
                  </a:cubicBezTo>
                  <a:cubicBezTo>
                    <a:pt x="8" y="366"/>
                    <a:pt x="8" y="368"/>
                    <a:pt x="8" y="368"/>
                  </a:cubicBezTo>
                  <a:cubicBezTo>
                    <a:pt x="6" y="369"/>
                    <a:pt x="6" y="369"/>
                    <a:pt x="8" y="369"/>
                  </a:cubicBezTo>
                  <a:cubicBezTo>
                    <a:pt x="10" y="369"/>
                    <a:pt x="10" y="368"/>
                    <a:pt x="10" y="368"/>
                  </a:cubicBezTo>
                  <a:close/>
                  <a:moveTo>
                    <a:pt x="13" y="366"/>
                  </a:moveTo>
                  <a:cubicBezTo>
                    <a:pt x="13" y="363"/>
                    <a:pt x="13" y="363"/>
                    <a:pt x="13" y="363"/>
                  </a:cubicBezTo>
                  <a:cubicBezTo>
                    <a:pt x="13" y="363"/>
                    <a:pt x="14" y="366"/>
                    <a:pt x="13" y="366"/>
                  </a:cubicBezTo>
                  <a:close/>
                  <a:moveTo>
                    <a:pt x="11" y="349"/>
                  </a:moveTo>
                  <a:cubicBezTo>
                    <a:pt x="13" y="349"/>
                    <a:pt x="11" y="347"/>
                    <a:pt x="11" y="347"/>
                  </a:cubicBezTo>
                  <a:cubicBezTo>
                    <a:pt x="11" y="349"/>
                    <a:pt x="10" y="347"/>
                    <a:pt x="11" y="347"/>
                  </a:cubicBezTo>
                  <a:cubicBezTo>
                    <a:pt x="11" y="346"/>
                    <a:pt x="11" y="344"/>
                    <a:pt x="11" y="341"/>
                  </a:cubicBezTo>
                  <a:cubicBezTo>
                    <a:pt x="11" y="338"/>
                    <a:pt x="11" y="336"/>
                    <a:pt x="11" y="336"/>
                  </a:cubicBezTo>
                  <a:cubicBezTo>
                    <a:pt x="10" y="336"/>
                    <a:pt x="10" y="336"/>
                    <a:pt x="8" y="336"/>
                  </a:cubicBezTo>
                  <a:cubicBezTo>
                    <a:pt x="6" y="338"/>
                    <a:pt x="6" y="338"/>
                    <a:pt x="6" y="338"/>
                  </a:cubicBezTo>
                  <a:cubicBezTo>
                    <a:pt x="8" y="340"/>
                    <a:pt x="6" y="340"/>
                    <a:pt x="8" y="340"/>
                  </a:cubicBezTo>
                  <a:cubicBezTo>
                    <a:pt x="8" y="341"/>
                    <a:pt x="8" y="343"/>
                    <a:pt x="8" y="344"/>
                  </a:cubicBezTo>
                  <a:cubicBezTo>
                    <a:pt x="6" y="343"/>
                    <a:pt x="6" y="343"/>
                    <a:pt x="6" y="343"/>
                  </a:cubicBezTo>
                  <a:cubicBezTo>
                    <a:pt x="5" y="344"/>
                    <a:pt x="5" y="343"/>
                    <a:pt x="5" y="343"/>
                  </a:cubicBezTo>
                  <a:cubicBezTo>
                    <a:pt x="3" y="344"/>
                    <a:pt x="3" y="344"/>
                    <a:pt x="5" y="346"/>
                  </a:cubicBezTo>
                  <a:cubicBezTo>
                    <a:pt x="5" y="347"/>
                    <a:pt x="5" y="349"/>
                    <a:pt x="6" y="351"/>
                  </a:cubicBezTo>
                  <a:cubicBezTo>
                    <a:pt x="8" y="352"/>
                    <a:pt x="8" y="349"/>
                    <a:pt x="6" y="347"/>
                  </a:cubicBezTo>
                  <a:cubicBezTo>
                    <a:pt x="6" y="346"/>
                    <a:pt x="6" y="346"/>
                    <a:pt x="8" y="347"/>
                  </a:cubicBezTo>
                  <a:cubicBezTo>
                    <a:pt x="10" y="347"/>
                    <a:pt x="8" y="347"/>
                    <a:pt x="8" y="349"/>
                  </a:cubicBezTo>
                  <a:cubicBezTo>
                    <a:pt x="8" y="351"/>
                    <a:pt x="8" y="349"/>
                    <a:pt x="8" y="351"/>
                  </a:cubicBezTo>
                  <a:cubicBezTo>
                    <a:pt x="8" y="352"/>
                    <a:pt x="8" y="352"/>
                    <a:pt x="10" y="352"/>
                  </a:cubicBezTo>
                  <a:cubicBezTo>
                    <a:pt x="13" y="352"/>
                    <a:pt x="11" y="349"/>
                    <a:pt x="11" y="349"/>
                  </a:cubicBezTo>
                  <a:close/>
                  <a:moveTo>
                    <a:pt x="5" y="360"/>
                  </a:moveTo>
                  <a:cubicBezTo>
                    <a:pt x="6" y="358"/>
                    <a:pt x="6" y="358"/>
                    <a:pt x="5" y="358"/>
                  </a:cubicBezTo>
                  <a:cubicBezTo>
                    <a:pt x="2" y="357"/>
                    <a:pt x="5" y="358"/>
                    <a:pt x="3" y="360"/>
                  </a:cubicBezTo>
                  <a:cubicBezTo>
                    <a:pt x="3" y="360"/>
                    <a:pt x="2" y="361"/>
                    <a:pt x="3" y="361"/>
                  </a:cubicBezTo>
                  <a:cubicBezTo>
                    <a:pt x="5" y="361"/>
                    <a:pt x="5" y="360"/>
                    <a:pt x="5" y="360"/>
                  </a:cubicBezTo>
                  <a:close/>
                  <a:moveTo>
                    <a:pt x="13" y="361"/>
                  </a:moveTo>
                  <a:cubicBezTo>
                    <a:pt x="14" y="361"/>
                    <a:pt x="14" y="361"/>
                    <a:pt x="13" y="360"/>
                  </a:cubicBezTo>
                  <a:cubicBezTo>
                    <a:pt x="13" y="358"/>
                    <a:pt x="13" y="358"/>
                    <a:pt x="11" y="357"/>
                  </a:cubicBezTo>
                  <a:cubicBezTo>
                    <a:pt x="11" y="357"/>
                    <a:pt x="10" y="357"/>
                    <a:pt x="11" y="358"/>
                  </a:cubicBezTo>
                  <a:cubicBezTo>
                    <a:pt x="13" y="360"/>
                    <a:pt x="10" y="358"/>
                    <a:pt x="11" y="361"/>
                  </a:cubicBezTo>
                  <a:cubicBezTo>
                    <a:pt x="13" y="361"/>
                    <a:pt x="13" y="361"/>
                    <a:pt x="13" y="361"/>
                  </a:cubicBezTo>
                  <a:close/>
                  <a:moveTo>
                    <a:pt x="3" y="349"/>
                  </a:moveTo>
                  <a:cubicBezTo>
                    <a:pt x="5" y="349"/>
                    <a:pt x="3" y="351"/>
                    <a:pt x="5" y="351"/>
                  </a:cubicBezTo>
                  <a:cubicBezTo>
                    <a:pt x="5" y="351"/>
                    <a:pt x="5" y="351"/>
                    <a:pt x="5" y="349"/>
                  </a:cubicBezTo>
                  <a:cubicBezTo>
                    <a:pt x="5" y="347"/>
                    <a:pt x="5" y="347"/>
                    <a:pt x="3" y="347"/>
                  </a:cubicBezTo>
                  <a:cubicBezTo>
                    <a:pt x="2" y="347"/>
                    <a:pt x="2" y="347"/>
                    <a:pt x="2" y="351"/>
                  </a:cubicBezTo>
                  <a:cubicBezTo>
                    <a:pt x="2" y="351"/>
                    <a:pt x="3" y="351"/>
                    <a:pt x="3" y="349"/>
                  </a:cubicBezTo>
                  <a:close/>
                  <a:moveTo>
                    <a:pt x="5" y="357"/>
                  </a:moveTo>
                  <a:cubicBezTo>
                    <a:pt x="5" y="357"/>
                    <a:pt x="5" y="358"/>
                    <a:pt x="6" y="357"/>
                  </a:cubicBezTo>
                  <a:cubicBezTo>
                    <a:pt x="6" y="355"/>
                    <a:pt x="6" y="357"/>
                    <a:pt x="8" y="357"/>
                  </a:cubicBezTo>
                  <a:cubicBezTo>
                    <a:pt x="8" y="355"/>
                    <a:pt x="6" y="355"/>
                    <a:pt x="8" y="355"/>
                  </a:cubicBezTo>
                  <a:cubicBezTo>
                    <a:pt x="10" y="354"/>
                    <a:pt x="8" y="354"/>
                    <a:pt x="8" y="354"/>
                  </a:cubicBezTo>
                  <a:cubicBezTo>
                    <a:pt x="6" y="355"/>
                    <a:pt x="8" y="352"/>
                    <a:pt x="6" y="354"/>
                  </a:cubicBezTo>
                  <a:cubicBezTo>
                    <a:pt x="6" y="354"/>
                    <a:pt x="5" y="352"/>
                    <a:pt x="3" y="352"/>
                  </a:cubicBezTo>
                  <a:cubicBezTo>
                    <a:pt x="2" y="352"/>
                    <a:pt x="6" y="354"/>
                    <a:pt x="5" y="354"/>
                  </a:cubicBezTo>
                  <a:cubicBezTo>
                    <a:pt x="5" y="355"/>
                    <a:pt x="3" y="352"/>
                    <a:pt x="3" y="355"/>
                  </a:cubicBezTo>
                  <a:cubicBezTo>
                    <a:pt x="3" y="357"/>
                    <a:pt x="5" y="355"/>
                    <a:pt x="5" y="357"/>
                  </a:cubicBezTo>
                  <a:close/>
                  <a:moveTo>
                    <a:pt x="11" y="364"/>
                  </a:moveTo>
                  <a:cubicBezTo>
                    <a:pt x="11" y="364"/>
                    <a:pt x="13" y="363"/>
                    <a:pt x="11" y="363"/>
                  </a:cubicBezTo>
                  <a:cubicBezTo>
                    <a:pt x="11" y="361"/>
                    <a:pt x="10" y="360"/>
                    <a:pt x="10" y="361"/>
                  </a:cubicBezTo>
                  <a:cubicBezTo>
                    <a:pt x="10" y="363"/>
                    <a:pt x="11" y="363"/>
                    <a:pt x="10" y="363"/>
                  </a:cubicBezTo>
                  <a:cubicBezTo>
                    <a:pt x="6" y="363"/>
                    <a:pt x="6" y="363"/>
                    <a:pt x="8" y="363"/>
                  </a:cubicBezTo>
                  <a:cubicBezTo>
                    <a:pt x="10" y="364"/>
                    <a:pt x="8" y="364"/>
                    <a:pt x="10" y="364"/>
                  </a:cubicBezTo>
                  <a:cubicBezTo>
                    <a:pt x="10" y="366"/>
                    <a:pt x="11" y="363"/>
                    <a:pt x="11" y="364"/>
                  </a:cubicBezTo>
                  <a:close/>
                  <a:moveTo>
                    <a:pt x="10" y="363"/>
                  </a:moveTo>
                  <a:cubicBezTo>
                    <a:pt x="8" y="361"/>
                    <a:pt x="6" y="361"/>
                    <a:pt x="8" y="360"/>
                  </a:cubicBezTo>
                  <a:cubicBezTo>
                    <a:pt x="10" y="363"/>
                    <a:pt x="10" y="363"/>
                    <a:pt x="10" y="363"/>
                  </a:cubicBezTo>
                  <a:close/>
                  <a:moveTo>
                    <a:pt x="11" y="366"/>
                  </a:moveTo>
                  <a:cubicBezTo>
                    <a:pt x="10" y="366"/>
                    <a:pt x="11" y="364"/>
                    <a:pt x="11" y="364"/>
                  </a:cubicBezTo>
                  <a:cubicBezTo>
                    <a:pt x="11" y="366"/>
                    <a:pt x="13" y="368"/>
                    <a:pt x="11" y="366"/>
                  </a:cubicBezTo>
                  <a:close/>
                  <a:moveTo>
                    <a:pt x="8" y="341"/>
                  </a:moveTo>
                  <a:cubicBezTo>
                    <a:pt x="8" y="341"/>
                    <a:pt x="5" y="340"/>
                    <a:pt x="5" y="341"/>
                  </a:cubicBezTo>
                  <a:cubicBezTo>
                    <a:pt x="5" y="343"/>
                    <a:pt x="6" y="341"/>
                    <a:pt x="6" y="343"/>
                  </a:cubicBezTo>
                  <a:cubicBezTo>
                    <a:pt x="8" y="343"/>
                    <a:pt x="8" y="343"/>
                    <a:pt x="8" y="341"/>
                  </a:cubicBezTo>
                  <a:close/>
                  <a:moveTo>
                    <a:pt x="11" y="335"/>
                  </a:moveTo>
                  <a:cubicBezTo>
                    <a:pt x="11" y="335"/>
                    <a:pt x="11" y="336"/>
                    <a:pt x="11" y="335"/>
                  </a:cubicBezTo>
                  <a:cubicBezTo>
                    <a:pt x="10" y="333"/>
                    <a:pt x="11" y="333"/>
                    <a:pt x="11" y="332"/>
                  </a:cubicBezTo>
                  <a:cubicBezTo>
                    <a:pt x="10" y="330"/>
                    <a:pt x="10" y="329"/>
                    <a:pt x="10" y="330"/>
                  </a:cubicBezTo>
                  <a:cubicBezTo>
                    <a:pt x="8" y="332"/>
                    <a:pt x="10" y="332"/>
                    <a:pt x="10" y="333"/>
                  </a:cubicBezTo>
                  <a:cubicBezTo>
                    <a:pt x="10" y="335"/>
                    <a:pt x="8" y="332"/>
                    <a:pt x="6" y="333"/>
                  </a:cubicBezTo>
                  <a:cubicBezTo>
                    <a:pt x="6" y="335"/>
                    <a:pt x="8" y="335"/>
                    <a:pt x="10" y="336"/>
                  </a:cubicBezTo>
                  <a:cubicBezTo>
                    <a:pt x="11" y="336"/>
                    <a:pt x="11" y="336"/>
                    <a:pt x="11" y="335"/>
                  </a:cubicBezTo>
                  <a:close/>
                  <a:moveTo>
                    <a:pt x="16" y="327"/>
                  </a:moveTo>
                  <a:cubicBezTo>
                    <a:pt x="16" y="329"/>
                    <a:pt x="16" y="327"/>
                    <a:pt x="17" y="327"/>
                  </a:cubicBezTo>
                  <a:cubicBezTo>
                    <a:pt x="17" y="327"/>
                    <a:pt x="16" y="327"/>
                    <a:pt x="14" y="326"/>
                  </a:cubicBezTo>
                  <a:cubicBezTo>
                    <a:pt x="14" y="326"/>
                    <a:pt x="11" y="326"/>
                    <a:pt x="11" y="327"/>
                  </a:cubicBezTo>
                  <a:cubicBezTo>
                    <a:pt x="11" y="329"/>
                    <a:pt x="14" y="327"/>
                    <a:pt x="16" y="327"/>
                  </a:cubicBezTo>
                  <a:close/>
                  <a:moveTo>
                    <a:pt x="8" y="333"/>
                  </a:moveTo>
                  <a:cubicBezTo>
                    <a:pt x="8" y="332"/>
                    <a:pt x="8" y="332"/>
                    <a:pt x="8" y="330"/>
                  </a:cubicBezTo>
                  <a:cubicBezTo>
                    <a:pt x="8" y="330"/>
                    <a:pt x="6" y="330"/>
                    <a:pt x="6" y="329"/>
                  </a:cubicBezTo>
                  <a:cubicBezTo>
                    <a:pt x="5" y="329"/>
                    <a:pt x="5" y="332"/>
                    <a:pt x="6" y="333"/>
                  </a:cubicBezTo>
                  <a:cubicBezTo>
                    <a:pt x="8" y="333"/>
                    <a:pt x="8" y="333"/>
                    <a:pt x="8" y="333"/>
                  </a:cubicBezTo>
                  <a:close/>
                  <a:moveTo>
                    <a:pt x="3" y="343"/>
                  </a:moveTo>
                  <a:cubicBezTo>
                    <a:pt x="3" y="341"/>
                    <a:pt x="5" y="343"/>
                    <a:pt x="3" y="341"/>
                  </a:cubicBezTo>
                  <a:cubicBezTo>
                    <a:pt x="3" y="340"/>
                    <a:pt x="3" y="341"/>
                    <a:pt x="3" y="341"/>
                  </a:cubicBezTo>
                  <a:cubicBezTo>
                    <a:pt x="2" y="341"/>
                    <a:pt x="2" y="343"/>
                    <a:pt x="2" y="343"/>
                  </a:cubicBezTo>
                  <a:cubicBezTo>
                    <a:pt x="3" y="344"/>
                    <a:pt x="3" y="344"/>
                    <a:pt x="3" y="343"/>
                  </a:cubicBezTo>
                  <a:close/>
                  <a:moveTo>
                    <a:pt x="8" y="326"/>
                  </a:moveTo>
                  <a:cubicBezTo>
                    <a:pt x="8" y="326"/>
                    <a:pt x="8" y="327"/>
                    <a:pt x="6" y="327"/>
                  </a:cubicBezTo>
                  <a:cubicBezTo>
                    <a:pt x="5" y="327"/>
                    <a:pt x="5" y="329"/>
                    <a:pt x="6" y="329"/>
                  </a:cubicBezTo>
                  <a:cubicBezTo>
                    <a:pt x="8" y="329"/>
                    <a:pt x="6" y="329"/>
                    <a:pt x="8" y="329"/>
                  </a:cubicBezTo>
                  <a:cubicBezTo>
                    <a:pt x="8" y="329"/>
                    <a:pt x="10" y="326"/>
                    <a:pt x="8" y="326"/>
                  </a:cubicBezTo>
                  <a:close/>
                  <a:moveTo>
                    <a:pt x="6" y="335"/>
                  </a:moveTo>
                  <a:cubicBezTo>
                    <a:pt x="6" y="333"/>
                    <a:pt x="5" y="332"/>
                    <a:pt x="5" y="330"/>
                  </a:cubicBezTo>
                  <a:cubicBezTo>
                    <a:pt x="3" y="329"/>
                    <a:pt x="3" y="329"/>
                    <a:pt x="3" y="329"/>
                  </a:cubicBezTo>
                  <a:cubicBezTo>
                    <a:pt x="2" y="330"/>
                    <a:pt x="3" y="330"/>
                    <a:pt x="3" y="332"/>
                  </a:cubicBezTo>
                  <a:cubicBezTo>
                    <a:pt x="2" y="332"/>
                    <a:pt x="2" y="333"/>
                    <a:pt x="3" y="333"/>
                  </a:cubicBezTo>
                  <a:cubicBezTo>
                    <a:pt x="5" y="332"/>
                    <a:pt x="5" y="333"/>
                    <a:pt x="5" y="335"/>
                  </a:cubicBezTo>
                  <a:cubicBezTo>
                    <a:pt x="5" y="336"/>
                    <a:pt x="5" y="336"/>
                    <a:pt x="5" y="336"/>
                  </a:cubicBezTo>
                  <a:cubicBezTo>
                    <a:pt x="6" y="335"/>
                    <a:pt x="6" y="335"/>
                    <a:pt x="6" y="335"/>
                  </a:cubicBezTo>
                  <a:close/>
                  <a:moveTo>
                    <a:pt x="3" y="336"/>
                  </a:moveTo>
                  <a:cubicBezTo>
                    <a:pt x="5" y="335"/>
                    <a:pt x="3" y="333"/>
                    <a:pt x="3" y="333"/>
                  </a:cubicBezTo>
                  <a:cubicBezTo>
                    <a:pt x="2" y="335"/>
                    <a:pt x="2" y="333"/>
                    <a:pt x="2" y="335"/>
                  </a:cubicBezTo>
                  <a:cubicBezTo>
                    <a:pt x="2" y="336"/>
                    <a:pt x="2" y="336"/>
                    <a:pt x="3" y="336"/>
                  </a:cubicBezTo>
                  <a:close/>
                  <a:moveTo>
                    <a:pt x="3" y="340"/>
                  </a:moveTo>
                  <a:cubicBezTo>
                    <a:pt x="5" y="340"/>
                    <a:pt x="5" y="341"/>
                    <a:pt x="5" y="340"/>
                  </a:cubicBezTo>
                  <a:cubicBezTo>
                    <a:pt x="5" y="340"/>
                    <a:pt x="5" y="338"/>
                    <a:pt x="3" y="338"/>
                  </a:cubicBezTo>
                  <a:cubicBezTo>
                    <a:pt x="3" y="338"/>
                    <a:pt x="0" y="338"/>
                    <a:pt x="2" y="340"/>
                  </a:cubicBezTo>
                  <a:cubicBezTo>
                    <a:pt x="3" y="340"/>
                    <a:pt x="3" y="340"/>
                    <a:pt x="3" y="340"/>
                  </a:cubicBezTo>
                  <a:close/>
                  <a:moveTo>
                    <a:pt x="5" y="326"/>
                  </a:moveTo>
                  <a:cubicBezTo>
                    <a:pt x="5" y="326"/>
                    <a:pt x="6" y="324"/>
                    <a:pt x="6" y="326"/>
                  </a:cubicBezTo>
                  <a:cubicBezTo>
                    <a:pt x="6" y="326"/>
                    <a:pt x="5" y="327"/>
                    <a:pt x="5" y="326"/>
                  </a:cubicBezTo>
                  <a:close/>
                  <a:moveTo>
                    <a:pt x="13" y="318"/>
                  </a:moveTo>
                  <a:cubicBezTo>
                    <a:pt x="13" y="316"/>
                    <a:pt x="16" y="316"/>
                    <a:pt x="14" y="318"/>
                  </a:cubicBezTo>
                  <a:cubicBezTo>
                    <a:pt x="13" y="318"/>
                    <a:pt x="13" y="318"/>
                    <a:pt x="13" y="318"/>
                  </a:cubicBezTo>
                  <a:close/>
                  <a:moveTo>
                    <a:pt x="3" y="336"/>
                  </a:moveTo>
                  <a:cubicBezTo>
                    <a:pt x="5" y="336"/>
                    <a:pt x="5" y="336"/>
                    <a:pt x="3" y="336"/>
                  </a:cubicBezTo>
                  <a:cubicBezTo>
                    <a:pt x="2" y="336"/>
                    <a:pt x="2" y="336"/>
                    <a:pt x="2" y="338"/>
                  </a:cubicBezTo>
                  <a:cubicBezTo>
                    <a:pt x="2" y="338"/>
                    <a:pt x="2" y="338"/>
                    <a:pt x="3" y="336"/>
                  </a:cubicBezTo>
                  <a:close/>
                  <a:moveTo>
                    <a:pt x="6" y="340"/>
                  </a:moveTo>
                  <a:cubicBezTo>
                    <a:pt x="6" y="340"/>
                    <a:pt x="6" y="338"/>
                    <a:pt x="5" y="338"/>
                  </a:cubicBezTo>
                  <a:cubicBezTo>
                    <a:pt x="5" y="338"/>
                    <a:pt x="5" y="338"/>
                    <a:pt x="5" y="340"/>
                  </a:cubicBezTo>
                  <a:cubicBezTo>
                    <a:pt x="5" y="340"/>
                    <a:pt x="5" y="340"/>
                    <a:pt x="6" y="340"/>
                  </a:cubicBezTo>
                  <a:close/>
                  <a:moveTo>
                    <a:pt x="14" y="333"/>
                  </a:moveTo>
                  <a:cubicBezTo>
                    <a:pt x="14" y="333"/>
                    <a:pt x="13" y="332"/>
                    <a:pt x="11" y="332"/>
                  </a:cubicBezTo>
                  <a:cubicBezTo>
                    <a:pt x="11" y="330"/>
                    <a:pt x="11" y="329"/>
                    <a:pt x="11" y="330"/>
                  </a:cubicBezTo>
                  <a:cubicBezTo>
                    <a:pt x="11" y="333"/>
                    <a:pt x="11" y="332"/>
                    <a:pt x="11" y="333"/>
                  </a:cubicBezTo>
                  <a:cubicBezTo>
                    <a:pt x="13" y="333"/>
                    <a:pt x="14" y="333"/>
                    <a:pt x="14" y="333"/>
                  </a:cubicBezTo>
                  <a:close/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7" name="Freeform 233">
              <a:extLst>
                <a:ext uri="{FF2B5EF4-FFF2-40B4-BE49-F238E27FC236}">
                  <a16:creationId xmlns:a16="http://schemas.microsoft.com/office/drawing/2014/main" id="{92A8360B-96E8-4B9F-B1EA-E6EFD32D5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6" y="3490"/>
              <a:ext cx="310" cy="724"/>
            </a:xfrm>
            <a:custGeom>
              <a:avLst/>
              <a:gdLst/>
              <a:ahLst/>
              <a:cxnLst>
                <a:cxn ang="0">
                  <a:pos x="124" y="104"/>
                </a:cxn>
                <a:cxn ang="0">
                  <a:pos x="130" y="140"/>
                </a:cxn>
                <a:cxn ang="0">
                  <a:pos x="131" y="166"/>
                </a:cxn>
                <a:cxn ang="0">
                  <a:pos x="93" y="180"/>
                </a:cxn>
                <a:cxn ang="0">
                  <a:pos x="92" y="199"/>
                </a:cxn>
                <a:cxn ang="0">
                  <a:pos x="69" y="202"/>
                </a:cxn>
                <a:cxn ang="0">
                  <a:pos x="81" y="222"/>
                </a:cxn>
                <a:cxn ang="0">
                  <a:pos x="73" y="227"/>
                </a:cxn>
                <a:cxn ang="0">
                  <a:pos x="58" y="250"/>
                </a:cxn>
                <a:cxn ang="0">
                  <a:pos x="64" y="275"/>
                </a:cxn>
                <a:cxn ang="0">
                  <a:pos x="49" y="298"/>
                </a:cxn>
                <a:cxn ang="0">
                  <a:pos x="43" y="335"/>
                </a:cxn>
                <a:cxn ang="0">
                  <a:pos x="13" y="328"/>
                </a:cxn>
                <a:cxn ang="0">
                  <a:pos x="2" y="306"/>
                </a:cxn>
                <a:cxn ang="0">
                  <a:pos x="11" y="281"/>
                </a:cxn>
                <a:cxn ang="0">
                  <a:pos x="16" y="261"/>
                </a:cxn>
                <a:cxn ang="0">
                  <a:pos x="17" y="247"/>
                </a:cxn>
                <a:cxn ang="0">
                  <a:pos x="16" y="228"/>
                </a:cxn>
                <a:cxn ang="0">
                  <a:pos x="16" y="206"/>
                </a:cxn>
                <a:cxn ang="0">
                  <a:pos x="22" y="179"/>
                </a:cxn>
                <a:cxn ang="0">
                  <a:pos x="26" y="151"/>
                </a:cxn>
                <a:cxn ang="0">
                  <a:pos x="31" y="119"/>
                </a:cxn>
                <a:cxn ang="0">
                  <a:pos x="28" y="91"/>
                </a:cxn>
                <a:cxn ang="0">
                  <a:pos x="34" y="67"/>
                </a:cxn>
                <a:cxn ang="0">
                  <a:pos x="42" y="33"/>
                </a:cxn>
                <a:cxn ang="0">
                  <a:pos x="52" y="11"/>
                </a:cxn>
                <a:cxn ang="0">
                  <a:pos x="66" y="5"/>
                </a:cxn>
                <a:cxn ang="0">
                  <a:pos x="86" y="3"/>
                </a:cxn>
                <a:cxn ang="0">
                  <a:pos x="101" y="20"/>
                </a:cxn>
                <a:cxn ang="0">
                  <a:pos x="128" y="39"/>
                </a:cxn>
                <a:cxn ang="0">
                  <a:pos x="121" y="56"/>
                </a:cxn>
                <a:cxn ang="0">
                  <a:pos x="145" y="57"/>
                </a:cxn>
                <a:cxn ang="0">
                  <a:pos x="159" y="42"/>
                </a:cxn>
                <a:cxn ang="0">
                  <a:pos x="133" y="82"/>
                </a:cxn>
                <a:cxn ang="0">
                  <a:pos x="45" y="366"/>
                </a:cxn>
                <a:cxn ang="0">
                  <a:pos x="64" y="366"/>
                </a:cxn>
                <a:cxn ang="0">
                  <a:pos x="66" y="363"/>
                </a:cxn>
                <a:cxn ang="0">
                  <a:pos x="46" y="349"/>
                </a:cxn>
                <a:cxn ang="0">
                  <a:pos x="43" y="345"/>
                </a:cxn>
                <a:cxn ang="0">
                  <a:pos x="42" y="366"/>
                </a:cxn>
                <a:cxn ang="0">
                  <a:pos x="78" y="365"/>
                </a:cxn>
                <a:cxn ang="0">
                  <a:pos x="72" y="366"/>
                </a:cxn>
                <a:cxn ang="0">
                  <a:pos x="49" y="370"/>
                </a:cxn>
                <a:cxn ang="0">
                  <a:pos x="51" y="368"/>
                </a:cxn>
                <a:cxn ang="0">
                  <a:pos x="45" y="371"/>
                </a:cxn>
                <a:cxn ang="0">
                  <a:pos x="55" y="371"/>
                </a:cxn>
                <a:cxn ang="0">
                  <a:pos x="58" y="370"/>
                </a:cxn>
              </a:cxnLst>
              <a:rect l="0" t="0" r="r" b="b"/>
              <a:pathLst>
                <a:path w="160" h="373">
                  <a:moveTo>
                    <a:pt x="128" y="87"/>
                  </a:moveTo>
                  <a:cubicBezTo>
                    <a:pt x="125" y="91"/>
                    <a:pt x="128" y="93"/>
                    <a:pt x="125" y="98"/>
                  </a:cubicBezTo>
                  <a:cubicBezTo>
                    <a:pt x="122" y="102"/>
                    <a:pt x="127" y="102"/>
                    <a:pt x="124" y="104"/>
                  </a:cubicBezTo>
                  <a:cubicBezTo>
                    <a:pt x="122" y="107"/>
                    <a:pt x="127" y="116"/>
                    <a:pt x="124" y="118"/>
                  </a:cubicBezTo>
                  <a:cubicBezTo>
                    <a:pt x="121" y="119"/>
                    <a:pt x="121" y="126"/>
                    <a:pt x="122" y="129"/>
                  </a:cubicBezTo>
                  <a:cubicBezTo>
                    <a:pt x="118" y="135"/>
                    <a:pt x="127" y="135"/>
                    <a:pt x="130" y="140"/>
                  </a:cubicBezTo>
                  <a:cubicBezTo>
                    <a:pt x="134" y="146"/>
                    <a:pt x="128" y="144"/>
                    <a:pt x="130" y="149"/>
                  </a:cubicBezTo>
                  <a:cubicBezTo>
                    <a:pt x="133" y="155"/>
                    <a:pt x="136" y="149"/>
                    <a:pt x="136" y="155"/>
                  </a:cubicBezTo>
                  <a:cubicBezTo>
                    <a:pt x="136" y="160"/>
                    <a:pt x="134" y="163"/>
                    <a:pt x="131" y="166"/>
                  </a:cubicBezTo>
                  <a:cubicBezTo>
                    <a:pt x="128" y="171"/>
                    <a:pt x="131" y="171"/>
                    <a:pt x="127" y="174"/>
                  </a:cubicBezTo>
                  <a:cubicBezTo>
                    <a:pt x="121" y="177"/>
                    <a:pt x="110" y="180"/>
                    <a:pt x="102" y="182"/>
                  </a:cubicBezTo>
                  <a:cubicBezTo>
                    <a:pt x="95" y="182"/>
                    <a:pt x="96" y="183"/>
                    <a:pt x="93" y="180"/>
                  </a:cubicBezTo>
                  <a:cubicBezTo>
                    <a:pt x="89" y="179"/>
                    <a:pt x="90" y="183"/>
                    <a:pt x="92" y="185"/>
                  </a:cubicBezTo>
                  <a:cubicBezTo>
                    <a:pt x="95" y="186"/>
                    <a:pt x="93" y="189"/>
                    <a:pt x="92" y="192"/>
                  </a:cubicBezTo>
                  <a:cubicBezTo>
                    <a:pt x="90" y="194"/>
                    <a:pt x="89" y="197"/>
                    <a:pt x="92" y="199"/>
                  </a:cubicBezTo>
                  <a:cubicBezTo>
                    <a:pt x="93" y="200"/>
                    <a:pt x="93" y="202"/>
                    <a:pt x="87" y="205"/>
                  </a:cubicBezTo>
                  <a:cubicBezTo>
                    <a:pt x="83" y="206"/>
                    <a:pt x="86" y="205"/>
                    <a:pt x="81" y="205"/>
                  </a:cubicBezTo>
                  <a:cubicBezTo>
                    <a:pt x="77" y="206"/>
                    <a:pt x="73" y="200"/>
                    <a:pt x="69" y="202"/>
                  </a:cubicBezTo>
                  <a:cubicBezTo>
                    <a:pt x="66" y="203"/>
                    <a:pt x="70" y="208"/>
                    <a:pt x="69" y="213"/>
                  </a:cubicBezTo>
                  <a:cubicBezTo>
                    <a:pt x="69" y="219"/>
                    <a:pt x="72" y="219"/>
                    <a:pt x="78" y="216"/>
                  </a:cubicBezTo>
                  <a:cubicBezTo>
                    <a:pt x="81" y="216"/>
                    <a:pt x="81" y="220"/>
                    <a:pt x="81" y="222"/>
                  </a:cubicBezTo>
                  <a:cubicBezTo>
                    <a:pt x="80" y="227"/>
                    <a:pt x="77" y="227"/>
                    <a:pt x="75" y="224"/>
                  </a:cubicBezTo>
                  <a:cubicBezTo>
                    <a:pt x="73" y="220"/>
                    <a:pt x="67" y="222"/>
                    <a:pt x="70" y="225"/>
                  </a:cubicBezTo>
                  <a:cubicBezTo>
                    <a:pt x="73" y="227"/>
                    <a:pt x="77" y="225"/>
                    <a:pt x="73" y="227"/>
                  </a:cubicBezTo>
                  <a:cubicBezTo>
                    <a:pt x="67" y="228"/>
                    <a:pt x="66" y="234"/>
                    <a:pt x="67" y="237"/>
                  </a:cubicBezTo>
                  <a:cubicBezTo>
                    <a:pt x="70" y="245"/>
                    <a:pt x="63" y="244"/>
                    <a:pt x="64" y="247"/>
                  </a:cubicBezTo>
                  <a:cubicBezTo>
                    <a:pt x="67" y="250"/>
                    <a:pt x="60" y="248"/>
                    <a:pt x="58" y="250"/>
                  </a:cubicBezTo>
                  <a:cubicBezTo>
                    <a:pt x="57" y="253"/>
                    <a:pt x="55" y="248"/>
                    <a:pt x="52" y="256"/>
                  </a:cubicBezTo>
                  <a:cubicBezTo>
                    <a:pt x="48" y="262"/>
                    <a:pt x="48" y="262"/>
                    <a:pt x="52" y="269"/>
                  </a:cubicBezTo>
                  <a:cubicBezTo>
                    <a:pt x="58" y="276"/>
                    <a:pt x="63" y="270"/>
                    <a:pt x="64" y="275"/>
                  </a:cubicBezTo>
                  <a:cubicBezTo>
                    <a:pt x="64" y="281"/>
                    <a:pt x="61" y="279"/>
                    <a:pt x="63" y="281"/>
                  </a:cubicBezTo>
                  <a:cubicBezTo>
                    <a:pt x="64" y="284"/>
                    <a:pt x="60" y="284"/>
                    <a:pt x="60" y="287"/>
                  </a:cubicBezTo>
                  <a:cubicBezTo>
                    <a:pt x="60" y="289"/>
                    <a:pt x="51" y="290"/>
                    <a:pt x="49" y="298"/>
                  </a:cubicBezTo>
                  <a:cubicBezTo>
                    <a:pt x="48" y="304"/>
                    <a:pt x="49" y="307"/>
                    <a:pt x="43" y="309"/>
                  </a:cubicBezTo>
                  <a:cubicBezTo>
                    <a:pt x="35" y="312"/>
                    <a:pt x="37" y="318"/>
                    <a:pt x="37" y="323"/>
                  </a:cubicBezTo>
                  <a:cubicBezTo>
                    <a:pt x="38" y="331"/>
                    <a:pt x="45" y="335"/>
                    <a:pt x="43" y="335"/>
                  </a:cubicBezTo>
                  <a:cubicBezTo>
                    <a:pt x="42" y="332"/>
                    <a:pt x="34" y="334"/>
                    <a:pt x="29" y="331"/>
                  </a:cubicBezTo>
                  <a:cubicBezTo>
                    <a:pt x="29" y="331"/>
                    <a:pt x="22" y="331"/>
                    <a:pt x="17" y="331"/>
                  </a:cubicBezTo>
                  <a:cubicBezTo>
                    <a:pt x="13" y="331"/>
                    <a:pt x="16" y="329"/>
                    <a:pt x="13" y="328"/>
                  </a:cubicBezTo>
                  <a:cubicBezTo>
                    <a:pt x="10" y="326"/>
                    <a:pt x="13" y="314"/>
                    <a:pt x="10" y="314"/>
                  </a:cubicBezTo>
                  <a:cubicBezTo>
                    <a:pt x="7" y="314"/>
                    <a:pt x="5" y="318"/>
                    <a:pt x="5" y="314"/>
                  </a:cubicBezTo>
                  <a:cubicBezTo>
                    <a:pt x="3" y="307"/>
                    <a:pt x="0" y="310"/>
                    <a:pt x="2" y="306"/>
                  </a:cubicBezTo>
                  <a:cubicBezTo>
                    <a:pt x="3" y="303"/>
                    <a:pt x="0" y="298"/>
                    <a:pt x="3" y="300"/>
                  </a:cubicBezTo>
                  <a:cubicBezTo>
                    <a:pt x="7" y="300"/>
                    <a:pt x="8" y="290"/>
                    <a:pt x="11" y="289"/>
                  </a:cubicBezTo>
                  <a:cubicBezTo>
                    <a:pt x="14" y="286"/>
                    <a:pt x="8" y="284"/>
                    <a:pt x="11" y="281"/>
                  </a:cubicBezTo>
                  <a:cubicBezTo>
                    <a:pt x="13" y="279"/>
                    <a:pt x="10" y="279"/>
                    <a:pt x="14" y="275"/>
                  </a:cubicBezTo>
                  <a:cubicBezTo>
                    <a:pt x="19" y="272"/>
                    <a:pt x="11" y="272"/>
                    <a:pt x="16" y="269"/>
                  </a:cubicBezTo>
                  <a:cubicBezTo>
                    <a:pt x="19" y="267"/>
                    <a:pt x="14" y="262"/>
                    <a:pt x="16" y="261"/>
                  </a:cubicBezTo>
                  <a:cubicBezTo>
                    <a:pt x="19" y="259"/>
                    <a:pt x="13" y="256"/>
                    <a:pt x="17" y="255"/>
                  </a:cubicBezTo>
                  <a:cubicBezTo>
                    <a:pt x="20" y="253"/>
                    <a:pt x="20" y="248"/>
                    <a:pt x="16" y="248"/>
                  </a:cubicBezTo>
                  <a:cubicBezTo>
                    <a:pt x="13" y="247"/>
                    <a:pt x="13" y="245"/>
                    <a:pt x="17" y="247"/>
                  </a:cubicBezTo>
                  <a:cubicBezTo>
                    <a:pt x="22" y="247"/>
                    <a:pt x="23" y="241"/>
                    <a:pt x="17" y="242"/>
                  </a:cubicBezTo>
                  <a:cubicBezTo>
                    <a:pt x="13" y="244"/>
                    <a:pt x="19" y="237"/>
                    <a:pt x="17" y="236"/>
                  </a:cubicBezTo>
                  <a:cubicBezTo>
                    <a:pt x="14" y="234"/>
                    <a:pt x="17" y="230"/>
                    <a:pt x="16" y="228"/>
                  </a:cubicBezTo>
                  <a:cubicBezTo>
                    <a:pt x="16" y="227"/>
                    <a:pt x="13" y="227"/>
                    <a:pt x="13" y="220"/>
                  </a:cubicBezTo>
                  <a:cubicBezTo>
                    <a:pt x="14" y="214"/>
                    <a:pt x="16" y="219"/>
                    <a:pt x="16" y="216"/>
                  </a:cubicBezTo>
                  <a:cubicBezTo>
                    <a:pt x="17" y="214"/>
                    <a:pt x="14" y="213"/>
                    <a:pt x="16" y="206"/>
                  </a:cubicBezTo>
                  <a:cubicBezTo>
                    <a:pt x="16" y="200"/>
                    <a:pt x="13" y="202"/>
                    <a:pt x="16" y="199"/>
                  </a:cubicBezTo>
                  <a:cubicBezTo>
                    <a:pt x="19" y="196"/>
                    <a:pt x="14" y="191"/>
                    <a:pt x="17" y="188"/>
                  </a:cubicBezTo>
                  <a:cubicBezTo>
                    <a:pt x="20" y="186"/>
                    <a:pt x="16" y="183"/>
                    <a:pt x="22" y="179"/>
                  </a:cubicBezTo>
                  <a:cubicBezTo>
                    <a:pt x="25" y="177"/>
                    <a:pt x="20" y="169"/>
                    <a:pt x="20" y="166"/>
                  </a:cubicBezTo>
                  <a:cubicBezTo>
                    <a:pt x="22" y="163"/>
                    <a:pt x="20" y="158"/>
                    <a:pt x="22" y="155"/>
                  </a:cubicBezTo>
                  <a:cubicBezTo>
                    <a:pt x="22" y="152"/>
                    <a:pt x="23" y="155"/>
                    <a:pt x="26" y="151"/>
                  </a:cubicBezTo>
                  <a:cubicBezTo>
                    <a:pt x="28" y="147"/>
                    <a:pt x="26" y="146"/>
                    <a:pt x="28" y="136"/>
                  </a:cubicBezTo>
                  <a:cubicBezTo>
                    <a:pt x="28" y="129"/>
                    <a:pt x="32" y="132"/>
                    <a:pt x="31" y="127"/>
                  </a:cubicBezTo>
                  <a:cubicBezTo>
                    <a:pt x="31" y="123"/>
                    <a:pt x="34" y="119"/>
                    <a:pt x="31" y="119"/>
                  </a:cubicBezTo>
                  <a:cubicBezTo>
                    <a:pt x="28" y="119"/>
                    <a:pt x="31" y="118"/>
                    <a:pt x="29" y="113"/>
                  </a:cubicBezTo>
                  <a:cubicBezTo>
                    <a:pt x="28" y="109"/>
                    <a:pt x="28" y="106"/>
                    <a:pt x="26" y="102"/>
                  </a:cubicBezTo>
                  <a:cubicBezTo>
                    <a:pt x="25" y="101"/>
                    <a:pt x="26" y="96"/>
                    <a:pt x="28" y="91"/>
                  </a:cubicBezTo>
                  <a:cubicBezTo>
                    <a:pt x="29" y="87"/>
                    <a:pt x="29" y="90"/>
                    <a:pt x="31" y="88"/>
                  </a:cubicBezTo>
                  <a:cubicBezTo>
                    <a:pt x="32" y="85"/>
                    <a:pt x="28" y="79"/>
                    <a:pt x="31" y="76"/>
                  </a:cubicBezTo>
                  <a:cubicBezTo>
                    <a:pt x="32" y="74"/>
                    <a:pt x="32" y="68"/>
                    <a:pt x="34" y="67"/>
                  </a:cubicBezTo>
                  <a:cubicBezTo>
                    <a:pt x="37" y="65"/>
                    <a:pt x="35" y="67"/>
                    <a:pt x="38" y="59"/>
                  </a:cubicBezTo>
                  <a:cubicBezTo>
                    <a:pt x="40" y="51"/>
                    <a:pt x="46" y="59"/>
                    <a:pt x="43" y="51"/>
                  </a:cubicBezTo>
                  <a:cubicBezTo>
                    <a:pt x="40" y="46"/>
                    <a:pt x="43" y="34"/>
                    <a:pt x="42" y="33"/>
                  </a:cubicBezTo>
                  <a:cubicBezTo>
                    <a:pt x="40" y="28"/>
                    <a:pt x="48" y="25"/>
                    <a:pt x="49" y="25"/>
                  </a:cubicBezTo>
                  <a:cubicBezTo>
                    <a:pt x="52" y="23"/>
                    <a:pt x="52" y="19"/>
                    <a:pt x="52" y="15"/>
                  </a:cubicBezTo>
                  <a:cubicBezTo>
                    <a:pt x="54" y="14"/>
                    <a:pt x="54" y="12"/>
                    <a:pt x="52" y="11"/>
                  </a:cubicBezTo>
                  <a:cubicBezTo>
                    <a:pt x="55" y="9"/>
                    <a:pt x="55" y="6"/>
                    <a:pt x="57" y="5"/>
                  </a:cubicBezTo>
                  <a:cubicBezTo>
                    <a:pt x="60" y="3"/>
                    <a:pt x="58" y="1"/>
                    <a:pt x="60" y="0"/>
                  </a:cubicBezTo>
                  <a:cubicBezTo>
                    <a:pt x="61" y="0"/>
                    <a:pt x="61" y="5"/>
                    <a:pt x="66" y="5"/>
                  </a:cubicBezTo>
                  <a:cubicBezTo>
                    <a:pt x="70" y="3"/>
                    <a:pt x="73" y="3"/>
                    <a:pt x="75" y="11"/>
                  </a:cubicBezTo>
                  <a:cubicBezTo>
                    <a:pt x="77" y="5"/>
                    <a:pt x="78" y="3"/>
                    <a:pt x="80" y="3"/>
                  </a:cubicBezTo>
                  <a:cubicBezTo>
                    <a:pt x="83" y="3"/>
                    <a:pt x="84" y="3"/>
                    <a:pt x="86" y="3"/>
                  </a:cubicBezTo>
                  <a:cubicBezTo>
                    <a:pt x="87" y="3"/>
                    <a:pt x="87" y="5"/>
                    <a:pt x="89" y="6"/>
                  </a:cubicBezTo>
                  <a:cubicBezTo>
                    <a:pt x="90" y="8"/>
                    <a:pt x="90" y="6"/>
                    <a:pt x="92" y="11"/>
                  </a:cubicBezTo>
                  <a:cubicBezTo>
                    <a:pt x="95" y="17"/>
                    <a:pt x="99" y="17"/>
                    <a:pt x="101" y="20"/>
                  </a:cubicBezTo>
                  <a:cubicBezTo>
                    <a:pt x="102" y="23"/>
                    <a:pt x="107" y="22"/>
                    <a:pt x="112" y="26"/>
                  </a:cubicBezTo>
                  <a:cubicBezTo>
                    <a:pt x="118" y="31"/>
                    <a:pt x="121" y="33"/>
                    <a:pt x="124" y="33"/>
                  </a:cubicBezTo>
                  <a:cubicBezTo>
                    <a:pt x="125" y="33"/>
                    <a:pt x="130" y="37"/>
                    <a:pt x="128" y="39"/>
                  </a:cubicBezTo>
                  <a:cubicBezTo>
                    <a:pt x="125" y="43"/>
                    <a:pt x="128" y="43"/>
                    <a:pt x="125" y="45"/>
                  </a:cubicBezTo>
                  <a:cubicBezTo>
                    <a:pt x="122" y="46"/>
                    <a:pt x="125" y="48"/>
                    <a:pt x="124" y="51"/>
                  </a:cubicBezTo>
                  <a:cubicBezTo>
                    <a:pt x="122" y="54"/>
                    <a:pt x="119" y="54"/>
                    <a:pt x="121" y="56"/>
                  </a:cubicBezTo>
                  <a:cubicBezTo>
                    <a:pt x="121" y="59"/>
                    <a:pt x="121" y="57"/>
                    <a:pt x="125" y="57"/>
                  </a:cubicBezTo>
                  <a:cubicBezTo>
                    <a:pt x="131" y="57"/>
                    <a:pt x="134" y="62"/>
                    <a:pt x="139" y="59"/>
                  </a:cubicBezTo>
                  <a:cubicBezTo>
                    <a:pt x="142" y="54"/>
                    <a:pt x="144" y="62"/>
                    <a:pt x="145" y="57"/>
                  </a:cubicBezTo>
                  <a:cubicBezTo>
                    <a:pt x="145" y="53"/>
                    <a:pt x="150" y="53"/>
                    <a:pt x="151" y="48"/>
                  </a:cubicBezTo>
                  <a:cubicBezTo>
                    <a:pt x="151" y="43"/>
                    <a:pt x="153" y="45"/>
                    <a:pt x="151" y="39"/>
                  </a:cubicBezTo>
                  <a:cubicBezTo>
                    <a:pt x="154" y="40"/>
                    <a:pt x="156" y="34"/>
                    <a:pt x="159" y="42"/>
                  </a:cubicBezTo>
                  <a:cubicBezTo>
                    <a:pt x="160" y="48"/>
                    <a:pt x="160" y="54"/>
                    <a:pt x="156" y="57"/>
                  </a:cubicBezTo>
                  <a:cubicBezTo>
                    <a:pt x="151" y="60"/>
                    <a:pt x="145" y="64"/>
                    <a:pt x="140" y="71"/>
                  </a:cubicBezTo>
                  <a:cubicBezTo>
                    <a:pt x="134" y="79"/>
                    <a:pt x="134" y="82"/>
                    <a:pt x="133" y="82"/>
                  </a:cubicBezTo>
                  <a:cubicBezTo>
                    <a:pt x="130" y="84"/>
                    <a:pt x="130" y="85"/>
                    <a:pt x="128" y="87"/>
                  </a:cubicBezTo>
                  <a:close/>
                  <a:moveTo>
                    <a:pt x="42" y="366"/>
                  </a:moveTo>
                  <a:cubicBezTo>
                    <a:pt x="45" y="366"/>
                    <a:pt x="42" y="365"/>
                    <a:pt x="45" y="366"/>
                  </a:cubicBezTo>
                  <a:cubicBezTo>
                    <a:pt x="48" y="366"/>
                    <a:pt x="54" y="366"/>
                    <a:pt x="57" y="368"/>
                  </a:cubicBezTo>
                  <a:cubicBezTo>
                    <a:pt x="60" y="370"/>
                    <a:pt x="58" y="368"/>
                    <a:pt x="60" y="368"/>
                  </a:cubicBezTo>
                  <a:cubicBezTo>
                    <a:pt x="63" y="368"/>
                    <a:pt x="63" y="365"/>
                    <a:pt x="64" y="366"/>
                  </a:cubicBezTo>
                  <a:cubicBezTo>
                    <a:pt x="64" y="368"/>
                    <a:pt x="64" y="366"/>
                    <a:pt x="66" y="366"/>
                  </a:cubicBezTo>
                  <a:cubicBezTo>
                    <a:pt x="67" y="366"/>
                    <a:pt x="67" y="366"/>
                    <a:pt x="67" y="365"/>
                  </a:cubicBezTo>
                  <a:cubicBezTo>
                    <a:pt x="69" y="363"/>
                    <a:pt x="67" y="363"/>
                    <a:pt x="66" y="363"/>
                  </a:cubicBezTo>
                  <a:cubicBezTo>
                    <a:pt x="63" y="365"/>
                    <a:pt x="63" y="363"/>
                    <a:pt x="60" y="362"/>
                  </a:cubicBezTo>
                  <a:cubicBezTo>
                    <a:pt x="58" y="362"/>
                    <a:pt x="57" y="359"/>
                    <a:pt x="54" y="357"/>
                  </a:cubicBezTo>
                  <a:cubicBezTo>
                    <a:pt x="51" y="356"/>
                    <a:pt x="46" y="351"/>
                    <a:pt x="46" y="349"/>
                  </a:cubicBezTo>
                  <a:cubicBezTo>
                    <a:pt x="45" y="348"/>
                    <a:pt x="46" y="346"/>
                    <a:pt x="43" y="346"/>
                  </a:cubicBezTo>
                  <a:cubicBezTo>
                    <a:pt x="42" y="346"/>
                    <a:pt x="42" y="346"/>
                    <a:pt x="42" y="345"/>
                  </a:cubicBezTo>
                  <a:cubicBezTo>
                    <a:pt x="43" y="343"/>
                    <a:pt x="43" y="343"/>
                    <a:pt x="43" y="345"/>
                  </a:cubicBezTo>
                  <a:cubicBezTo>
                    <a:pt x="45" y="345"/>
                    <a:pt x="45" y="345"/>
                    <a:pt x="45" y="345"/>
                  </a:cubicBezTo>
                  <a:cubicBezTo>
                    <a:pt x="45" y="343"/>
                    <a:pt x="43" y="342"/>
                    <a:pt x="42" y="338"/>
                  </a:cubicBezTo>
                  <a:cubicBezTo>
                    <a:pt x="42" y="366"/>
                    <a:pt x="42" y="366"/>
                    <a:pt x="42" y="366"/>
                  </a:cubicBezTo>
                  <a:close/>
                  <a:moveTo>
                    <a:pt x="73" y="366"/>
                  </a:moveTo>
                  <a:cubicBezTo>
                    <a:pt x="75" y="365"/>
                    <a:pt x="75" y="366"/>
                    <a:pt x="77" y="366"/>
                  </a:cubicBezTo>
                  <a:cubicBezTo>
                    <a:pt x="78" y="365"/>
                    <a:pt x="77" y="366"/>
                    <a:pt x="78" y="365"/>
                  </a:cubicBezTo>
                  <a:cubicBezTo>
                    <a:pt x="80" y="365"/>
                    <a:pt x="80" y="363"/>
                    <a:pt x="78" y="365"/>
                  </a:cubicBezTo>
                  <a:cubicBezTo>
                    <a:pt x="77" y="365"/>
                    <a:pt x="77" y="363"/>
                    <a:pt x="73" y="365"/>
                  </a:cubicBezTo>
                  <a:cubicBezTo>
                    <a:pt x="73" y="365"/>
                    <a:pt x="70" y="365"/>
                    <a:pt x="72" y="366"/>
                  </a:cubicBezTo>
                  <a:cubicBezTo>
                    <a:pt x="73" y="366"/>
                    <a:pt x="73" y="366"/>
                    <a:pt x="73" y="366"/>
                  </a:cubicBezTo>
                  <a:close/>
                  <a:moveTo>
                    <a:pt x="48" y="371"/>
                  </a:moveTo>
                  <a:cubicBezTo>
                    <a:pt x="49" y="371"/>
                    <a:pt x="48" y="370"/>
                    <a:pt x="49" y="370"/>
                  </a:cubicBezTo>
                  <a:cubicBezTo>
                    <a:pt x="51" y="370"/>
                    <a:pt x="49" y="371"/>
                    <a:pt x="51" y="371"/>
                  </a:cubicBezTo>
                  <a:cubicBezTo>
                    <a:pt x="52" y="371"/>
                    <a:pt x="52" y="371"/>
                    <a:pt x="54" y="370"/>
                  </a:cubicBezTo>
                  <a:cubicBezTo>
                    <a:pt x="54" y="368"/>
                    <a:pt x="52" y="368"/>
                    <a:pt x="51" y="368"/>
                  </a:cubicBezTo>
                  <a:cubicBezTo>
                    <a:pt x="49" y="368"/>
                    <a:pt x="48" y="366"/>
                    <a:pt x="45" y="366"/>
                  </a:cubicBezTo>
                  <a:cubicBezTo>
                    <a:pt x="43" y="366"/>
                    <a:pt x="43" y="368"/>
                    <a:pt x="45" y="368"/>
                  </a:cubicBezTo>
                  <a:cubicBezTo>
                    <a:pt x="45" y="368"/>
                    <a:pt x="45" y="368"/>
                    <a:pt x="45" y="371"/>
                  </a:cubicBezTo>
                  <a:cubicBezTo>
                    <a:pt x="45" y="371"/>
                    <a:pt x="46" y="371"/>
                    <a:pt x="48" y="371"/>
                  </a:cubicBezTo>
                  <a:close/>
                  <a:moveTo>
                    <a:pt x="54" y="371"/>
                  </a:moveTo>
                  <a:cubicBezTo>
                    <a:pt x="54" y="371"/>
                    <a:pt x="55" y="370"/>
                    <a:pt x="55" y="371"/>
                  </a:cubicBezTo>
                  <a:cubicBezTo>
                    <a:pt x="55" y="373"/>
                    <a:pt x="54" y="373"/>
                    <a:pt x="54" y="371"/>
                  </a:cubicBezTo>
                  <a:close/>
                  <a:moveTo>
                    <a:pt x="57" y="371"/>
                  </a:moveTo>
                  <a:cubicBezTo>
                    <a:pt x="55" y="371"/>
                    <a:pt x="57" y="370"/>
                    <a:pt x="58" y="370"/>
                  </a:cubicBezTo>
                  <a:cubicBezTo>
                    <a:pt x="58" y="371"/>
                    <a:pt x="58" y="371"/>
                    <a:pt x="57" y="371"/>
                  </a:cubicBezTo>
                  <a:close/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8" name="Freeform 234">
              <a:extLst>
                <a:ext uri="{FF2B5EF4-FFF2-40B4-BE49-F238E27FC236}">
                  <a16:creationId xmlns:a16="http://schemas.microsoft.com/office/drawing/2014/main" id="{2FEFECBD-DF18-4D6B-8EC3-8F2A46C51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7" y="4352"/>
              <a:ext cx="17" cy="13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6" y="2"/>
                </a:cxn>
                <a:cxn ang="0">
                  <a:pos x="1" y="4"/>
                </a:cxn>
              </a:cxnLst>
              <a:rect l="0" t="0" r="r" b="b"/>
              <a:pathLst>
                <a:path w="9" h="7">
                  <a:moveTo>
                    <a:pt x="1" y="4"/>
                  </a:moveTo>
                  <a:cubicBezTo>
                    <a:pt x="0" y="2"/>
                    <a:pt x="3" y="0"/>
                    <a:pt x="6" y="2"/>
                  </a:cubicBezTo>
                  <a:cubicBezTo>
                    <a:pt x="9" y="4"/>
                    <a:pt x="3" y="7"/>
                    <a:pt x="1" y="4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9" name="Freeform 235">
              <a:extLst>
                <a:ext uri="{FF2B5EF4-FFF2-40B4-BE49-F238E27FC236}">
                  <a16:creationId xmlns:a16="http://schemas.microsoft.com/office/drawing/2014/main" id="{5826611B-29A7-4A62-9A52-CD4C9EE12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8" y="4055"/>
              <a:ext cx="29" cy="27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9"/>
                </a:cxn>
                <a:cxn ang="0">
                  <a:pos x="2" y="3"/>
                </a:cxn>
                <a:cxn ang="0">
                  <a:pos x="3" y="1"/>
                </a:cxn>
                <a:cxn ang="0">
                  <a:pos x="3" y="6"/>
                </a:cxn>
                <a:cxn ang="0">
                  <a:pos x="8" y="4"/>
                </a:cxn>
                <a:cxn ang="0">
                  <a:pos x="8" y="7"/>
                </a:cxn>
                <a:cxn ang="0">
                  <a:pos x="14" y="6"/>
                </a:cxn>
                <a:cxn ang="0">
                  <a:pos x="12" y="9"/>
                </a:cxn>
                <a:cxn ang="0">
                  <a:pos x="9" y="10"/>
                </a:cxn>
                <a:cxn ang="0">
                  <a:pos x="12" y="14"/>
                </a:cxn>
                <a:cxn ang="0">
                  <a:pos x="3" y="12"/>
                </a:cxn>
                <a:cxn ang="0">
                  <a:pos x="2" y="14"/>
                </a:cxn>
              </a:cxnLst>
              <a:rect l="0" t="0" r="r" b="b"/>
              <a:pathLst>
                <a:path w="15" h="14">
                  <a:moveTo>
                    <a:pt x="2" y="14"/>
                  </a:moveTo>
                  <a:cubicBezTo>
                    <a:pt x="0" y="12"/>
                    <a:pt x="3" y="10"/>
                    <a:pt x="2" y="9"/>
                  </a:cubicBezTo>
                  <a:cubicBezTo>
                    <a:pt x="0" y="7"/>
                    <a:pt x="0" y="4"/>
                    <a:pt x="2" y="3"/>
                  </a:cubicBezTo>
                  <a:cubicBezTo>
                    <a:pt x="2" y="1"/>
                    <a:pt x="2" y="0"/>
                    <a:pt x="3" y="1"/>
                  </a:cubicBezTo>
                  <a:cubicBezTo>
                    <a:pt x="5" y="3"/>
                    <a:pt x="2" y="4"/>
                    <a:pt x="3" y="6"/>
                  </a:cubicBezTo>
                  <a:cubicBezTo>
                    <a:pt x="6" y="7"/>
                    <a:pt x="8" y="1"/>
                    <a:pt x="8" y="4"/>
                  </a:cubicBezTo>
                  <a:cubicBezTo>
                    <a:pt x="8" y="7"/>
                    <a:pt x="5" y="7"/>
                    <a:pt x="8" y="7"/>
                  </a:cubicBezTo>
                  <a:cubicBezTo>
                    <a:pt x="11" y="7"/>
                    <a:pt x="12" y="4"/>
                    <a:pt x="14" y="6"/>
                  </a:cubicBezTo>
                  <a:cubicBezTo>
                    <a:pt x="15" y="6"/>
                    <a:pt x="15" y="10"/>
                    <a:pt x="12" y="9"/>
                  </a:cubicBezTo>
                  <a:cubicBezTo>
                    <a:pt x="9" y="9"/>
                    <a:pt x="8" y="10"/>
                    <a:pt x="9" y="10"/>
                  </a:cubicBezTo>
                  <a:cubicBezTo>
                    <a:pt x="9" y="10"/>
                    <a:pt x="15" y="12"/>
                    <a:pt x="12" y="14"/>
                  </a:cubicBezTo>
                  <a:cubicBezTo>
                    <a:pt x="8" y="14"/>
                    <a:pt x="5" y="10"/>
                    <a:pt x="3" y="12"/>
                  </a:cubicBezTo>
                  <a:cubicBezTo>
                    <a:pt x="3" y="14"/>
                    <a:pt x="2" y="14"/>
                    <a:pt x="2" y="14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0" name="Freeform 236">
              <a:extLst>
                <a:ext uri="{FF2B5EF4-FFF2-40B4-BE49-F238E27FC236}">
                  <a16:creationId xmlns:a16="http://schemas.microsoft.com/office/drawing/2014/main" id="{A0C268D7-6D8E-49C6-8165-D5E8B156B8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" y="2160"/>
              <a:ext cx="340" cy="448"/>
            </a:xfrm>
            <a:custGeom>
              <a:avLst/>
              <a:gdLst/>
              <a:ahLst/>
              <a:cxnLst>
                <a:cxn ang="0">
                  <a:pos x="53" y="168"/>
                </a:cxn>
                <a:cxn ang="0">
                  <a:pos x="39" y="142"/>
                </a:cxn>
                <a:cxn ang="0">
                  <a:pos x="49" y="146"/>
                </a:cxn>
                <a:cxn ang="0">
                  <a:pos x="102" y="123"/>
                </a:cxn>
                <a:cxn ang="0">
                  <a:pos x="111" y="122"/>
                </a:cxn>
                <a:cxn ang="0">
                  <a:pos x="122" y="118"/>
                </a:cxn>
                <a:cxn ang="0">
                  <a:pos x="128" y="112"/>
                </a:cxn>
                <a:cxn ang="0">
                  <a:pos x="134" y="107"/>
                </a:cxn>
                <a:cxn ang="0">
                  <a:pos x="142" y="75"/>
                </a:cxn>
                <a:cxn ang="0">
                  <a:pos x="137" y="47"/>
                </a:cxn>
                <a:cxn ang="0">
                  <a:pos x="134" y="53"/>
                </a:cxn>
                <a:cxn ang="0">
                  <a:pos x="126" y="64"/>
                </a:cxn>
                <a:cxn ang="0">
                  <a:pos x="107" y="98"/>
                </a:cxn>
                <a:cxn ang="0">
                  <a:pos x="102" y="95"/>
                </a:cxn>
                <a:cxn ang="0">
                  <a:pos x="90" y="109"/>
                </a:cxn>
                <a:cxn ang="0">
                  <a:pos x="61" y="123"/>
                </a:cxn>
                <a:cxn ang="0">
                  <a:pos x="67" y="125"/>
                </a:cxn>
                <a:cxn ang="0">
                  <a:pos x="87" y="122"/>
                </a:cxn>
                <a:cxn ang="0">
                  <a:pos x="90" y="131"/>
                </a:cxn>
                <a:cxn ang="0">
                  <a:pos x="52" y="140"/>
                </a:cxn>
                <a:cxn ang="0">
                  <a:pos x="52" y="154"/>
                </a:cxn>
                <a:cxn ang="0">
                  <a:pos x="58" y="156"/>
                </a:cxn>
                <a:cxn ang="0">
                  <a:pos x="62" y="137"/>
                </a:cxn>
                <a:cxn ang="0">
                  <a:pos x="53" y="131"/>
                </a:cxn>
                <a:cxn ang="0">
                  <a:pos x="46" y="137"/>
                </a:cxn>
                <a:cxn ang="0">
                  <a:pos x="52" y="143"/>
                </a:cxn>
                <a:cxn ang="0">
                  <a:pos x="82" y="136"/>
                </a:cxn>
                <a:cxn ang="0">
                  <a:pos x="79" y="126"/>
                </a:cxn>
                <a:cxn ang="0">
                  <a:pos x="70" y="131"/>
                </a:cxn>
                <a:cxn ang="0">
                  <a:pos x="71" y="142"/>
                </a:cxn>
                <a:cxn ang="0">
                  <a:pos x="117" y="86"/>
                </a:cxn>
                <a:cxn ang="0">
                  <a:pos x="137" y="44"/>
                </a:cxn>
                <a:cxn ang="0">
                  <a:pos x="152" y="40"/>
                </a:cxn>
                <a:cxn ang="0">
                  <a:pos x="175" y="25"/>
                </a:cxn>
                <a:cxn ang="0">
                  <a:pos x="164" y="19"/>
                </a:cxn>
                <a:cxn ang="0">
                  <a:pos x="142" y="6"/>
                </a:cxn>
                <a:cxn ang="0">
                  <a:pos x="135" y="28"/>
                </a:cxn>
                <a:cxn ang="0">
                  <a:pos x="129" y="48"/>
                </a:cxn>
                <a:cxn ang="0">
                  <a:pos x="90" y="123"/>
                </a:cxn>
                <a:cxn ang="0">
                  <a:pos x="76" y="103"/>
                </a:cxn>
                <a:cxn ang="0">
                  <a:pos x="35" y="206"/>
                </a:cxn>
                <a:cxn ang="0">
                  <a:pos x="32" y="210"/>
                </a:cxn>
                <a:cxn ang="0">
                  <a:pos x="41" y="195"/>
                </a:cxn>
                <a:cxn ang="0">
                  <a:pos x="44" y="190"/>
                </a:cxn>
                <a:cxn ang="0">
                  <a:pos x="0" y="229"/>
                </a:cxn>
                <a:cxn ang="0">
                  <a:pos x="3" y="229"/>
                </a:cxn>
                <a:cxn ang="0">
                  <a:pos x="12" y="226"/>
                </a:cxn>
              </a:cxnLst>
              <a:rect l="0" t="0" r="r" b="b"/>
              <a:pathLst>
                <a:path w="175" h="231">
                  <a:moveTo>
                    <a:pt x="53" y="168"/>
                  </a:moveTo>
                  <a:cubicBezTo>
                    <a:pt x="52" y="168"/>
                    <a:pt x="53" y="165"/>
                    <a:pt x="53" y="167"/>
                  </a:cubicBezTo>
                  <a:cubicBezTo>
                    <a:pt x="55" y="167"/>
                    <a:pt x="55" y="168"/>
                    <a:pt x="53" y="168"/>
                  </a:cubicBezTo>
                  <a:close/>
                  <a:moveTo>
                    <a:pt x="39" y="142"/>
                  </a:moveTo>
                  <a:cubicBezTo>
                    <a:pt x="41" y="142"/>
                    <a:pt x="41" y="143"/>
                    <a:pt x="39" y="143"/>
                  </a:cubicBezTo>
                  <a:cubicBezTo>
                    <a:pt x="38" y="143"/>
                    <a:pt x="39" y="142"/>
                    <a:pt x="39" y="142"/>
                  </a:cubicBezTo>
                  <a:close/>
                  <a:moveTo>
                    <a:pt x="49" y="146"/>
                  </a:moveTo>
                  <a:cubicBezTo>
                    <a:pt x="49" y="145"/>
                    <a:pt x="52" y="143"/>
                    <a:pt x="52" y="145"/>
                  </a:cubicBezTo>
                  <a:cubicBezTo>
                    <a:pt x="52" y="146"/>
                    <a:pt x="50" y="148"/>
                    <a:pt x="49" y="146"/>
                  </a:cubicBezTo>
                  <a:close/>
                  <a:moveTo>
                    <a:pt x="93" y="134"/>
                  </a:moveTo>
                  <a:cubicBezTo>
                    <a:pt x="96" y="137"/>
                    <a:pt x="97" y="131"/>
                    <a:pt x="99" y="128"/>
                  </a:cubicBezTo>
                  <a:cubicBezTo>
                    <a:pt x="102" y="125"/>
                    <a:pt x="107" y="126"/>
                    <a:pt x="102" y="123"/>
                  </a:cubicBezTo>
                  <a:cubicBezTo>
                    <a:pt x="99" y="122"/>
                    <a:pt x="103" y="115"/>
                    <a:pt x="103" y="118"/>
                  </a:cubicBezTo>
                  <a:cubicBezTo>
                    <a:pt x="103" y="123"/>
                    <a:pt x="108" y="118"/>
                    <a:pt x="105" y="122"/>
                  </a:cubicBezTo>
                  <a:cubicBezTo>
                    <a:pt x="103" y="125"/>
                    <a:pt x="108" y="122"/>
                    <a:pt x="111" y="122"/>
                  </a:cubicBezTo>
                  <a:cubicBezTo>
                    <a:pt x="114" y="123"/>
                    <a:pt x="113" y="123"/>
                    <a:pt x="116" y="120"/>
                  </a:cubicBezTo>
                  <a:cubicBezTo>
                    <a:pt x="117" y="117"/>
                    <a:pt x="119" y="115"/>
                    <a:pt x="119" y="120"/>
                  </a:cubicBezTo>
                  <a:cubicBezTo>
                    <a:pt x="117" y="125"/>
                    <a:pt x="120" y="123"/>
                    <a:pt x="122" y="118"/>
                  </a:cubicBezTo>
                  <a:cubicBezTo>
                    <a:pt x="122" y="115"/>
                    <a:pt x="122" y="114"/>
                    <a:pt x="125" y="115"/>
                  </a:cubicBezTo>
                  <a:cubicBezTo>
                    <a:pt x="126" y="118"/>
                    <a:pt x="125" y="115"/>
                    <a:pt x="126" y="112"/>
                  </a:cubicBezTo>
                  <a:cubicBezTo>
                    <a:pt x="128" y="111"/>
                    <a:pt x="129" y="111"/>
                    <a:pt x="128" y="112"/>
                  </a:cubicBezTo>
                  <a:cubicBezTo>
                    <a:pt x="128" y="115"/>
                    <a:pt x="126" y="122"/>
                    <a:pt x="128" y="118"/>
                  </a:cubicBezTo>
                  <a:cubicBezTo>
                    <a:pt x="129" y="115"/>
                    <a:pt x="131" y="118"/>
                    <a:pt x="132" y="114"/>
                  </a:cubicBezTo>
                  <a:cubicBezTo>
                    <a:pt x="132" y="107"/>
                    <a:pt x="139" y="115"/>
                    <a:pt x="134" y="107"/>
                  </a:cubicBezTo>
                  <a:cubicBezTo>
                    <a:pt x="129" y="101"/>
                    <a:pt x="139" y="97"/>
                    <a:pt x="135" y="89"/>
                  </a:cubicBezTo>
                  <a:cubicBezTo>
                    <a:pt x="135" y="84"/>
                    <a:pt x="137" y="79"/>
                    <a:pt x="140" y="83"/>
                  </a:cubicBezTo>
                  <a:cubicBezTo>
                    <a:pt x="143" y="84"/>
                    <a:pt x="139" y="79"/>
                    <a:pt x="142" y="75"/>
                  </a:cubicBezTo>
                  <a:cubicBezTo>
                    <a:pt x="145" y="70"/>
                    <a:pt x="146" y="64"/>
                    <a:pt x="142" y="61"/>
                  </a:cubicBezTo>
                  <a:cubicBezTo>
                    <a:pt x="139" y="56"/>
                    <a:pt x="139" y="51"/>
                    <a:pt x="140" y="50"/>
                  </a:cubicBezTo>
                  <a:cubicBezTo>
                    <a:pt x="140" y="47"/>
                    <a:pt x="139" y="48"/>
                    <a:pt x="137" y="47"/>
                  </a:cubicBezTo>
                  <a:cubicBezTo>
                    <a:pt x="135" y="45"/>
                    <a:pt x="134" y="51"/>
                    <a:pt x="137" y="50"/>
                  </a:cubicBezTo>
                  <a:cubicBezTo>
                    <a:pt x="140" y="48"/>
                    <a:pt x="139" y="54"/>
                    <a:pt x="137" y="53"/>
                  </a:cubicBezTo>
                  <a:cubicBezTo>
                    <a:pt x="135" y="51"/>
                    <a:pt x="134" y="56"/>
                    <a:pt x="134" y="53"/>
                  </a:cubicBezTo>
                  <a:cubicBezTo>
                    <a:pt x="134" y="48"/>
                    <a:pt x="131" y="48"/>
                    <a:pt x="131" y="53"/>
                  </a:cubicBezTo>
                  <a:cubicBezTo>
                    <a:pt x="131" y="58"/>
                    <a:pt x="126" y="53"/>
                    <a:pt x="128" y="58"/>
                  </a:cubicBezTo>
                  <a:cubicBezTo>
                    <a:pt x="129" y="64"/>
                    <a:pt x="126" y="62"/>
                    <a:pt x="126" y="64"/>
                  </a:cubicBezTo>
                  <a:cubicBezTo>
                    <a:pt x="126" y="65"/>
                    <a:pt x="131" y="62"/>
                    <a:pt x="126" y="75"/>
                  </a:cubicBezTo>
                  <a:cubicBezTo>
                    <a:pt x="125" y="84"/>
                    <a:pt x="122" y="84"/>
                    <a:pt x="119" y="90"/>
                  </a:cubicBezTo>
                  <a:cubicBezTo>
                    <a:pt x="114" y="97"/>
                    <a:pt x="111" y="95"/>
                    <a:pt x="107" y="98"/>
                  </a:cubicBezTo>
                  <a:cubicBezTo>
                    <a:pt x="103" y="101"/>
                    <a:pt x="107" y="97"/>
                    <a:pt x="105" y="95"/>
                  </a:cubicBezTo>
                  <a:cubicBezTo>
                    <a:pt x="103" y="95"/>
                    <a:pt x="110" y="94"/>
                    <a:pt x="108" y="90"/>
                  </a:cubicBezTo>
                  <a:cubicBezTo>
                    <a:pt x="107" y="89"/>
                    <a:pt x="102" y="92"/>
                    <a:pt x="102" y="95"/>
                  </a:cubicBezTo>
                  <a:cubicBezTo>
                    <a:pt x="103" y="100"/>
                    <a:pt x="96" y="106"/>
                    <a:pt x="96" y="107"/>
                  </a:cubicBezTo>
                  <a:cubicBezTo>
                    <a:pt x="97" y="109"/>
                    <a:pt x="97" y="112"/>
                    <a:pt x="93" y="112"/>
                  </a:cubicBezTo>
                  <a:cubicBezTo>
                    <a:pt x="88" y="114"/>
                    <a:pt x="93" y="111"/>
                    <a:pt x="90" y="109"/>
                  </a:cubicBezTo>
                  <a:cubicBezTo>
                    <a:pt x="88" y="109"/>
                    <a:pt x="76" y="115"/>
                    <a:pt x="75" y="112"/>
                  </a:cubicBezTo>
                  <a:cubicBezTo>
                    <a:pt x="73" y="109"/>
                    <a:pt x="71" y="112"/>
                    <a:pt x="67" y="117"/>
                  </a:cubicBezTo>
                  <a:cubicBezTo>
                    <a:pt x="62" y="123"/>
                    <a:pt x="62" y="118"/>
                    <a:pt x="61" y="123"/>
                  </a:cubicBezTo>
                  <a:cubicBezTo>
                    <a:pt x="59" y="126"/>
                    <a:pt x="56" y="123"/>
                    <a:pt x="56" y="126"/>
                  </a:cubicBezTo>
                  <a:cubicBezTo>
                    <a:pt x="56" y="131"/>
                    <a:pt x="61" y="128"/>
                    <a:pt x="64" y="129"/>
                  </a:cubicBezTo>
                  <a:cubicBezTo>
                    <a:pt x="68" y="131"/>
                    <a:pt x="65" y="126"/>
                    <a:pt x="67" y="125"/>
                  </a:cubicBezTo>
                  <a:cubicBezTo>
                    <a:pt x="70" y="125"/>
                    <a:pt x="68" y="126"/>
                    <a:pt x="71" y="126"/>
                  </a:cubicBezTo>
                  <a:cubicBezTo>
                    <a:pt x="75" y="125"/>
                    <a:pt x="78" y="125"/>
                    <a:pt x="81" y="123"/>
                  </a:cubicBezTo>
                  <a:cubicBezTo>
                    <a:pt x="85" y="122"/>
                    <a:pt x="81" y="120"/>
                    <a:pt x="87" y="122"/>
                  </a:cubicBezTo>
                  <a:cubicBezTo>
                    <a:pt x="91" y="123"/>
                    <a:pt x="91" y="120"/>
                    <a:pt x="93" y="122"/>
                  </a:cubicBezTo>
                  <a:cubicBezTo>
                    <a:pt x="93" y="125"/>
                    <a:pt x="90" y="125"/>
                    <a:pt x="90" y="126"/>
                  </a:cubicBezTo>
                  <a:cubicBezTo>
                    <a:pt x="90" y="128"/>
                    <a:pt x="88" y="129"/>
                    <a:pt x="90" y="131"/>
                  </a:cubicBezTo>
                  <a:cubicBezTo>
                    <a:pt x="93" y="132"/>
                    <a:pt x="90" y="132"/>
                    <a:pt x="94" y="134"/>
                  </a:cubicBezTo>
                  <a:cubicBezTo>
                    <a:pt x="93" y="134"/>
                    <a:pt x="93" y="134"/>
                    <a:pt x="93" y="134"/>
                  </a:cubicBezTo>
                  <a:close/>
                  <a:moveTo>
                    <a:pt x="52" y="140"/>
                  </a:moveTo>
                  <a:cubicBezTo>
                    <a:pt x="50" y="140"/>
                    <a:pt x="50" y="136"/>
                    <a:pt x="52" y="139"/>
                  </a:cubicBezTo>
                  <a:cubicBezTo>
                    <a:pt x="53" y="142"/>
                    <a:pt x="55" y="145"/>
                    <a:pt x="52" y="148"/>
                  </a:cubicBezTo>
                  <a:cubicBezTo>
                    <a:pt x="50" y="151"/>
                    <a:pt x="50" y="150"/>
                    <a:pt x="52" y="154"/>
                  </a:cubicBezTo>
                  <a:cubicBezTo>
                    <a:pt x="52" y="157"/>
                    <a:pt x="49" y="156"/>
                    <a:pt x="53" y="157"/>
                  </a:cubicBezTo>
                  <a:cubicBezTo>
                    <a:pt x="56" y="159"/>
                    <a:pt x="53" y="162"/>
                    <a:pt x="56" y="159"/>
                  </a:cubicBezTo>
                  <a:cubicBezTo>
                    <a:pt x="59" y="157"/>
                    <a:pt x="56" y="157"/>
                    <a:pt x="58" y="156"/>
                  </a:cubicBezTo>
                  <a:cubicBezTo>
                    <a:pt x="59" y="154"/>
                    <a:pt x="58" y="157"/>
                    <a:pt x="59" y="156"/>
                  </a:cubicBezTo>
                  <a:cubicBezTo>
                    <a:pt x="61" y="156"/>
                    <a:pt x="61" y="142"/>
                    <a:pt x="64" y="142"/>
                  </a:cubicBezTo>
                  <a:cubicBezTo>
                    <a:pt x="67" y="140"/>
                    <a:pt x="65" y="137"/>
                    <a:pt x="62" y="137"/>
                  </a:cubicBezTo>
                  <a:cubicBezTo>
                    <a:pt x="59" y="137"/>
                    <a:pt x="64" y="134"/>
                    <a:pt x="62" y="132"/>
                  </a:cubicBezTo>
                  <a:cubicBezTo>
                    <a:pt x="61" y="131"/>
                    <a:pt x="58" y="136"/>
                    <a:pt x="58" y="131"/>
                  </a:cubicBezTo>
                  <a:cubicBezTo>
                    <a:pt x="56" y="129"/>
                    <a:pt x="53" y="128"/>
                    <a:pt x="53" y="131"/>
                  </a:cubicBezTo>
                  <a:cubicBezTo>
                    <a:pt x="52" y="134"/>
                    <a:pt x="52" y="131"/>
                    <a:pt x="50" y="134"/>
                  </a:cubicBezTo>
                  <a:cubicBezTo>
                    <a:pt x="49" y="137"/>
                    <a:pt x="49" y="131"/>
                    <a:pt x="47" y="134"/>
                  </a:cubicBezTo>
                  <a:cubicBezTo>
                    <a:pt x="47" y="137"/>
                    <a:pt x="44" y="134"/>
                    <a:pt x="46" y="137"/>
                  </a:cubicBezTo>
                  <a:cubicBezTo>
                    <a:pt x="47" y="140"/>
                    <a:pt x="46" y="139"/>
                    <a:pt x="47" y="140"/>
                  </a:cubicBezTo>
                  <a:cubicBezTo>
                    <a:pt x="49" y="143"/>
                    <a:pt x="46" y="145"/>
                    <a:pt x="49" y="143"/>
                  </a:cubicBezTo>
                  <a:cubicBezTo>
                    <a:pt x="52" y="140"/>
                    <a:pt x="49" y="145"/>
                    <a:pt x="52" y="143"/>
                  </a:cubicBezTo>
                  <a:cubicBezTo>
                    <a:pt x="53" y="142"/>
                    <a:pt x="53" y="142"/>
                    <a:pt x="52" y="140"/>
                  </a:cubicBezTo>
                  <a:close/>
                  <a:moveTo>
                    <a:pt x="78" y="134"/>
                  </a:moveTo>
                  <a:cubicBezTo>
                    <a:pt x="81" y="132"/>
                    <a:pt x="82" y="139"/>
                    <a:pt x="82" y="136"/>
                  </a:cubicBezTo>
                  <a:cubicBezTo>
                    <a:pt x="84" y="131"/>
                    <a:pt x="87" y="132"/>
                    <a:pt x="87" y="129"/>
                  </a:cubicBezTo>
                  <a:cubicBezTo>
                    <a:pt x="85" y="128"/>
                    <a:pt x="87" y="128"/>
                    <a:pt x="85" y="126"/>
                  </a:cubicBezTo>
                  <a:cubicBezTo>
                    <a:pt x="84" y="125"/>
                    <a:pt x="82" y="125"/>
                    <a:pt x="79" y="126"/>
                  </a:cubicBezTo>
                  <a:cubicBezTo>
                    <a:pt x="76" y="128"/>
                    <a:pt x="78" y="129"/>
                    <a:pt x="76" y="129"/>
                  </a:cubicBezTo>
                  <a:cubicBezTo>
                    <a:pt x="75" y="128"/>
                    <a:pt x="73" y="131"/>
                    <a:pt x="73" y="129"/>
                  </a:cubicBezTo>
                  <a:cubicBezTo>
                    <a:pt x="73" y="126"/>
                    <a:pt x="73" y="126"/>
                    <a:pt x="70" y="131"/>
                  </a:cubicBezTo>
                  <a:cubicBezTo>
                    <a:pt x="68" y="134"/>
                    <a:pt x="64" y="136"/>
                    <a:pt x="67" y="136"/>
                  </a:cubicBezTo>
                  <a:cubicBezTo>
                    <a:pt x="70" y="136"/>
                    <a:pt x="67" y="137"/>
                    <a:pt x="70" y="140"/>
                  </a:cubicBezTo>
                  <a:cubicBezTo>
                    <a:pt x="71" y="142"/>
                    <a:pt x="67" y="142"/>
                    <a:pt x="71" y="142"/>
                  </a:cubicBezTo>
                  <a:cubicBezTo>
                    <a:pt x="75" y="143"/>
                    <a:pt x="73" y="136"/>
                    <a:pt x="78" y="134"/>
                  </a:cubicBezTo>
                  <a:close/>
                  <a:moveTo>
                    <a:pt x="116" y="84"/>
                  </a:moveTo>
                  <a:cubicBezTo>
                    <a:pt x="117" y="81"/>
                    <a:pt x="117" y="84"/>
                    <a:pt x="117" y="86"/>
                  </a:cubicBezTo>
                  <a:cubicBezTo>
                    <a:pt x="116" y="87"/>
                    <a:pt x="114" y="86"/>
                    <a:pt x="116" y="84"/>
                  </a:cubicBezTo>
                  <a:close/>
                  <a:moveTo>
                    <a:pt x="132" y="45"/>
                  </a:moveTo>
                  <a:cubicBezTo>
                    <a:pt x="134" y="40"/>
                    <a:pt x="134" y="45"/>
                    <a:pt x="137" y="44"/>
                  </a:cubicBezTo>
                  <a:cubicBezTo>
                    <a:pt x="142" y="42"/>
                    <a:pt x="129" y="40"/>
                    <a:pt x="131" y="36"/>
                  </a:cubicBezTo>
                  <a:cubicBezTo>
                    <a:pt x="134" y="31"/>
                    <a:pt x="134" y="39"/>
                    <a:pt x="139" y="36"/>
                  </a:cubicBezTo>
                  <a:cubicBezTo>
                    <a:pt x="142" y="33"/>
                    <a:pt x="143" y="34"/>
                    <a:pt x="152" y="40"/>
                  </a:cubicBezTo>
                  <a:cubicBezTo>
                    <a:pt x="157" y="44"/>
                    <a:pt x="155" y="33"/>
                    <a:pt x="160" y="31"/>
                  </a:cubicBezTo>
                  <a:cubicBezTo>
                    <a:pt x="163" y="30"/>
                    <a:pt x="166" y="31"/>
                    <a:pt x="169" y="30"/>
                  </a:cubicBezTo>
                  <a:cubicBezTo>
                    <a:pt x="174" y="26"/>
                    <a:pt x="175" y="26"/>
                    <a:pt x="175" y="25"/>
                  </a:cubicBezTo>
                  <a:cubicBezTo>
                    <a:pt x="174" y="23"/>
                    <a:pt x="172" y="28"/>
                    <a:pt x="169" y="23"/>
                  </a:cubicBezTo>
                  <a:cubicBezTo>
                    <a:pt x="168" y="19"/>
                    <a:pt x="172" y="14"/>
                    <a:pt x="171" y="14"/>
                  </a:cubicBezTo>
                  <a:cubicBezTo>
                    <a:pt x="169" y="16"/>
                    <a:pt x="168" y="20"/>
                    <a:pt x="164" y="19"/>
                  </a:cubicBezTo>
                  <a:cubicBezTo>
                    <a:pt x="161" y="19"/>
                    <a:pt x="164" y="17"/>
                    <a:pt x="160" y="17"/>
                  </a:cubicBezTo>
                  <a:cubicBezTo>
                    <a:pt x="155" y="16"/>
                    <a:pt x="149" y="8"/>
                    <a:pt x="146" y="5"/>
                  </a:cubicBezTo>
                  <a:cubicBezTo>
                    <a:pt x="143" y="0"/>
                    <a:pt x="139" y="2"/>
                    <a:pt x="142" y="6"/>
                  </a:cubicBezTo>
                  <a:cubicBezTo>
                    <a:pt x="145" y="12"/>
                    <a:pt x="140" y="12"/>
                    <a:pt x="142" y="16"/>
                  </a:cubicBezTo>
                  <a:cubicBezTo>
                    <a:pt x="143" y="19"/>
                    <a:pt x="139" y="20"/>
                    <a:pt x="139" y="23"/>
                  </a:cubicBezTo>
                  <a:cubicBezTo>
                    <a:pt x="140" y="25"/>
                    <a:pt x="140" y="30"/>
                    <a:pt x="135" y="28"/>
                  </a:cubicBezTo>
                  <a:cubicBezTo>
                    <a:pt x="132" y="25"/>
                    <a:pt x="129" y="25"/>
                    <a:pt x="132" y="28"/>
                  </a:cubicBezTo>
                  <a:cubicBezTo>
                    <a:pt x="134" y="31"/>
                    <a:pt x="123" y="36"/>
                    <a:pt x="128" y="39"/>
                  </a:cubicBezTo>
                  <a:cubicBezTo>
                    <a:pt x="132" y="42"/>
                    <a:pt x="126" y="45"/>
                    <a:pt x="129" y="48"/>
                  </a:cubicBezTo>
                  <a:cubicBezTo>
                    <a:pt x="129" y="48"/>
                    <a:pt x="129" y="50"/>
                    <a:pt x="132" y="45"/>
                  </a:cubicBezTo>
                  <a:close/>
                  <a:moveTo>
                    <a:pt x="87" y="126"/>
                  </a:moveTo>
                  <a:cubicBezTo>
                    <a:pt x="87" y="125"/>
                    <a:pt x="90" y="122"/>
                    <a:pt x="90" y="123"/>
                  </a:cubicBezTo>
                  <a:cubicBezTo>
                    <a:pt x="90" y="125"/>
                    <a:pt x="88" y="128"/>
                    <a:pt x="87" y="126"/>
                  </a:cubicBezTo>
                  <a:close/>
                  <a:moveTo>
                    <a:pt x="76" y="106"/>
                  </a:moveTo>
                  <a:cubicBezTo>
                    <a:pt x="76" y="103"/>
                    <a:pt x="76" y="103"/>
                    <a:pt x="76" y="103"/>
                  </a:cubicBezTo>
                  <a:cubicBezTo>
                    <a:pt x="75" y="104"/>
                    <a:pt x="75" y="106"/>
                    <a:pt x="76" y="106"/>
                  </a:cubicBezTo>
                  <a:close/>
                  <a:moveTo>
                    <a:pt x="32" y="210"/>
                  </a:moveTo>
                  <a:cubicBezTo>
                    <a:pt x="32" y="209"/>
                    <a:pt x="32" y="209"/>
                    <a:pt x="35" y="206"/>
                  </a:cubicBezTo>
                  <a:cubicBezTo>
                    <a:pt x="38" y="204"/>
                    <a:pt x="36" y="203"/>
                    <a:pt x="35" y="204"/>
                  </a:cubicBezTo>
                  <a:cubicBezTo>
                    <a:pt x="33" y="207"/>
                    <a:pt x="32" y="207"/>
                    <a:pt x="30" y="210"/>
                  </a:cubicBezTo>
                  <a:cubicBezTo>
                    <a:pt x="30" y="212"/>
                    <a:pt x="32" y="212"/>
                    <a:pt x="32" y="210"/>
                  </a:cubicBezTo>
                  <a:close/>
                  <a:moveTo>
                    <a:pt x="41" y="195"/>
                  </a:moveTo>
                  <a:cubicBezTo>
                    <a:pt x="39" y="193"/>
                    <a:pt x="41" y="192"/>
                    <a:pt x="41" y="193"/>
                  </a:cubicBezTo>
                  <a:cubicBezTo>
                    <a:pt x="43" y="195"/>
                    <a:pt x="41" y="196"/>
                    <a:pt x="41" y="195"/>
                  </a:cubicBezTo>
                  <a:close/>
                  <a:moveTo>
                    <a:pt x="44" y="190"/>
                  </a:moveTo>
                  <a:cubicBezTo>
                    <a:pt x="44" y="187"/>
                    <a:pt x="47" y="185"/>
                    <a:pt x="47" y="187"/>
                  </a:cubicBezTo>
                  <a:cubicBezTo>
                    <a:pt x="47" y="187"/>
                    <a:pt x="44" y="192"/>
                    <a:pt x="44" y="190"/>
                  </a:cubicBezTo>
                  <a:close/>
                  <a:moveTo>
                    <a:pt x="0" y="229"/>
                  </a:moveTo>
                  <a:cubicBezTo>
                    <a:pt x="0" y="228"/>
                    <a:pt x="1" y="229"/>
                    <a:pt x="1" y="231"/>
                  </a:cubicBezTo>
                  <a:cubicBezTo>
                    <a:pt x="1" y="231"/>
                    <a:pt x="0" y="231"/>
                    <a:pt x="0" y="229"/>
                  </a:cubicBezTo>
                  <a:close/>
                  <a:moveTo>
                    <a:pt x="3" y="229"/>
                  </a:moveTo>
                  <a:cubicBezTo>
                    <a:pt x="1" y="229"/>
                    <a:pt x="4" y="226"/>
                    <a:pt x="4" y="228"/>
                  </a:cubicBezTo>
                  <a:cubicBezTo>
                    <a:pt x="4" y="229"/>
                    <a:pt x="4" y="231"/>
                    <a:pt x="3" y="229"/>
                  </a:cubicBezTo>
                  <a:close/>
                  <a:moveTo>
                    <a:pt x="12" y="226"/>
                  </a:moveTo>
                  <a:cubicBezTo>
                    <a:pt x="11" y="224"/>
                    <a:pt x="12" y="224"/>
                    <a:pt x="14" y="224"/>
                  </a:cubicBezTo>
                  <a:cubicBezTo>
                    <a:pt x="14" y="226"/>
                    <a:pt x="12" y="226"/>
                    <a:pt x="12" y="226"/>
                  </a:cubicBezTo>
                  <a:close/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1" name="Freeform 237">
              <a:extLst>
                <a:ext uri="{FF2B5EF4-FFF2-40B4-BE49-F238E27FC236}">
                  <a16:creationId xmlns:a16="http://schemas.microsoft.com/office/drawing/2014/main" id="{DCACB79C-33E1-4526-A5BC-EB3BE455EA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1" y="1186"/>
              <a:ext cx="2636" cy="1073"/>
            </a:xfrm>
            <a:custGeom>
              <a:avLst/>
              <a:gdLst/>
              <a:ahLst/>
              <a:cxnLst>
                <a:cxn ang="0">
                  <a:pos x="404" y="136"/>
                </a:cxn>
                <a:cxn ang="0">
                  <a:pos x="273" y="177"/>
                </a:cxn>
                <a:cxn ang="0">
                  <a:pos x="361" y="90"/>
                </a:cxn>
                <a:cxn ang="0">
                  <a:pos x="278" y="138"/>
                </a:cxn>
                <a:cxn ang="0">
                  <a:pos x="227" y="31"/>
                </a:cxn>
                <a:cxn ang="0">
                  <a:pos x="217" y="29"/>
                </a:cxn>
                <a:cxn ang="0">
                  <a:pos x="343" y="18"/>
                </a:cxn>
                <a:cxn ang="0">
                  <a:pos x="328" y="25"/>
                </a:cxn>
                <a:cxn ang="0">
                  <a:pos x="297" y="32"/>
                </a:cxn>
                <a:cxn ang="0">
                  <a:pos x="314" y="31"/>
                </a:cxn>
                <a:cxn ang="0">
                  <a:pos x="285" y="12"/>
                </a:cxn>
                <a:cxn ang="0">
                  <a:pos x="291" y="14"/>
                </a:cxn>
                <a:cxn ang="0">
                  <a:pos x="288" y="20"/>
                </a:cxn>
                <a:cxn ang="0">
                  <a:pos x="276" y="23"/>
                </a:cxn>
                <a:cxn ang="0">
                  <a:pos x="1351" y="247"/>
                </a:cxn>
                <a:cxn ang="0">
                  <a:pos x="1184" y="200"/>
                </a:cxn>
                <a:cxn ang="0">
                  <a:pos x="902" y="164"/>
                </a:cxn>
                <a:cxn ang="0">
                  <a:pos x="734" y="116"/>
                </a:cxn>
                <a:cxn ang="0">
                  <a:pos x="570" y="104"/>
                </a:cxn>
                <a:cxn ang="0">
                  <a:pos x="474" y="154"/>
                </a:cxn>
                <a:cxn ang="0">
                  <a:pos x="457" y="217"/>
                </a:cxn>
                <a:cxn ang="0">
                  <a:pos x="381" y="169"/>
                </a:cxn>
                <a:cxn ang="0">
                  <a:pos x="214" y="233"/>
                </a:cxn>
                <a:cxn ang="0">
                  <a:pos x="144" y="275"/>
                </a:cxn>
                <a:cxn ang="0">
                  <a:pos x="90" y="191"/>
                </a:cxn>
                <a:cxn ang="0">
                  <a:pos x="84" y="250"/>
                </a:cxn>
                <a:cxn ang="0">
                  <a:pos x="80" y="306"/>
                </a:cxn>
                <a:cxn ang="0">
                  <a:pos x="67" y="332"/>
                </a:cxn>
                <a:cxn ang="0">
                  <a:pos x="87" y="380"/>
                </a:cxn>
                <a:cxn ang="0">
                  <a:pos x="109" y="422"/>
                </a:cxn>
                <a:cxn ang="0">
                  <a:pos x="163" y="455"/>
                </a:cxn>
                <a:cxn ang="0">
                  <a:pos x="148" y="492"/>
                </a:cxn>
                <a:cxn ang="0">
                  <a:pos x="172" y="528"/>
                </a:cxn>
                <a:cxn ang="0">
                  <a:pos x="220" y="548"/>
                </a:cxn>
                <a:cxn ang="0">
                  <a:pos x="217" y="469"/>
                </a:cxn>
                <a:cxn ang="0">
                  <a:pos x="329" y="432"/>
                </a:cxn>
                <a:cxn ang="0">
                  <a:pos x="472" y="425"/>
                </a:cxn>
                <a:cxn ang="0">
                  <a:pos x="623" y="433"/>
                </a:cxn>
                <a:cxn ang="0">
                  <a:pos x="798" y="419"/>
                </a:cxn>
                <a:cxn ang="0">
                  <a:pos x="899" y="508"/>
                </a:cxn>
                <a:cxn ang="0">
                  <a:pos x="900" y="534"/>
                </a:cxn>
                <a:cxn ang="0">
                  <a:pos x="957" y="401"/>
                </a:cxn>
                <a:cxn ang="0">
                  <a:pos x="1013" y="334"/>
                </a:cxn>
                <a:cxn ang="0">
                  <a:pos x="1121" y="329"/>
                </a:cxn>
                <a:cxn ang="0">
                  <a:pos x="1146" y="326"/>
                </a:cxn>
                <a:cxn ang="0">
                  <a:pos x="1273" y="256"/>
                </a:cxn>
                <a:cxn ang="0">
                  <a:pos x="978" y="489"/>
                </a:cxn>
                <a:cxn ang="0">
                  <a:pos x="984" y="441"/>
                </a:cxn>
                <a:cxn ang="0">
                  <a:pos x="975" y="407"/>
                </a:cxn>
                <a:cxn ang="0">
                  <a:pos x="1025" y="503"/>
                </a:cxn>
                <a:cxn ang="0">
                  <a:pos x="1066" y="464"/>
                </a:cxn>
                <a:cxn ang="0">
                  <a:pos x="1080" y="446"/>
                </a:cxn>
                <a:cxn ang="0">
                  <a:pos x="25" y="390"/>
                </a:cxn>
                <a:cxn ang="0">
                  <a:pos x="937" y="393"/>
                </a:cxn>
                <a:cxn ang="0">
                  <a:pos x="1274" y="175"/>
                </a:cxn>
                <a:cxn ang="0">
                  <a:pos x="1018" y="107"/>
                </a:cxn>
                <a:cxn ang="0">
                  <a:pos x="946" y="118"/>
                </a:cxn>
                <a:cxn ang="0">
                  <a:pos x="870" y="149"/>
                </a:cxn>
                <a:cxn ang="0">
                  <a:pos x="739" y="121"/>
                </a:cxn>
                <a:cxn ang="0">
                  <a:pos x="638" y="35"/>
                </a:cxn>
                <a:cxn ang="0">
                  <a:pos x="600" y="29"/>
                </a:cxn>
                <a:cxn ang="0">
                  <a:pos x="571" y="14"/>
                </a:cxn>
              </a:cxnLst>
              <a:rect l="0" t="0" r="r" b="b"/>
              <a:pathLst>
                <a:path w="1359" h="553">
                  <a:moveTo>
                    <a:pt x="314" y="189"/>
                  </a:moveTo>
                  <a:cubicBezTo>
                    <a:pt x="314" y="189"/>
                    <a:pt x="319" y="189"/>
                    <a:pt x="317" y="192"/>
                  </a:cubicBezTo>
                  <a:cubicBezTo>
                    <a:pt x="317" y="194"/>
                    <a:pt x="325" y="192"/>
                    <a:pt x="325" y="191"/>
                  </a:cubicBezTo>
                  <a:cubicBezTo>
                    <a:pt x="326" y="189"/>
                    <a:pt x="320" y="188"/>
                    <a:pt x="316" y="183"/>
                  </a:cubicBezTo>
                  <a:cubicBezTo>
                    <a:pt x="313" y="180"/>
                    <a:pt x="313" y="182"/>
                    <a:pt x="311" y="183"/>
                  </a:cubicBezTo>
                  <a:cubicBezTo>
                    <a:pt x="308" y="183"/>
                    <a:pt x="313" y="186"/>
                    <a:pt x="309" y="185"/>
                  </a:cubicBezTo>
                  <a:cubicBezTo>
                    <a:pt x="308" y="185"/>
                    <a:pt x="308" y="186"/>
                    <a:pt x="311" y="189"/>
                  </a:cubicBezTo>
                  <a:cubicBezTo>
                    <a:pt x="313" y="191"/>
                    <a:pt x="314" y="191"/>
                    <a:pt x="314" y="189"/>
                  </a:cubicBezTo>
                  <a:close/>
                  <a:moveTo>
                    <a:pt x="404" y="136"/>
                  </a:moveTo>
                  <a:cubicBezTo>
                    <a:pt x="398" y="138"/>
                    <a:pt x="396" y="144"/>
                    <a:pt x="409" y="143"/>
                  </a:cubicBezTo>
                  <a:cubicBezTo>
                    <a:pt x="419" y="141"/>
                    <a:pt x="410" y="133"/>
                    <a:pt x="404" y="136"/>
                  </a:cubicBezTo>
                  <a:close/>
                  <a:moveTo>
                    <a:pt x="290" y="168"/>
                  </a:moveTo>
                  <a:cubicBezTo>
                    <a:pt x="287" y="163"/>
                    <a:pt x="282" y="164"/>
                    <a:pt x="285" y="154"/>
                  </a:cubicBezTo>
                  <a:cubicBezTo>
                    <a:pt x="287" y="144"/>
                    <a:pt x="297" y="144"/>
                    <a:pt x="290" y="139"/>
                  </a:cubicBezTo>
                  <a:cubicBezTo>
                    <a:pt x="282" y="136"/>
                    <a:pt x="288" y="138"/>
                    <a:pt x="274" y="139"/>
                  </a:cubicBezTo>
                  <a:cubicBezTo>
                    <a:pt x="261" y="141"/>
                    <a:pt x="271" y="143"/>
                    <a:pt x="264" y="146"/>
                  </a:cubicBezTo>
                  <a:cubicBezTo>
                    <a:pt x="258" y="149"/>
                    <a:pt x="265" y="147"/>
                    <a:pt x="262" y="154"/>
                  </a:cubicBezTo>
                  <a:cubicBezTo>
                    <a:pt x="259" y="160"/>
                    <a:pt x="256" y="152"/>
                    <a:pt x="255" y="158"/>
                  </a:cubicBezTo>
                  <a:cubicBezTo>
                    <a:pt x="252" y="164"/>
                    <a:pt x="252" y="166"/>
                    <a:pt x="259" y="166"/>
                  </a:cubicBezTo>
                  <a:cubicBezTo>
                    <a:pt x="268" y="166"/>
                    <a:pt x="255" y="168"/>
                    <a:pt x="264" y="172"/>
                  </a:cubicBezTo>
                  <a:cubicBezTo>
                    <a:pt x="271" y="177"/>
                    <a:pt x="265" y="163"/>
                    <a:pt x="270" y="169"/>
                  </a:cubicBezTo>
                  <a:cubicBezTo>
                    <a:pt x="274" y="175"/>
                    <a:pt x="262" y="175"/>
                    <a:pt x="273" y="177"/>
                  </a:cubicBezTo>
                  <a:cubicBezTo>
                    <a:pt x="282" y="178"/>
                    <a:pt x="276" y="180"/>
                    <a:pt x="285" y="180"/>
                  </a:cubicBezTo>
                  <a:cubicBezTo>
                    <a:pt x="293" y="180"/>
                    <a:pt x="294" y="183"/>
                    <a:pt x="302" y="178"/>
                  </a:cubicBezTo>
                  <a:cubicBezTo>
                    <a:pt x="305" y="177"/>
                    <a:pt x="291" y="174"/>
                    <a:pt x="290" y="168"/>
                  </a:cubicBezTo>
                  <a:close/>
                  <a:moveTo>
                    <a:pt x="299" y="136"/>
                  </a:moveTo>
                  <a:cubicBezTo>
                    <a:pt x="299" y="133"/>
                    <a:pt x="303" y="136"/>
                    <a:pt x="305" y="130"/>
                  </a:cubicBezTo>
                  <a:cubicBezTo>
                    <a:pt x="306" y="126"/>
                    <a:pt x="311" y="127"/>
                    <a:pt x="311" y="124"/>
                  </a:cubicBezTo>
                  <a:cubicBezTo>
                    <a:pt x="311" y="121"/>
                    <a:pt x="311" y="121"/>
                    <a:pt x="322" y="118"/>
                  </a:cubicBezTo>
                  <a:cubicBezTo>
                    <a:pt x="331" y="115"/>
                    <a:pt x="320" y="115"/>
                    <a:pt x="335" y="107"/>
                  </a:cubicBezTo>
                  <a:cubicBezTo>
                    <a:pt x="351" y="101"/>
                    <a:pt x="376" y="98"/>
                    <a:pt x="389" y="91"/>
                  </a:cubicBezTo>
                  <a:cubicBezTo>
                    <a:pt x="401" y="85"/>
                    <a:pt x="387" y="79"/>
                    <a:pt x="375" y="84"/>
                  </a:cubicBezTo>
                  <a:cubicBezTo>
                    <a:pt x="363" y="87"/>
                    <a:pt x="370" y="87"/>
                    <a:pt x="361" y="90"/>
                  </a:cubicBezTo>
                  <a:cubicBezTo>
                    <a:pt x="352" y="93"/>
                    <a:pt x="358" y="88"/>
                    <a:pt x="348" y="93"/>
                  </a:cubicBezTo>
                  <a:cubicBezTo>
                    <a:pt x="337" y="98"/>
                    <a:pt x="343" y="91"/>
                    <a:pt x="332" y="93"/>
                  </a:cubicBezTo>
                  <a:cubicBezTo>
                    <a:pt x="323" y="93"/>
                    <a:pt x="332" y="96"/>
                    <a:pt x="326" y="96"/>
                  </a:cubicBezTo>
                  <a:cubicBezTo>
                    <a:pt x="320" y="96"/>
                    <a:pt x="306" y="101"/>
                    <a:pt x="303" y="107"/>
                  </a:cubicBezTo>
                  <a:cubicBezTo>
                    <a:pt x="299" y="112"/>
                    <a:pt x="300" y="105"/>
                    <a:pt x="296" y="109"/>
                  </a:cubicBezTo>
                  <a:cubicBezTo>
                    <a:pt x="291" y="113"/>
                    <a:pt x="293" y="107"/>
                    <a:pt x="290" y="110"/>
                  </a:cubicBezTo>
                  <a:cubicBezTo>
                    <a:pt x="285" y="113"/>
                    <a:pt x="293" y="113"/>
                    <a:pt x="290" y="115"/>
                  </a:cubicBezTo>
                  <a:cubicBezTo>
                    <a:pt x="285" y="116"/>
                    <a:pt x="294" y="118"/>
                    <a:pt x="288" y="118"/>
                  </a:cubicBezTo>
                  <a:cubicBezTo>
                    <a:pt x="282" y="119"/>
                    <a:pt x="285" y="126"/>
                    <a:pt x="278" y="129"/>
                  </a:cubicBezTo>
                  <a:cubicBezTo>
                    <a:pt x="270" y="132"/>
                    <a:pt x="268" y="135"/>
                    <a:pt x="274" y="135"/>
                  </a:cubicBezTo>
                  <a:cubicBezTo>
                    <a:pt x="281" y="133"/>
                    <a:pt x="270" y="139"/>
                    <a:pt x="278" y="138"/>
                  </a:cubicBezTo>
                  <a:cubicBezTo>
                    <a:pt x="285" y="135"/>
                    <a:pt x="285" y="135"/>
                    <a:pt x="291" y="139"/>
                  </a:cubicBezTo>
                  <a:cubicBezTo>
                    <a:pt x="293" y="141"/>
                    <a:pt x="299" y="141"/>
                    <a:pt x="299" y="136"/>
                  </a:cubicBezTo>
                  <a:close/>
                  <a:moveTo>
                    <a:pt x="207" y="23"/>
                  </a:moveTo>
                  <a:cubicBezTo>
                    <a:pt x="211" y="23"/>
                    <a:pt x="211" y="26"/>
                    <a:pt x="215" y="25"/>
                  </a:cubicBezTo>
                  <a:cubicBezTo>
                    <a:pt x="221" y="21"/>
                    <a:pt x="221" y="20"/>
                    <a:pt x="227" y="21"/>
                  </a:cubicBezTo>
                  <a:cubicBezTo>
                    <a:pt x="232" y="23"/>
                    <a:pt x="235" y="21"/>
                    <a:pt x="226" y="18"/>
                  </a:cubicBezTo>
                  <a:cubicBezTo>
                    <a:pt x="215" y="17"/>
                    <a:pt x="223" y="20"/>
                    <a:pt x="215" y="20"/>
                  </a:cubicBezTo>
                  <a:cubicBezTo>
                    <a:pt x="206" y="21"/>
                    <a:pt x="198" y="23"/>
                    <a:pt x="204" y="25"/>
                  </a:cubicBezTo>
                  <a:cubicBezTo>
                    <a:pt x="207" y="25"/>
                    <a:pt x="206" y="25"/>
                    <a:pt x="207" y="23"/>
                  </a:cubicBezTo>
                  <a:close/>
                  <a:moveTo>
                    <a:pt x="223" y="29"/>
                  </a:moveTo>
                  <a:cubicBezTo>
                    <a:pt x="227" y="28"/>
                    <a:pt x="221" y="32"/>
                    <a:pt x="227" y="31"/>
                  </a:cubicBezTo>
                  <a:cubicBezTo>
                    <a:pt x="233" y="29"/>
                    <a:pt x="232" y="32"/>
                    <a:pt x="235" y="29"/>
                  </a:cubicBezTo>
                  <a:cubicBezTo>
                    <a:pt x="236" y="28"/>
                    <a:pt x="230" y="29"/>
                    <a:pt x="232" y="28"/>
                  </a:cubicBezTo>
                  <a:cubicBezTo>
                    <a:pt x="235" y="26"/>
                    <a:pt x="238" y="28"/>
                    <a:pt x="239" y="25"/>
                  </a:cubicBezTo>
                  <a:cubicBezTo>
                    <a:pt x="242" y="23"/>
                    <a:pt x="244" y="25"/>
                    <a:pt x="252" y="23"/>
                  </a:cubicBezTo>
                  <a:cubicBezTo>
                    <a:pt x="259" y="21"/>
                    <a:pt x="255" y="18"/>
                    <a:pt x="249" y="20"/>
                  </a:cubicBezTo>
                  <a:cubicBezTo>
                    <a:pt x="242" y="21"/>
                    <a:pt x="252" y="18"/>
                    <a:pt x="246" y="18"/>
                  </a:cubicBezTo>
                  <a:cubicBezTo>
                    <a:pt x="239" y="17"/>
                    <a:pt x="233" y="20"/>
                    <a:pt x="235" y="20"/>
                  </a:cubicBezTo>
                  <a:cubicBezTo>
                    <a:pt x="238" y="21"/>
                    <a:pt x="239" y="25"/>
                    <a:pt x="230" y="25"/>
                  </a:cubicBezTo>
                  <a:cubicBezTo>
                    <a:pt x="223" y="25"/>
                    <a:pt x="220" y="25"/>
                    <a:pt x="223" y="26"/>
                  </a:cubicBezTo>
                  <a:cubicBezTo>
                    <a:pt x="227" y="28"/>
                    <a:pt x="223" y="28"/>
                    <a:pt x="220" y="28"/>
                  </a:cubicBezTo>
                  <a:cubicBezTo>
                    <a:pt x="217" y="26"/>
                    <a:pt x="212" y="26"/>
                    <a:pt x="217" y="29"/>
                  </a:cubicBezTo>
                  <a:cubicBezTo>
                    <a:pt x="220" y="31"/>
                    <a:pt x="220" y="29"/>
                    <a:pt x="223" y="29"/>
                  </a:cubicBezTo>
                  <a:close/>
                  <a:moveTo>
                    <a:pt x="271" y="28"/>
                  </a:moveTo>
                  <a:cubicBezTo>
                    <a:pt x="268" y="25"/>
                    <a:pt x="267" y="25"/>
                    <a:pt x="261" y="28"/>
                  </a:cubicBezTo>
                  <a:cubicBezTo>
                    <a:pt x="256" y="29"/>
                    <a:pt x="276" y="32"/>
                    <a:pt x="271" y="28"/>
                  </a:cubicBezTo>
                  <a:close/>
                  <a:moveTo>
                    <a:pt x="246" y="14"/>
                  </a:moveTo>
                  <a:cubicBezTo>
                    <a:pt x="249" y="11"/>
                    <a:pt x="253" y="12"/>
                    <a:pt x="249" y="14"/>
                  </a:cubicBezTo>
                  <a:cubicBezTo>
                    <a:pt x="246" y="15"/>
                    <a:pt x="241" y="17"/>
                    <a:pt x="246" y="14"/>
                  </a:cubicBezTo>
                  <a:close/>
                  <a:moveTo>
                    <a:pt x="352" y="20"/>
                  </a:moveTo>
                  <a:cubicBezTo>
                    <a:pt x="360" y="18"/>
                    <a:pt x="364" y="20"/>
                    <a:pt x="364" y="15"/>
                  </a:cubicBezTo>
                  <a:cubicBezTo>
                    <a:pt x="364" y="12"/>
                    <a:pt x="357" y="11"/>
                    <a:pt x="354" y="14"/>
                  </a:cubicBezTo>
                  <a:cubicBezTo>
                    <a:pt x="352" y="17"/>
                    <a:pt x="349" y="14"/>
                    <a:pt x="343" y="18"/>
                  </a:cubicBezTo>
                  <a:cubicBezTo>
                    <a:pt x="338" y="20"/>
                    <a:pt x="344" y="21"/>
                    <a:pt x="352" y="20"/>
                  </a:cubicBezTo>
                  <a:close/>
                  <a:moveTo>
                    <a:pt x="338" y="4"/>
                  </a:moveTo>
                  <a:cubicBezTo>
                    <a:pt x="343" y="3"/>
                    <a:pt x="354" y="3"/>
                    <a:pt x="352" y="4"/>
                  </a:cubicBezTo>
                  <a:cubicBezTo>
                    <a:pt x="349" y="7"/>
                    <a:pt x="337" y="4"/>
                    <a:pt x="338" y="4"/>
                  </a:cubicBezTo>
                  <a:close/>
                  <a:moveTo>
                    <a:pt x="305" y="3"/>
                  </a:moveTo>
                  <a:cubicBezTo>
                    <a:pt x="306" y="0"/>
                    <a:pt x="317" y="0"/>
                    <a:pt x="317" y="3"/>
                  </a:cubicBezTo>
                  <a:cubicBezTo>
                    <a:pt x="316" y="4"/>
                    <a:pt x="303" y="6"/>
                    <a:pt x="305" y="3"/>
                  </a:cubicBezTo>
                  <a:close/>
                  <a:moveTo>
                    <a:pt x="329" y="17"/>
                  </a:moveTo>
                  <a:cubicBezTo>
                    <a:pt x="334" y="17"/>
                    <a:pt x="341" y="11"/>
                    <a:pt x="328" y="14"/>
                  </a:cubicBezTo>
                  <a:cubicBezTo>
                    <a:pt x="317" y="17"/>
                    <a:pt x="325" y="18"/>
                    <a:pt x="329" y="17"/>
                  </a:cubicBezTo>
                  <a:close/>
                  <a:moveTo>
                    <a:pt x="328" y="25"/>
                  </a:moveTo>
                  <a:cubicBezTo>
                    <a:pt x="334" y="26"/>
                    <a:pt x="332" y="23"/>
                    <a:pt x="337" y="23"/>
                  </a:cubicBezTo>
                  <a:cubicBezTo>
                    <a:pt x="341" y="23"/>
                    <a:pt x="340" y="14"/>
                    <a:pt x="331" y="18"/>
                  </a:cubicBezTo>
                  <a:cubicBezTo>
                    <a:pt x="322" y="21"/>
                    <a:pt x="319" y="14"/>
                    <a:pt x="316" y="21"/>
                  </a:cubicBezTo>
                  <a:cubicBezTo>
                    <a:pt x="313" y="29"/>
                    <a:pt x="322" y="23"/>
                    <a:pt x="328" y="25"/>
                  </a:cubicBezTo>
                  <a:close/>
                  <a:moveTo>
                    <a:pt x="241" y="29"/>
                  </a:moveTo>
                  <a:cubicBezTo>
                    <a:pt x="246" y="28"/>
                    <a:pt x="246" y="29"/>
                    <a:pt x="242" y="31"/>
                  </a:cubicBezTo>
                  <a:cubicBezTo>
                    <a:pt x="239" y="34"/>
                    <a:pt x="236" y="29"/>
                    <a:pt x="241" y="29"/>
                  </a:cubicBezTo>
                  <a:close/>
                  <a:moveTo>
                    <a:pt x="246" y="32"/>
                  </a:moveTo>
                  <a:cubicBezTo>
                    <a:pt x="250" y="29"/>
                    <a:pt x="258" y="34"/>
                    <a:pt x="252" y="34"/>
                  </a:cubicBezTo>
                  <a:cubicBezTo>
                    <a:pt x="246" y="34"/>
                    <a:pt x="239" y="34"/>
                    <a:pt x="246" y="32"/>
                  </a:cubicBezTo>
                  <a:close/>
                  <a:moveTo>
                    <a:pt x="297" y="32"/>
                  </a:moveTo>
                  <a:cubicBezTo>
                    <a:pt x="302" y="32"/>
                    <a:pt x="299" y="26"/>
                    <a:pt x="296" y="28"/>
                  </a:cubicBezTo>
                  <a:cubicBezTo>
                    <a:pt x="293" y="28"/>
                    <a:pt x="288" y="26"/>
                    <a:pt x="288" y="29"/>
                  </a:cubicBezTo>
                  <a:cubicBezTo>
                    <a:pt x="287" y="34"/>
                    <a:pt x="291" y="31"/>
                    <a:pt x="297" y="32"/>
                  </a:cubicBezTo>
                  <a:close/>
                  <a:moveTo>
                    <a:pt x="305" y="31"/>
                  </a:moveTo>
                  <a:cubicBezTo>
                    <a:pt x="309" y="32"/>
                    <a:pt x="303" y="28"/>
                    <a:pt x="311" y="28"/>
                  </a:cubicBezTo>
                  <a:cubicBezTo>
                    <a:pt x="317" y="28"/>
                    <a:pt x="317" y="26"/>
                    <a:pt x="309" y="25"/>
                  </a:cubicBezTo>
                  <a:cubicBezTo>
                    <a:pt x="303" y="25"/>
                    <a:pt x="296" y="25"/>
                    <a:pt x="299" y="28"/>
                  </a:cubicBezTo>
                  <a:cubicBezTo>
                    <a:pt x="300" y="29"/>
                    <a:pt x="300" y="29"/>
                    <a:pt x="305" y="31"/>
                  </a:cubicBezTo>
                  <a:close/>
                  <a:moveTo>
                    <a:pt x="313" y="31"/>
                  </a:moveTo>
                  <a:cubicBezTo>
                    <a:pt x="308" y="34"/>
                    <a:pt x="314" y="34"/>
                    <a:pt x="319" y="34"/>
                  </a:cubicBezTo>
                  <a:cubicBezTo>
                    <a:pt x="325" y="32"/>
                    <a:pt x="319" y="31"/>
                    <a:pt x="314" y="31"/>
                  </a:cubicBezTo>
                  <a:cubicBezTo>
                    <a:pt x="313" y="31"/>
                    <a:pt x="313" y="31"/>
                    <a:pt x="313" y="31"/>
                  </a:cubicBezTo>
                  <a:close/>
                  <a:moveTo>
                    <a:pt x="299" y="9"/>
                  </a:moveTo>
                  <a:cubicBezTo>
                    <a:pt x="302" y="9"/>
                    <a:pt x="303" y="9"/>
                    <a:pt x="308" y="9"/>
                  </a:cubicBezTo>
                  <a:cubicBezTo>
                    <a:pt x="313" y="9"/>
                    <a:pt x="309" y="9"/>
                    <a:pt x="305" y="7"/>
                  </a:cubicBezTo>
                  <a:cubicBezTo>
                    <a:pt x="300" y="6"/>
                    <a:pt x="302" y="6"/>
                    <a:pt x="297" y="7"/>
                  </a:cubicBezTo>
                  <a:cubicBezTo>
                    <a:pt x="294" y="9"/>
                    <a:pt x="294" y="9"/>
                    <a:pt x="299" y="9"/>
                  </a:cubicBezTo>
                  <a:close/>
                  <a:moveTo>
                    <a:pt x="293" y="12"/>
                  </a:moveTo>
                  <a:cubicBezTo>
                    <a:pt x="294" y="14"/>
                    <a:pt x="296" y="12"/>
                    <a:pt x="303" y="11"/>
                  </a:cubicBezTo>
                  <a:cubicBezTo>
                    <a:pt x="306" y="11"/>
                    <a:pt x="299" y="9"/>
                    <a:pt x="294" y="9"/>
                  </a:cubicBezTo>
                  <a:cubicBezTo>
                    <a:pt x="288" y="9"/>
                    <a:pt x="296" y="12"/>
                    <a:pt x="291" y="11"/>
                  </a:cubicBezTo>
                  <a:cubicBezTo>
                    <a:pt x="288" y="11"/>
                    <a:pt x="284" y="11"/>
                    <a:pt x="285" y="12"/>
                  </a:cubicBezTo>
                  <a:cubicBezTo>
                    <a:pt x="288" y="14"/>
                    <a:pt x="288" y="11"/>
                    <a:pt x="293" y="12"/>
                  </a:cubicBezTo>
                  <a:close/>
                  <a:moveTo>
                    <a:pt x="305" y="14"/>
                  </a:moveTo>
                  <a:cubicBezTo>
                    <a:pt x="306" y="14"/>
                    <a:pt x="313" y="15"/>
                    <a:pt x="311" y="17"/>
                  </a:cubicBezTo>
                  <a:cubicBezTo>
                    <a:pt x="308" y="17"/>
                    <a:pt x="303" y="15"/>
                    <a:pt x="305" y="14"/>
                  </a:cubicBezTo>
                  <a:close/>
                  <a:moveTo>
                    <a:pt x="313" y="20"/>
                  </a:moveTo>
                  <a:cubicBezTo>
                    <a:pt x="314" y="20"/>
                    <a:pt x="316" y="17"/>
                    <a:pt x="308" y="18"/>
                  </a:cubicBezTo>
                  <a:cubicBezTo>
                    <a:pt x="300" y="20"/>
                    <a:pt x="309" y="20"/>
                    <a:pt x="313" y="20"/>
                  </a:cubicBezTo>
                  <a:close/>
                  <a:moveTo>
                    <a:pt x="296" y="17"/>
                  </a:moveTo>
                  <a:cubicBezTo>
                    <a:pt x="299" y="17"/>
                    <a:pt x="299" y="18"/>
                    <a:pt x="305" y="18"/>
                  </a:cubicBezTo>
                  <a:cubicBezTo>
                    <a:pt x="311" y="17"/>
                    <a:pt x="306" y="17"/>
                    <a:pt x="303" y="15"/>
                  </a:cubicBezTo>
                  <a:cubicBezTo>
                    <a:pt x="299" y="15"/>
                    <a:pt x="293" y="14"/>
                    <a:pt x="291" y="14"/>
                  </a:cubicBezTo>
                  <a:cubicBezTo>
                    <a:pt x="290" y="15"/>
                    <a:pt x="294" y="15"/>
                    <a:pt x="296" y="17"/>
                  </a:cubicBezTo>
                  <a:close/>
                  <a:moveTo>
                    <a:pt x="284" y="17"/>
                  </a:moveTo>
                  <a:cubicBezTo>
                    <a:pt x="287" y="17"/>
                    <a:pt x="282" y="17"/>
                    <a:pt x="290" y="18"/>
                  </a:cubicBezTo>
                  <a:cubicBezTo>
                    <a:pt x="299" y="20"/>
                    <a:pt x="297" y="21"/>
                    <a:pt x="302" y="20"/>
                  </a:cubicBezTo>
                  <a:cubicBezTo>
                    <a:pt x="305" y="18"/>
                    <a:pt x="302" y="20"/>
                    <a:pt x="299" y="18"/>
                  </a:cubicBezTo>
                  <a:cubicBezTo>
                    <a:pt x="294" y="17"/>
                    <a:pt x="291" y="15"/>
                    <a:pt x="287" y="15"/>
                  </a:cubicBezTo>
                  <a:cubicBezTo>
                    <a:pt x="284" y="17"/>
                    <a:pt x="281" y="12"/>
                    <a:pt x="278" y="15"/>
                  </a:cubicBezTo>
                  <a:cubicBezTo>
                    <a:pt x="276" y="17"/>
                    <a:pt x="281" y="15"/>
                    <a:pt x="284" y="17"/>
                  </a:cubicBezTo>
                  <a:close/>
                  <a:moveTo>
                    <a:pt x="278" y="20"/>
                  </a:moveTo>
                  <a:cubicBezTo>
                    <a:pt x="281" y="20"/>
                    <a:pt x="279" y="21"/>
                    <a:pt x="282" y="20"/>
                  </a:cubicBezTo>
                  <a:cubicBezTo>
                    <a:pt x="285" y="20"/>
                    <a:pt x="290" y="20"/>
                    <a:pt x="288" y="20"/>
                  </a:cubicBezTo>
                  <a:cubicBezTo>
                    <a:pt x="287" y="20"/>
                    <a:pt x="282" y="17"/>
                    <a:pt x="281" y="18"/>
                  </a:cubicBezTo>
                  <a:cubicBezTo>
                    <a:pt x="279" y="20"/>
                    <a:pt x="276" y="17"/>
                    <a:pt x="273" y="18"/>
                  </a:cubicBezTo>
                  <a:cubicBezTo>
                    <a:pt x="273" y="20"/>
                    <a:pt x="274" y="20"/>
                    <a:pt x="278" y="20"/>
                  </a:cubicBezTo>
                  <a:close/>
                  <a:moveTo>
                    <a:pt x="296" y="21"/>
                  </a:moveTo>
                  <a:cubicBezTo>
                    <a:pt x="299" y="21"/>
                    <a:pt x="294" y="20"/>
                    <a:pt x="291" y="20"/>
                  </a:cubicBezTo>
                  <a:cubicBezTo>
                    <a:pt x="287" y="20"/>
                    <a:pt x="285" y="21"/>
                    <a:pt x="287" y="21"/>
                  </a:cubicBezTo>
                  <a:cubicBezTo>
                    <a:pt x="288" y="23"/>
                    <a:pt x="293" y="21"/>
                    <a:pt x="296" y="21"/>
                  </a:cubicBezTo>
                  <a:close/>
                  <a:moveTo>
                    <a:pt x="302" y="23"/>
                  </a:moveTo>
                  <a:cubicBezTo>
                    <a:pt x="297" y="23"/>
                    <a:pt x="302" y="21"/>
                    <a:pt x="305" y="21"/>
                  </a:cubicBezTo>
                  <a:cubicBezTo>
                    <a:pt x="306" y="21"/>
                    <a:pt x="306" y="25"/>
                    <a:pt x="302" y="23"/>
                  </a:cubicBezTo>
                  <a:close/>
                  <a:moveTo>
                    <a:pt x="276" y="23"/>
                  </a:moveTo>
                  <a:cubicBezTo>
                    <a:pt x="274" y="21"/>
                    <a:pt x="271" y="23"/>
                    <a:pt x="273" y="23"/>
                  </a:cubicBezTo>
                  <a:cubicBezTo>
                    <a:pt x="274" y="25"/>
                    <a:pt x="270" y="26"/>
                    <a:pt x="276" y="25"/>
                  </a:cubicBezTo>
                  <a:cubicBezTo>
                    <a:pt x="279" y="25"/>
                    <a:pt x="278" y="25"/>
                    <a:pt x="276" y="23"/>
                  </a:cubicBezTo>
                  <a:close/>
                  <a:moveTo>
                    <a:pt x="1273" y="256"/>
                  </a:moveTo>
                  <a:cubicBezTo>
                    <a:pt x="1273" y="256"/>
                    <a:pt x="1273" y="256"/>
                    <a:pt x="1273" y="256"/>
                  </a:cubicBezTo>
                  <a:cubicBezTo>
                    <a:pt x="1278" y="252"/>
                    <a:pt x="1278" y="252"/>
                    <a:pt x="1275" y="247"/>
                  </a:cubicBezTo>
                  <a:cubicBezTo>
                    <a:pt x="1270" y="242"/>
                    <a:pt x="1280" y="241"/>
                    <a:pt x="1283" y="250"/>
                  </a:cubicBezTo>
                  <a:cubicBezTo>
                    <a:pt x="1287" y="259"/>
                    <a:pt x="1301" y="244"/>
                    <a:pt x="1305" y="256"/>
                  </a:cubicBezTo>
                  <a:cubicBezTo>
                    <a:pt x="1311" y="269"/>
                    <a:pt x="1316" y="261"/>
                    <a:pt x="1321" y="267"/>
                  </a:cubicBezTo>
                  <a:cubicBezTo>
                    <a:pt x="1324" y="273"/>
                    <a:pt x="1334" y="267"/>
                    <a:pt x="1334" y="258"/>
                  </a:cubicBezTo>
                  <a:cubicBezTo>
                    <a:pt x="1334" y="247"/>
                    <a:pt x="1343" y="255"/>
                    <a:pt x="1351" y="247"/>
                  </a:cubicBezTo>
                  <a:cubicBezTo>
                    <a:pt x="1359" y="237"/>
                    <a:pt x="1348" y="245"/>
                    <a:pt x="1342" y="236"/>
                  </a:cubicBezTo>
                  <a:cubicBezTo>
                    <a:pt x="1337" y="230"/>
                    <a:pt x="1330" y="230"/>
                    <a:pt x="1321" y="230"/>
                  </a:cubicBezTo>
                  <a:cubicBezTo>
                    <a:pt x="1310" y="230"/>
                    <a:pt x="1330" y="247"/>
                    <a:pt x="1318" y="239"/>
                  </a:cubicBezTo>
                  <a:cubicBezTo>
                    <a:pt x="1305" y="233"/>
                    <a:pt x="1324" y="228"/>
                    <a:pt x="1304" y="219"/>
                  </a:cubicBezTo>
                  <a:cubicBezTo>
                    <a:pt x="1293" y="213"/>
                    <a:pt x="1283" y="208"/>
                    <a:pt x="1273" y="203"/>
                  </a:cubicBezTo>
                  <a:cubicBezTo>
                    <a:pt x="1273" y="203"/>
                    <a:pt x="1273" y="203"/>
                    <a:pt x="1273" y="203"/>
                  </a:cubicBezTo>
                  <a:cubicBezTo>
                    <a:pt x="1266" y="199"/>
                    <a:pt x="1258" y="196"/>
                    <a:pt x="1249" y="194"/>
                  </a:cubicBezTo>
                  <a:cubicBezTo>
                    <a:pt x="1232" y="189"/>
                    <a:pt x="1244" y="191"/>
                    <a:pt x="1222" y="189"/>
                  </a:cubicBezTo>
                  <a:cubicBezTo>
                    <a:pt x="1197" y="188"/>
                    <a:pt x="1203" y="178"/>
                    <a:pt x="1197" y="189"/>
                  </a:cubicBezTo>
                  <a:cubicBezTo>
                    <a:pt x="1190" y="200"/>
                    <a:pt x="1209" y="194"/>
                    <a:pt x="1199" y="203"/>
                  </a:cubicBezTo>
                  <a:cubicBezTo>
                    <a:pt x="1188" y="213"/>
                    <a:pt x="1193" y="200"/>
                    <a:pt x="1184" y="200"/>
                  </a:cubicBezTo>
                  <a:cubicBezTo>
                    <a:pt x="1174" y="200"/>
                    <a:pt x="1187" y="189"/>
                    <a:pt x="1171" y="194"/>
                  </a:cubicBezTo>
                  <a:cubicBezTo>
                    <a:pt x="1156" y="200"/>
                    <a:pt x="1153" y="188"/>
                    <a:pt x="1133" y="192"/>
                  </a:cubicBezTo>
                  <a:cubicBezTo>
                    <a:pt x="1114" y="197"/>
                    <a:pt x="1112" y="191"/>
                    <a:pt x="1115" y="186"/>
                  </a:cubicBezTo>
                  <a:cubicBezTo>
                    <a:pt x="1118" y="180"/>
                    <a:pt x="1103" y="168"/>
                    <a:pt x="1071" y="174"/>
                  </a:cubicBezTo>
                  <a:cubicBezTo>
                    <a:pt x="1040" y="180"/>
                    <a:pt x="1042" y="161"/>
                    <a:pt x="1031" y="157"/>
                  </a:cubicBezTo>
                  <a:cubicBezTo>
                    <a:pt x="1021" y="152"/>
                    <a:pt x="1021" y="157"/>
                    <a:pt x="1002" y="152"/>
                  </a:cubicBezTo>
                  <a:cubicBezTo>
                    <a:pt x="984" y="147"/>
                    <a:pt x="981" y="150"/>
                    <a:pt x="967" y="147"/>
                  </a:cubicBezTo>
                  <a:cubicBezTo>
                    <a:pt x="954" y="143"/>
                    <a:pt x="969" y="152"/>
                    <a:pt x="954" y="152"/>
                  </a:cubicBezTo>
                  <a:cubicBezTo>
                    <a:pt x="938" y="152"/>
                    <a:pt x="966" y="171"/>
                    <a:pt x="951" y="166"/>
                  </a:cubicBezTo>
                  <a:cubicBezTo>
                    <a:pt x="934" y="161"/>
                    <a:pt x="940" y="169"/>
                    <a:pt x="928" y="164"/>
                  </a:cubicBezTo>
                  <a:cubicBezTo>
                    <a:pt x="914" y="161"/>
                    <a:pt x="914" y="174"/>
                    <a:pt x="902" y="164"/>
                  </a:cubicBezTo>
                  <a:cubicBezTo>
                    <a:pt x="890" y="155"/>
                    <a:pt x="893" y="186"/>
                    <a:pt x="879" y="174"/>
                  </a:cubicBezTo>
                  <a:cubicBezTo>
                    <a:pt x="865" y="161"/>
                    <a:pt x="864" y="157"/>
                    <a:pt x="856" y="154"/>
                  </a:cubicBezTo>
                  <a:cubicBezTo>
                    <a:pt x="847" y="150"/>
                    <a:pt x="861" y="166"/>
                    <a:pt x="852" y="158"/>
                  </a:cubicBezTo>
                  <a:cubicBezTo>
                    <a:pt x="844" y="152"/>
                    <a:pt x="827" y="146"/>
                    <a:pt x="803" y="144"/>
                  </a:cubicBezTo>
                  <a:cubicBezTo>
                    <a:pt x="766" y="141"/>
                    <a:pt x="797" y="136"/>
                    <a:pt x="785" y="135"/>
                  </a:cubicBezTo>
                  <a:cubicBezTo>
                    <a:pt x="772" y="133"/>
                    <a:pt x="762" y="133"/>
                    <a:pt x="751" y="135"/>
                  </a:cubicBezTo>
                  <a:cubicBezTo>
                    <a:pt x="740" y="136"/>
                    <a:pt x="747" y="126"/>
                    <a:pt x="739" y="130"/>
                  </a:cubicBezTo>
                  <a:cubicBezTo>
                    <a:pt x="731" y="135"/>
                    <a:pt x="733" y="127"/>
                    <a:pt x="722" y="129"/>
                  </a:cubicBezTo>
                  <a:cubicBezTo>
                    <a:pt x="712" y="132"/>
                    <a:pt x="724" y="136"/>
                    <a:pt x="704" y="139"/>
                  </a:cubicBezTo>
                  <a:cubicBezTo>
                    <a:pt x="686" y="143"/>
                    <a:pt x="686" y="139"/>
                    <a:pt x="704" y="132"/>
                  </a:cubicBezTo>
                  <a:cubicBezTo>
                    <a:pt x="722" y="124"/>
                    <a:pt x="718" y="121"/>
                    <a:pt x="734" y="116"/>
                  </a:cubicBezTo>
                  <a:cubicBezTo>
                    <a:pt x="750" y="112"/>
                    <a:pt x="750" y="102"/>
                    <a:pt x="747" y="96"/>
                  </a:cubicBezTo>
                  <a:cubicBezTo>
                    <a:pt x="743" y="91"/>
                    <a:pt x="739" y="94"/>
                    <a:pt x="731" y="88"/>
                  </a:cubicBezTo>
                  <a:cubicBezTo>
                    <a:pt x="725" y="82"/>
                    <a:pt x="719" y="88"/>
                    <a:pt x="710" y="85"/>
                  </a:cubicBezTo>
                  <a:cubicBezTo>
                    <a:pt x="701" y="84"/>
                    <a:pt x="705" y="88"/>
                    <a:pt x="695" y="90"/>
                  </a:cubicBezTo>
                  <a:cubicBezTo>
                    <a:pt x="678" y="91"/>
                    <a:pt x="708" y="82"/>
                    <a:pt x="689" y="82"/>
                  </a:cubicBezTo>
                  <a:cubicBezTo>
                    <a:pt x="670" y="81"/>
                    <a:pt x="676" y="79"/>
                    <a:pt x="686" y="76"/>
                  </a:cubicBezTo>
                  <a:cubicBezTo>
                    <a:pt x="693" y="74"/>
                    <a:pt x="676" y="66"/>
                    <a:pt x="661" y="73"/>
                  </a:cubicBezTo>
                  <a:cubicBezTo>
                    <a:pt x="637" y="84"/>
                    <a:pt x="651" y="88"/>
                    <a:pt x="640" y="88"/>
                  </a:cubicBezTo>
                  <a:cubicBezTo>
                    <a:pt x="617" y="90"/>
                    <a:pt x="643" y="90"/>
                    <a:pt x="622" y="94"/>
                  </a:cubicBezTo>
                  <a:cubicBezTo>
                    <a:pt x="600" y="99"/>
                    <a:pt x="625" y="90"/>
                    <a:pt x="596" y="94"/>
                  </a:cubicBezTo>
                  <a:cubicBezTo>
                    <a:pt x="568" y="98"/>
                    <a:pt x="599" y="101"/>
                    <a:pt x="570" y="104"/>
                  </a:cubicBezTo>
                  <a:cubicBezTo>
                    <a:pt x="539" y="105"/>
                    <a:pt x="553" y="110"/>
                    <a:pt x="538" y="110"/>
                  </a:cubicBezTo>
                  <a:cubicBezTo>
                    <a:pt x="524" y="112"/>
                    <a:pt x="523" y="124"/>
                    <a:pt x="532" y="126"/>
                  </a:cubicBezTo>
                  <a:cubicBezTo>
                    <a:pt x="539" y="126"/>
                    <a:pt x="535" y="129"/>
                    <a:pt x="524" y="132"/>
                  </a:cubicBezTo>
                  <a:cubicBezTo>
                    <a:pt x="508" y="135"/>
                    <a:pt x="488" y="130"/>
                    <a:pt x="483" y="138"/>
                  </a:cubicBezTo>
                  <a:cubicBezTo>
                    <a:pt x="477" y="144"/>
                    <a:pt x="491" y="138"/>
                    <a:pt x="486" y="147"/>
                  </a:cubicBezTo>
                  <a:cubicBezTo>
                    <a:pt x="480" y="155"/>
                    <a:pt x="497" y="150"/>
                    <a:pt x="497" y="157"/>
                  </a:cubicBezTo>
                  <a:cubicBezTo>
                    <a:pt x="498" y="164"/>
                    <a:pt x="512" y="157"/>
                    <a:pt x="508" y="166"/>
                  </a:cubicBezTo>
                  <a:cubicBezTo>
                    <a:pt x="501" y="177"/>
                    <a:pt x="517" y="175"/>
                    <a:pt x="508" y="183"/>
                  </a:cubicBezTo>
                  <a:cubicBezTo>
                    <a:pt x="497" y="192"/>
                    <a:pt x="512" y="171"/>
                    <a:pt x="501" y="174"/>
                  </a:cubicBezTo>
                  <a:cubicBezTo>
                    <a:pt x="491" y="178"/>
                    <a:pt x="512" y="163"/>
                    <a:pt x="498" y="163"/>
                  </a:cubicBezTo>
                  <a:cubicBezTo>
                    <a:pt x="486" y="163"/>
                    <a:pt x="491" y="155"/>
                    <a:pt x="474" y="154"/>
                  </a:cubicBezTo>
                  <a:cubicBezTo>
                    <a:pt x="456" y="150"/>
                    <a:pt x="462" y="161"/>
                    <a:pt x="457" y="160"/>
                  </a:cubicBezTo>
                  <a:cubicBezTo>
                    <a:pt x="450" y="157"/>
                    <a:pt x="442" y="163"/>
                    <a:pt x="454" y="166"/>
                  </a:cubicBezTo>
                  <a:cubicBezTo>
                    <a:pt x="466" y="171"/>
                    <a:pt x="459" y="172"/>
                    <a:pt x="448" y="171"/>
                  </a:cubicBezTo>
                  <a:cubicBezTo>
                    <a:pt x="436" y="169"/>
                    <a:pt x="448" y="157"/>
                    <a:pt x="445" y="150"/>
                  </a:cubicBezTo>
                  <a:cubicBezTo>
                    <a:pt x="441" y="144"/>
                    <a:pt x="437" y="143"/>
                    <a:pt x="439" y="152"/>
                  </a:cubicBezTo>
                  <a:cubicBezTo>
                    <a:pt x="444" y="164"/>
                    <a:pt x="419" y="158"/>
                    <a:pt x="428" y="169"/>
                  </a:cubicBezTo>
                  <a:cubicBezTo>
                    <a:pt x="434" y="178"/>
                    <a:pt x="437" y="178"/>
                    <a:pt x="431" y="186"/>
                  </a:cubicBezTo>
                  <a:cubicBezTo>
                    <a:pt x="424" y="194"/>
                    <a:pt x="431" y="194"/>
                    <a:pt x="431" y="200"/>
                  </a:cubicBezTo>
                  <a:cubicBezTo>
                    <a:pt x="430" y="206"/>
                    <a:pt x="445" y="196"/>
                    <a:pt x="456" y="202"/>
                  </a:cubicBezTo>
                  <a:cubicBezTo>
                    <a:pt x="468" y="209"/>
                    <a:pt x="463" y="211"/>
                    <a:pt x="462" y="214"/>
                  </a:cubicBezTo>
                  <a:cubicBezTo>
                    <a:pt x="460" y="217"/>
                    <a:pt x="456" y="225"/>
                    <a:pt x="457" y="217"/>
                  </a:cubicBezTo>
                  <a:cubicBezTo>
                    <a:pt x="460" y="209"/>
                    <a:pt x="457" y="200"/>
                    <a:pt x="442" y="205"/>
                  </a:cubicBezTo>
                  <a:cubicBezTo>
                    <a:pt x="428" y="209"/>
                    <a:pt x="444" y="219"/>
                    <a:pt x="436" y="222"/>
                  </a:cubicBezTo>
                  <a:cubicBezTo>
                    <a:pt x="428" y="227"/>
                    <a:pt x="434" y="231"/>
                    <a:pt x="425" y="234"/>
                  </a:cubicBezTo>
                  <a:cubicBezTo>
                    <a:pt x="416" y="239"/>
                    <a:pt x="425" y="244"/>
                    <a:pt x="407" y="241"/>
                  </a:cubicBezTo>
                  <a:cubicBezTo>
                    <a:pt x="387" y="237"/>
                    <a:pt x="413" y="241"/>
                    <a:pt x="418" y="230"/>
                  </a:cubicBezTo>
                  <a:cubicBezTo>
                    <a:pt x="424" y="219"/>
                    <a:pt x="427" y="225"/>
                    <a:pt x="427" y="216"/>
                  </a:cubicBezTo>
                  <a:cubicBezTo>
                    <a:pt x="428" y="206"/>
                    <a:pt x="419" y="206"/>
                    <a:pt x="421" y="196"/>
                  </a:cubicBezTo>
                  <a:cubicBezTo>
                    <a:pt x="422" y="183"/>
                    <a:pt x="425" y="177"/>
                    <a:pt x="418" y="169"/>
                  </a:cubicBezTo>
                  <a:cubicBezTo>
                    <a:pt x="409" y="163"/>
                    <a:pt x="424" y="164"/>
                    <a:pt x="424" y="154"/>
                  </a:cubicBezTo>
                  <a:cubicBezTo>
                    <a:pt x="424" y="141"/>
                    <a:pt x="406" y="147"/>
                    <a:pt x="398" y="146"/>
                  </a:cubicBezTo>
                  <a:cubicBezTo>
                    <a:pt x="389" y="143"/>
                    <a:pt x="392" y="164"/>
                    <a:pt x="381" y="169"/>
                  </a:cubicBezTo>
                  <a:cubicBezTo>
                    <a:pt x="364" y="175"/>
                    <a:pt x="384" y="175"/>
                    <a:pt x="376" y="186"/>
                  </a:cubicBezTo>
                  <a:cubicBezTo>
                    <a:pt x="369" y="199"/>
                    <a:pt x="398" y="199"/>
                    <a:pt x="392" y="209"/>
                  </a:cubicBezTo>
                  <a:cubicBezTo>
                    <a:pt x="384" y="219"/>
                    <a:pt x="389" y="209"/>
                    <a:pt x="361" y="199"/>
                  </a:cubicBezTo>
                  <a:cubicBezTo>
                    <a:pt x="332" y="186"/>
                    <a:pt x="319" y="192"/>
                    <a:pt x="326" y="200"/>
                  </a:cubicBezTo>
                  <a:cubicBezTo>
                    <a:pt x="331" y="205"/>
                    <a:pt x="316" y="216"/>
                    <a:pt x="316" y="208"/>
                  </a:cubicBezTo>
                  <a:cubicBezTo>
                    <a:pt x="316" y="199"/>
                    <a:pt x="311" y="202"/>
                    <a:pt x="302" y="208"/>
                  </a:cubicBezTo>
                  <a:cubicBezTo>
                    <a:pt x="293" y="214"/>
                    <a:pt x="294" y="202"/>
                    <a:pt x="282" y="211"/>
                  </a:cubicBezTo>
                  <a:cubicBezTo>
                    <a:pt x="270" y="219"/>
                    <a:pt x="270" y="208"/>
                    <a:pt x="276" y="203"/>
                  </a:cubicBezTo>
                  <a:cubicBezTo>
                    <a:pt x="281" y="200"/>
                    <a:pt x="270" y="202"/>
                    <a:pt x="250" y="213"/>
                  </a:cubicBezTo>
                  <a:cubicBezTo>
                    <a:pt x="230" y="222"/>
                    <a:pt x="227" y="214"/>
                    <a:pt x="224" y="227"/>
                  </a:cubicBezTo>
                  <a:cubicBezTo>
                    <a:pt x="221" y="239"/>
                    <a:pt x="220" y="230"/>
                    <a:pt x="214" y="233"/>
                  </a:cubicBezTo>
                  <a:cubicBezTo>
                    <a:pt x="206" y="237"/>
                    <a:pt x="211" y="231"/>
                    <a:pt x="204" y="228"/>
                  </a:cubicBezTo>
                  <a:cubicBezTo>
                    <a:pt x="197" y="225"/>
                    <a:pt x="206" y="220"/>
                    <a:pt x="212" y="220"/>
                  </a:cubicBezTo>
                  <a:cubicBezTo>
                    <a:pt x="218" y="220"/>
                    <a:pt x="212" y="208"/>
                    <a:pt x="203" y="209"/>
                  </a:cubicBezTo>
                  <a:cubicBezTo>
                    <a:pt x="194" y="209"/>
                    <a:pt x="185" y="203"/>
                    <a:pt x="192" y="211"/>
                  </a:cubicBezTo>
                  <a:cubicBezTo>
                    <a:pt x="200" y="217"/>
                    <a:pt x="186" y="224"/>
                    <a:pt x="195" y="230"/>
                  </a:cubicBezTo>
                  <a:cubicBezTo>
                    <a:pt x="203" y="234"/>
                    <a:pt x="194" y="236"/>
                    <a:pt x="195" y="245"/>
                  </a:cubicBezTo>
                  <a:cubicBezTo>
                    <a:pt x="197" y="253"/>
                    <a:pt x="189" y="231"/>
                    <a:pt x="176" y="241"/>
                  </a:cubicBezTo>
                  <a:cubicBezTo>
                    <a:pt x="162" y="250"/>
                    <a:pt x="156" y="248"/>
                    <a:pt x="163" y="258"/>
                  </a:cubicBezTo>
                  <a:cubicBezTo>
                    <a:pt x="172" y="267"/>
                    <a:pt x="162" y="269"/>
                    <a:pt x="148" y="261"/>
                  </a:cubicBezTo>
                  <a:cubicBezTo>
                    <a:pt x="133" y="255"/>
                    <a:pt x="130" y="259"/>
                    <a:pt x="136" y="264"/>
                  </a:cubicBezTo>
                  <a:cubicBezTo>
                    <a:pt x="142" y="270"/>
                    <a:pt x="153" y="269"/>
                    <a:pt x="144" y="275"/>
                  </a:cubicBezTo>
                  <a:cubicBezTo>
                    <a:pt x="136" y="279"/>
                    <a:pt x="137" y="269"/>
                    <a:pt x="128" y="267"/>
                  </a:cubicBezTo>
                  <a:cubicBezTo>
                    <a:pt x="118" y="265"/>
                    <a:pt x="125" y="261"/>
                    <a:pt x="121" y="256"/>
                  </a:cubicBezTo>
                  <a:cubicBezTo>
                    <a:pt x="115" y="252"/>
                    <a:pt x="127" y="250"/>
                    <a:pt x="119" y="244"/>
                  </a:cubicBezTo>
                  <a:cubicBezTo>
                    <a:pt x="112" y="237"/>
                    <a:pt x="104" y="236"/>
                    <a:pt x="102" y="230"/>
                  </a:cubicBezTo>
                  <a:cubicBezTo>
                    <a:pt x="101" y="224"/>
                    <a:pt x="102" y="234"/>
                    <a:pt x="118" y="237"/>
                  </a:cubicBezTo>
                  <a:cubicBezTo>
                    <a:pt x="133" y="239"/>
                    <a:pt x="148" y="250"/>
                    <a:pt x="162" y="242"/>
                  </a:cubicBezTo>
                  <a:cubicBezTo>
                    <a:pt x="176" y="234"/>
                    <a:pt x="180" y="228"/>
                    <a:pt x="165" y="219"/>
                  </a:cubicBezTo>
                  <a:cubicBezTo>
                    <a:pt x="151" y="209"/>
                    <a:pt x="153" y="214"/>
                    <a:pt x="137" y="203"/>
                  </a:cubicBezTo>
                  <a:cubicBezTo>
                    <a:pt x="122" y="194"/>
                    <a:pt x="127" y="202"/>
                    <a:pt x="113" y="199"/>
                  </a:cubicBezTo>
                  <a:cubicBezTo>
                    <a:pt x="101" y="194"/>
                    <a:pt x="113" y="194"/>
                    <a:pt x="104" y="191"/>
                  </a:cubicBezTo>
                  <a:cubicBezTo>
                    <a:pt x="95" y="186"/>
                    <a:pt x="102" y="196"/>
                    <a:pt x="90" y="191"/>
                  </a:cubicBezTo>
                  <a:cubicBezTo>
                    <a:pt x="90" y="192"/>
                    <a:pt x="90" y="192"/>
                    <a:pt x="90" y="192"/>
                  </a:cubicBezTo>
                  <a:cubicBezTo>
                    <a:pt x="92" y="196"/>
                    <a:pt x="89" y="196"/>
                    <a:pt x="87" y="194"/>
                  </a:cubicBezTo>
                  <a:cubicBezTo>
                    <a:pt x="84" y="194"/>
                    <a:pt x="86" y="194"/>
                    <a:pt x="84" y="196"/>
                  </a:cubicBezTo>
                  <a:cubicBezTo>
                    <a:pt x="83" y="197"/>
                    <a:pt x="78" y="197"/>
                    <a:pt x="78" y="199"/>
                  </a:cubicBezTo>
                  <a:cubicBezTo>
                    <a:pt x="77" y="202"/>
                    <a:pt x="77" y="203"/>
                    <a:pt x="75" y="202"/>
                  </a:cubicBezTo>
                  <a:cubicBezTo>
                    <a:pt x="67" y="206"/>
                    <a:pt x="74" y="203"/>
                    <a:pt x="74" y="205"/>
                  </a:cubicBezTo>
                  <a:cubicBezTo>
                    <a:pt x="75" y="208"/>
                    <a:pt x="70" y="206"/>
                    <a:pt x="72" y="211"/>
                  </a:cubicBezTo>
                  <a:cubicBezTo>
                    <a:pt x="74" y="219"/>
                    <a:pt x="77" y="213"/>
                    <a:pt x="80" y="217"/>
                  </a:cubicBezTo>
                  <a:cubicBezTo>
                    <a:pt x="83" y="222"/>
                    <a:pt x="86" y="220"/>
                    <a:pt x="83" y="224"/>
                  </a:cubicBezTo>
                  <a:cubicBezTo>
                    <a:pt x="80" y="227"/>
                    <a:pt x="74" y="231"/>
                    <a:pt x="77" y="234"/>
                  </a:cubicBezTo>
                  <a:cubicBezTo>
                    <a:pt x="80" y="236"/>
                    <a:pt x="86" y="250"/>
                    <a:pt x="84" y="250"/>
                  </a:cubicBezTo>
                  <a:cubicBezTo>
                    <a:pt x="81" y="250"/>
                    <a:pt x="81" y="250"/>
                    <a:pt x="81" y="252"/>
                  </a:cubicBezTo>
                  <a:cubicBezTo>
                    <a:pt x="83" y="252"/>
                    <a:pt x="81" y="252"/>
                    <a:pt x="81" y="253"/>
                  </a:cubicBezTo>
                  <a:cubicBezTo>
                    <a:pt x="81" y="256"/>
                    <a:pt x="80" y="255"/>
                    <a:pt x="81" y="256"/>
                  </a:cubicBezTo>
                  <a:cubicBezTo>
                    <a:pt x="84" y="258"/>
                    <a:pt x="80" y="258"/>
                    <a:pt x="80" y="259"/>
                  </a:cubicBezTo>
                  <a:cubicBezTo>
                    <a:pt x="81" y="262"/>
                    <a:pt x="87" y="262"/>
                    <a:pt x="84" y="264"/>
                  </a:cubicBezTo>
                  <a:cubicBezTo>
                    <a:pt x="83" y="265"/>
                    <a:pt x="84" y="265"/>
                    <a:pt x="84" y="267"/>
                  </a:cubicBezTo>
                  <a:cubicBezTo>
                    <a:pt x="83" y="269"/>
                    <a:pt x="89" y="269"/>
                    <a:pt x="89" y="272"/>
                  </a:cubicBezTo>
                  <a:cubicBezTo>
                    <a:pt x="87" y="275"/>
                    <a:pt x="81" y="275"/>
                    <a:pt x="84" y="278"/>
                  </a:cubicBezTo>
                  <a:cubicBezTo>
                    <a:pt x="87" y="279"/>
                    <a:pt x="92" y="281"/>
                    <a:pt x="93" y="284"/>
                  </a:cubicBezTo>
                  <a:cubicBezTo>
                    <a:pt x="95" y="287"/>
                    <a:pt x="96" y="286"/>
                    <a:pt x="95" y="289"/>
                  </a:cubicBezTo>
                  <a:cubicBezTo>
                    <a:pt x="93" y="292"/>
                    <a:pt x="89" y="298"/>
                    <a:pt x="80" y="306"/>
                  </a:cubicBezTo>
                  <a:cubicBezTo>
                    <a:pt x="72" y="314"/>
                    <a:pt x="69" y="315"/>
                    <a:pt x="66" y="318"/>
                  </a:cubicBezTo>
                  <a:cubicBezTo>
                    <a:pt x="69" y="320"/>
                    <a:pt x="72" y="315"/>
                    <a:pt x="74" y="317"/>
                  </a:cubicBezTo>
                  <a:cubicBezTo>
                    <a:pt x="74" y="317"/>
                    <a:pt x="72" y="317"/>
                    <a:pt x="72" y="318"/>
                  </a:cubicBezTo>
                  <a:cubicBezTo>
                    <a:pt x="74" y="321"/>
                    <a:pt x="69" y="317"/>
                    <a:pt x="72" y="320"/>
                  </a:cubicBezTo>
                  <a:cubicBezTo>
                    <a:pt x="74" y="323"/>
                    <a:pt x="74" y="320"/>
                    <a:pt x="75" y="323"/>
                  </a:cubicBezTo>
                  <a:cubicBezTo>
                    <a:pt x="77" y="325"/>
                    <a:pt x="81" y="321"/>
                    <a:pt x="83" y="325"/>
                  </a:cubicBezTo>
                  <a:cubicBezTo>
                    <a:pt x="83" y="326"/>
                    <a:pt x="86" y="325"/>
                    <a:pt x="86" y="326"/>
                  </a:cubicBezTo>
                  <a:cubicBezTo>
                    <a:pt x="84" y="328"/>
                    <a:pt x="84" y="328"/>
                    <a:pt x="80" y="326"/>
                  </a:cubicBezTo>
                  <a:cubicBezTo>
                    <a:pt x="74" y="325"/>
                    <a:pt x="77" y="331"/>
                    <a:pt x="74" y="328"/>
                  </a:cubicBezTo>
                  <a:cubicBezTo>
                    <a:pt x="69" y="326"/>
                    <a:pt x="72" y="332"/>
                    <a:pt x="69" y="329"/>
                  </a:cubicBezTo>
                  <a:cubicBezTo>
                    <a:pt x="66" y="328"/>
                    <a:pt x="69" y="331"/>
                    <a:pt x="67" y="332"/>
                  </a:cubicBezTo>
                  <a:cubicBezTo>
                    <a:pt x="70" y="335"/>
                    <a:pt x="66" y="334"/>
                    <a:pt x="66" y="337"/>
                  </a:cubicBezTo>
                  <a:cubicBezTo>
                    <a:pt x="66" y="342"/>
                    <a:pt x="61" y="338"/>
                    <a:pt x="63" y="345"/>
                  </a:cubicBezTo>
                  <a:cubicBezTo>
                    <a:pt x="66" y="349"/>
                    <a:pt x="61" y="346"/>
                    <a:pt x="64" y="351"/>
                  </a:cubicBezTo>
                  <a:cubicBezTo>
                    <a:pt x="67" y="356"/>
                    <a:pt x="64" y="352"/>
                    <a:pt x="63" y="357"/>
                  </a:cubicBezTo>
                  <a:cubicBezTo>
                    <a:pt x="64" y="360"/>
                    <a:pt x="67" y="360"/>
                    <a:pt x="66" y="362"/>
                  </a:cubicBezTo>
                  <a:cubicBezTo>
                    <a:pt x="66" y="363"/>
                    <a:pt x="64" y="366"/>
                    <a:pt x="66" y="366"/>
                  </a:cubicBezTo>
                  <a:cubicBezTo>
                    <a:pt x="67" y="366"/>
                    <a:pt x="66" y="366"/>
                    <a:pt x="67" y="370"/>
                  </a:cubicBezTo>
                  <a:cubicBezTo>
                    <a:pt x="70" y="373"/>
                    <a:pt x="69" y="376"/>
                    <a:pt x="69" y="376"/>
                  </a:cubicBezTo>
                  <a:cubicBezTo>
                    <a:pt x="74" y="374"/>
                    <a:pt x="70" y="377"/>
                    <a:pt x="75" y="377"/>
                  </a:cubicBezTo>
                  <a:cubicBezTo>
                    <a:pt x="81" y="376"/>
                    <a:pt x="77" y="382"/>
                    <a:pt x="81" y="380"/>
                  </a:cubicBezTo>
                  <a:cubicBezTo>
                    <a:pt x="84" y="377"/>
                    <a:pt x="87" y="379"/>
                    <a:pt x="87" y="380"/>
                  </a:cubicBezTo>
                  <a:cubicBezTo>
                    <a:pt x="89" y="382"/>
                    <a:pt x="92" y="380"/>
                    <a:pt x="90" y="384"/>
                  </a:cubicBezTo>
                  <a:cubicBezTo>
                    <a:pt x="89" y="388"/>
                    <a:pt x="93" y="388"/>
                    <a:pt x="90" y="390"/>
                  </a:cubicBezTo>
                  <a:cubicBezTo>
                    <a:pt x="87" y="393"/>
                    <a:pt x="92" y="391"/>
                    <a:pt x="92" y="396"/>
                  </a:cubicBezTo>
                  <a:cubicBezTo>
                    <a:pt x="93" y="402"/>
                    <a:pt x="99" y="401"/>
                    <a:pt x="98" y="402"/>
                  </a:cubicBezTo>
                  <a:cubicBezTo>
                    <a:pt x="95" y="407"/>
                    <a:pt x="102" y="402"/>
                    <a:pt x="102" y="407"/>
                  </a:cubicBezTo>
                  <a:cubicBezTo>
                    <a:pt x="102" y="408"/>
                    <a:pt x="107" y="408"/>
                    <a:pt x="104" y="410"/>
                  </a:cubicBezTo>
                  <a:cubicBezTo>
                    <a:pt x="101" y="412"/>
                    <a:pt x="101" y="415"/>
                    <a:pt x="96" y="412"/>
                  </a:cubicBezTo>
                  <a:cubicBezTo>
                    <a:pt x="95" y="410"/>
                    <a:pt x="93" y="413"/>
                    <a:pt x="95" y="415"/>
                  </a:cubicBezTo>
                  <a:cubicBezTo>
                    <a:pt x="98" y="419"/>
                    <a:pt x="93" y="419"/>
                    <a:pt x="96" y="424"/>
                  </a:cubicBezTo>
                  <a:cubicBezTo>
                    <a:pt x="98" y="425"/>
                    <a:pt x="101" y="427"/>
                    <a:pt x="102" y="424"/>
                  </a:cubicBezTo>
                  <a:cubicBezTo>
                    <a:pt x="102" y="421"/>
                    <a:pt x="105" y="424"/>
                    <a:pt x="109" y="422"/>
                  </a:cubicBezTo>
                  <a:cubicBezTo>
                    <a:pt x="112" y="419"/>
                    <a:pt x="110" y="424"/>
                    <a:pt x="113" y="422"/>
                  </a:cubicBezTo>
                  <a:cubicBezTo>
                    <a:pt x="116" y="419"/>
                    <a:pt x="113" y="425"/>
                    <a:pt x="118" y="427"/>
                  </a:cubicBezTo>
                  <a:cubicBezTo>
                    <a:pt x="121" y="429"/>
                    <a:pt x="115" y="430"/>
                    <a:pt x="116" y="432"/>
                  </a:cubicBezTo>
                  <a:cubicBezTo>
                    <a:pt x="119" y="435"/>
                    <a:pt x="116" y="435"/>
                    <a:pt x="119" y="435"/>
                  </a:cubicBezTo>
                  <a:cubicBezTo>
                    <a:pt x="122" y="436"/>
                    <a:pt x="122" y="433"/>
                    <a:pt x="125" y="438"/>
                  </a:cubicBezTo>
                  <a:cubicBezTo>
                    <a:pt x="128" y="441"/>
                    <a:pt x="125" y="447"/>
                    <a:pt x="128" y="446"/>
                  </a:cubicBezTo>
                  <a:cubicBezTo>
                    <a:pt x="133" y="444"/>
                    <a:pt x="133" y="449"/>
                    <a:pt x="139" y="446"/>
                  </a:cubicBezTo>
                  <a:cubicBezTo>
                    <a:pt x="144" y="443"/>
                    <a:pt x="142" y="447"/>
                    <a:pt x="145" y="449"/>
                  </a:cubicBezTo>
                  <a:cubicBezTo>
                    <a:pt x="148" y="452"/>
                    <a:pt x="150" y="447"/>
                    <a:pt x="153" y="452"/>
                  </a:cubicBezTo>
                  <a:cubicBezTo>
                    <a:pt x="154" y="453"/>
                    <a:pt x="157" y="450"/>
                    <a:pt x="159" y="453"/>
                  </a:cubicBezTo>
                  <a:cubicBezTo>
                    <a:pt x="160" y="457"/>
                    <a:pt x="163" y="453"/>
                    <a:pt x="163" y="455"/>
                  </a:cubicBezTo>
                  <a:cubicBezTo>
                    <a:pt x="163" y="458"/>
                    <a:pt x="165" y="458"/>
                    <a:pt x="163" y="460"/>
                  </a:cubicBezTo>
                  <a:cubicBezTo>
                    <a:pt x="160" y="461"/>
                    <a:pt x="160" y="463"/>
                    <a:pt x="162" y="463"/>
                  </a:cubicBezTo>
                  <a:cubicBezTo>
                    <a:pt x="163" y="463"/>
                    <a:pt x="165" y="464"/>
                    <a:pt x="162" y="464"/>
                  </a:cubicBezTo>
                  <a:cubicBezTo>
                    <a:pt x="160" y="464"/>
                    <a:pt x="159" y="466"/>
                    <a:pt x="160" y="468"/>
                  </a:cubicBezTo>
                  <a:cubicBezTo>
                    <a:pt x="162" y="469"/>
                    <a:pt x="163" y="472"/>
                    <a:pt x="162" y="474"/>
                  </a:cubicBezTo>
                  <a:cubicBezTo>
                    <a:pt x="160" y="477"/>
                    <a:pt x="154" y="474"/>
                    <a:pt x="153" y="477"/>
                  </a:cubicBezTo>
                  <a:cubicBezTo>
                    <a:pt x="153" y="480"/>
                    <a:pt x="147" y="475"/>
                    <a:pt x="148" y="485"/>
                  </a:cubicBezTo>
                  <a:cubicBezTo>
                    <a:pt x="153" y="481"/>
                    <a:pt x="150" y="486"/>
                    <a:pt x="154" y="483"/>
                  </a:cubicBezTo>
                  <a:cubicBezTo>
                    <a:pt x="157" y="481"/>
                    <a:pt x="157" y="485"/>
                    <a:pt x="154" y="486"/>
                  </a:cubicBezTo>
                  <a:cubicBezTo>
                    <a:pt x="148" y="488"/>
                    <a:pt x="151" y="489"/>
                    <a:pt x="145" y="489"/>
                  </a:cubicBezTo>
                  <a:cubicBezTo>
                    <a:pt x="144" y="489"/>
                    <a:pt x="145" y="494"/>
                    <a:pt x="148" y="492"/>
                  </a:cubicBezTo>
                  <a:cubicBezTo>
                    <a:pt x="150" y="492"/>
                    <a:pt x="153" y="497"/>
                    <a:pt x="150" y="497"/>
                  </a:cubicBezTo>
                  <a:cubicBezTo>
                    <a:pt x="148" y="496"/>
                    <a:pt x="147" y="496"/>
                    <a:pt x="145" y="499"/>
                  </a:cubicBezTo>
                  <a:cubicBezTo>
                    <a:pt x="145" y="502"/>
                    <a:pt x="144" y="502"/>
                    <a:pt x="144" y="503"/>
                  </a:cubicBezTo>
                  <a:cubicBezTo>
                    <a:pt x="145" y="508"/>
                    <a:pt x="144" y="505"/>
                    <a:pt x="140" y="505"/>
                  </a:cubicBezTo>
                  <a:cubicBezTo>
                    <a:pt x="139" y="505"/>
                    <a:pt x="136" y="502"/>
                    <a:pt x="137" y="505"/>
                  </a:cubicBezTo>
                  <a:cubicBezTo>
                    <a:pt x="137" y="506"/>
                    <a:pt x="133" y="506"/>
                    <a:pt x="139" y="508"/>
                  </a:cubicBezTo>
                  <a:cubicBezTo>
                    <a:pt x="144" y="511"/>
                    <a:pt x="140" y="513"/>
                    <a:pt x="145" y="513"/>
                  </a:cubicBezTo>
                  <a:cubicBezTo>
                    <a:pt x="150" y="514"/>
                    <a:pt x="145" y="514"/>
                    <a:pt x="151" y="517"/>
                  </a:cubicBezTo>
                  <a:cubicBezTo>
                    <a:pt x="157" y="519"/>
                    <a:pt x="151" y="516"/>
                    <a:pt x="162" y="527"/>
                  </a:cubicBezTo>
                  <a:cubicBezTo>
                    <a:pt x="163" y="525"/>
                    <a:pt x="166" y="525"/>
                    <a:pt x="168" y="525"/>
                  </a:cubicBezTo>
                  <a:cubicBezTo>
                    <a:pt x="169" y="525"/>
                    <a:pt x="169" y="528"/>
                    <a:pt x="172" y="528"/>
                  </a:cubicBezTo>
                  <a:cubicBezTo>
                    <a:pt x="176" y="528"/>
                    <a:pt x="174" y="531"/>
                    <a:pt x="179" y="528"/>
                  </a:cubicBezTo>
                  <a:cubicBezTo>
                    <a:pt x="182" y="527"/>
                    <a:pt x="183" y="530"/>
                    <a:pt x="185" y="530"/>
                  </a:cubicBezTo>
                  <a:cubicBezTo>
                    <a:pt x="186" y="530"/>
                    <a:pt x="186" y="531"/>
                    <a:pt x="191" y="533"/>
                  </a:cubicBezTo>
                  <a:cubicBezTo>
                    <a:pt x="195" y="534"/>
                    <a:pt x="191" y="534"/>
                    <a:pt x="192" y="536"/>
                  </a:cubicBezTo>
                  <a:cubicBezTo>
                    <a:pt x="195" y="537"/>
                    <a:pt x="197" y="533"/>
                    <a:pt x="198" y="534"/>
                  </a:cubicBezTo>
                  <a:cubicBezTo>
                    <a:pt x="201" y="536"/>
                    <a:pt x="201" y="533"/>
                    <a:pt x="203" y="534"/>
                  </a:cubicBezTo>
                  <a:cubicBezTo>
                    <a:pt x="204" y="534"/>
                    <a:pt x="204" y="536"/>
                    <a:pt x="207" y="536"/>
                  </a:cubicBezTo>
                  <a:cubicBezTo>
                    <a:pt x="211" y="536"/>
                    <a:pt x="206" y="539"/>
                    <a:pt x="207" y="541"/>
                  </a:cubicBezTo>
                  <a:cubicBezTo>
                    <a:pt x="209" y="542"/>
                    <a:pt x="209" y="542"/>
                    <a:pt x="214" y="544"/>
                  </a:cubicBezTo>
                  <a:cubicBezTo>
                    <a:pt x="215" y="547"/>
                    <a:pt x="217" y="542"/>
                    <a:pt x="217" y="545"/>
                  </a:cubicBezTo>
                  <a:cubicBezTo>
                    <a:pt x="218" y="548"/>
                    <a:pt x="220" y="545"/>
                    <a:pt x="220" y="548"/>
                  </a:cubicBezTo>
                  <a:cubicBezTo>
                    <a:pt x="221" y="553"/>
                    <a:pt x="226" y="551"/>
                    <a:pt x="226" y="550"/>
                  </a:cubicBezTo>
                  <a:cubicBezTo>
                    <a:pt x="227" y="548"/>
                    <a:pt x="229" y="547"/>
                    <a:pt x="230" y="545"/>
                  </a:cubicBezTo>
                  <a:cubicBezTo>
                    <a:pt x="226" y="534"/>
                    <a:pt x="221" y="536"/>
                    <a:pt x="223" y="527"/>
                  </a:cubicBezTo>
                  <a:cubicBezTo>
                    <a:pt x="224" y="516"/>
                    <a:pt x="221" y="527"/>
                    <a:pt x="221" y="520"/>
                  </a:cubicBezTo>
                  <a:cubicBezTo>
                    <a:pt x="221" y="514"/>
                    <a:pt x="212" y="516"/>
                    <a:pt x="217" y="513"/>
                  </a:cubicBezTo>
                  <a:cubicBezTo>
                    <a:pt x="220" y="509"/>
                    <a:pt x="221" y="505"/>
                    <a:pt x="226" y="500"/>
                  </a:cubicBezTo>
                  <a:cubicBezTo>
                    <a:pt x="230" y="496"/>
                    <a:pt x="232" y="500"/>
                    <a:pt x="232" y="497"/>
                  </a:cubicBezTo>
                  <a:cubicBezTo>
                    <a:pt x="232" y="496"/>
                    <a:pt x="232" y="497"/>
                    <a:pt x="233" y="492"/>
                  </a:cubicBezTo>
                  <a:cubicBezTo>
                    <a:pt x="226" y="488"/>
                    <a:pt x="238" y="491"/>
                    <a:pt x="230" y="483"/>
                  </a:cubicBezTo>
                  <a:cubicBezTo>
                    <a:pt x="224" y="475"/>
                    <a:pt x="224" y="475"/>
                    <a:pt x="221" y="477"/>
                  </a:cubicBezTo>
                  <a:cubicBezTo>
                    <a:pt x="218" y="477"/>
                    <a:pt x="221" y="472"/>
                    <a:pt x="217" y="469"/>
                  </a:cubicBezTo>
                  <a:cubicBezTo>
                    <a:pt x="211" y="468"/>
                    <a:pt x="220" y="461"/>
                    <a:pt x="217" y="457"/>
                  </a:cubicBezTo>
                  <a:cubicBezTo>
                    <a:pt x="214" y="453"/>
                    <a:pt x="221" y="443"/>
                    <a:pt x="224" y="446"/>
                  </a:cubicBezTo>
                  <a:cubicBezTo>
                    <a:pt x="230" y="455"/>
                    <a:pt x="232" y="452"/>
                    <a:pt x="232" y="446"/>
                  </a:cubicBezTo>
                  <a:cubicBezTo>
                    <a:pt x="232" y="440"/>
                    <a:pt x="242" y="436"/>
                    <a:pt x="247" y="432"/>
                  </a:cubicBezTo>
                  <a:cubicBezTo>
                    <a:pt x="250" y="425"/>
                    <a:pt x="252" y="435"/>
                    <a:pt x="256" y="430"/>
                  </a:cubicBezTo>
                  <a:cubicBezTo>
                    <a:pt x="262" y="427"/>
                    <a:pt x="261" y="432"/>
                    <a:pt x="268" y="433"/>
                  </a:cubicBezTo>
                  <a:cubicBezTo>
                    <a:pt x="276" y="433"/>
                    <a:pt x="284" y="447"/>
                    <a:pt x="290" y="443"/>
                  </a:cubicBezTo>
                  <a:cubicBezTo>
                    <a:pt x="293" y="438"/>
                    <a:pt x="294" y="435"/>
                    <a:pt x="299" y="438"/>
                  </a:cubicBezTo>
                  <a:cubicBezTo>
                    <a:pt x="303" y="441"/>
                    <a:pt x="303" y="433"/>
                    <a:pt x="313" y="441"/>
                  </a:cubicBezTo>
                  <a:cubicBezTo>
                    <a:pt x="322" y="447"/>
                    <a:pt x="317" y="436"/>
                    <a:pt x="323" y="441"/>
                  </a:cubicBezTo>
                  <a:cubicBezTo>
                    <a:pt x="331" y="446"/>
                    <a:pt x="338" y="435"/>
                    <a:pt x="329" y="432"/>
                  </a:cubicBezTo>
                  <a:cubicBezTo>
                    <a:pt x="313" y="424"/>
                    <a:pt x="334" y="425"/>
                    <a:pt x="328" y="419"/>
                  </a:cubicBezTo>
                  <a:cubicBezTo>
                    <a:pt x="322" y="415"/>
                    <a:pt x="343" y="415"/>
                    <a:pt x="335" y="412"/>
                  </a:cubicBezTo>
                  <a:cubicBezTo>
                    <a:pt x="328" y="408"/>
                    <a:pt x="325" y="401"/>
                    <a:pt x="334" y="401"/>
                  </a:cubicBezTo>
                  <a:cubicBezTo>
                    <a:pt x="343" y="401"/>
                    <a:pt x="373" y="394"/>
                    <a:pt x="381" y="390"/>
                  </a:cubicBezTo>
                  <a:cubicBezTo>
                    <a:pt x="390" y="387"/>
                    <a:pt x="392" y="380"/>
                    <a:pt x="398" y="385"/>
                  </a:cubicBezTo>
                  <a:cubicBezTo>
                    <a:pt x="402" y="388"/>
                    <a:pt x="406" y="380"/>
                    <a:pt x="409" y="391"/>
                  </a:cubicBezTo>
                  <a:cubicBezTo>
                    <a:pt x="411" y="404"/>
                    <a:pt x="416" y="396"/>
                    <a:pt x="422" y="399"/>
                  </a:cubicBezTo>
                  <a:cubicBezTo>
                    <a:pt x="428" y="402"/>
                    <a:pt x="433" y="399"/>
                    <a:pt x="428" y="404"/>
                  </a:cubicBezTo>
                  <a:cubicBezTo>
                    <a:pt x="424" y="408"/>
                    <a:pt x="433" y="408"/>
                    <a:pt x="445" y="401"/>
                  </a:cubicBezTo>
                  <a:cubicBezTo>
                    <a:pt x="457" y="391"/>
                    <a:pt x="456" y="398"/>
                    <a:pt x="453" y="401"/>
                  </a:cubicBezTo>
                  <a:cubicBezTo>
                    <a:pt x="450" y="404"/>
                    <a:pt x="462" y="405"/>
                    <a:pt x="472" y="425"/>
                  </a:cubicBezTo>
                  <a:cubicBezTo>
                    <a:pt x="486" y="455"/>
                    <a:pt x="480" y="429"/>
                    <a:pt x="489" y="436"/>
                  </a:cubicBezTo>
                  <a:cubicBezTo>
                    <a:pt x="500" y="446"/>
                    <a:pt x="504" y="433"/>
                    <a:pt x="514" y="443"/>
                  </a:cubicBezTo>
                  <a:cubicBezTo>
                    <a:pt x="521" y="453"/>
                    <a:pt x="524" y="460"/>
                    <a:pt x="530" y="453"/>
                  </a:cubicBezTo>
                  <a:cubicBezTo>
                    <a:pt x="538" y="449"/>
                    <a:pt x="530" y="455"/>
                    <a:pt x="538" y="461"/>
                  </a:cubicBezTo>
                  <a:cubicBezTo>
                    <a:pt x="538" y="461"/>
                    <a:pt x="538" y="461"/>
                    <a:pt x="543" y="460"/>
                  </a:cubicBezTo>
                  <a:cubicBezTo>
                    <a:pt x="547" y="453"/>
                    <a:pt x="546" y="458"/>
                    <a:pt x="553" y="455"/>
                  </a:cubicBezTo>
                  <a:cubicBezTo>
                    <a:pt x="559" y="453"/>
                    <a:pt x="553" y="452"/>
                    <a:pt x="562" y="447"/>
                  </a:cubicBezTo>
                  <a:cubicBezTo>
                    <a:pt x="571" y="443"/>
                    <a:pt x="578" y="440"/>
                    <a:pt x="582" y="443"/>
                  </a:cubicBezTo>
                  <a:cubicBezTo>
                    <a:pt x="587" y="446"/>
                    <a:pt x="593" y="440"/>
                    <a:pt x="594" y="446"/>
                  </a:cubicBezTo>
                  <a:cubicBezTo>
                    <a:pt x="596" y="450"/>
                    <a:pt x="622" y="455"/>
                    <a:pt x="625" y="447"/>
                  </a:cubicBezTo>
                  <a:cubicBezTo>
                    <a:pt x="626" y="441"/>
                    <a:pt x="617" y="441"/>
                    <a:pt x="623" y="433"/>
                  </a:cubicBezTo>
                  <a:cubicBezTo>
                    <a:pt x="629" y="424"/>
                    <a:pt x="626" y="424"/>
                    <a:pt x="640" y="429"/>
                  </a:cubicBezTo>
                  <a:cubicBezTo>
                    <a:pt x="652" y="435"/>
                    <a:pt x="657" y="429"/>
                    <a:pt x="657" y="436"/>
                  </a:cubicBezTo>
                  <a:cubicBezTo>
                    <a:pt x="657" y="444"/>
                    <a:pt x="664" y="450"/>
                    <a:pt x="672" y="447"/>
                  </a:cubicBezTo>
                  <a:cubicBezTo>
                    <a:pt x="681" y="444"/>
                    <a:pt x="683" y="444"/>
                    <a:pt x="693" y="449"/>
                  </a:cubicBezTo>
                  <a:cubicBezTo>
                    <a:pt x="704" y="452"/>
                    <a:pt x="698" y="455"/>
                    <a:pt x="712" y="458"/>
                  </a:cubicBezTo>
                  <a:cubicBezTo>
                    <a:pt x="731" y="463"/>
                    <a:pt x="724" y="455"/>
                    <a:pt x="736" y="457"/>
                  </a:cubicBezTo>
                  <a:cubicBezTo>
                    <a:pt x="748" y="457"/>
                    <a:pt x="745" y="441"/>
                    <a:pt x="756" y="447"/>
                  </a:cubicBezTo>
                  <a:cubicBezTo>
                    <a:pt x="765" y="453"/>
                    <a:pt x="765" y="447"/>
                    <a:pt x="771" y="452"/>
                  </a:cubicBezTo>
                  <a:cubicBezTo>
                    <a:pt x="779" y="457"/>
                    <a:pt x="782" y="457"/>
                    <a:pt x="788" y="450"/>
                  </a:cubicBezTo>
                  <a:cubicBezTo>
                    <a:pt x="794" y="444"/>
                    <a:pt x="792" y="440"/>
                    <a:pt x="800" y="430"/>
                  </a:cubicBezTo>
                  <a:cubicBezTo>
                    <a:pt x="806" y="422"/>
                    <a:pt x="803" y="419"/>
                    <a:pt x="798" y="419"/>
                  </a:cubicBezTo>
                  <a:cubicBezTo>
                    <a:pt x="794" y="419"/>
                    <a:pt x="800" y="410"/>
                    <a:pt x="815" y="408"/>
                  </a:cubicBezTo>
                  <a:cubicBezTo>
                    <a:pt x="829" y="407"/>
                    <a:pt x="833" y="412"/>
                    <a:pt x="838" y="412"/>
                  </a:cubicBezTo>
                  <a:cubicBezTo>
                    <a:pt x="842" y="412"/>
                    <a:pt x="852" y="424"/>
                    <a:pt x="855" y="440"/>
                  </a:cubicBezTo>
                  <a:cubicBezTo>
                    <a:pt x="856" y="457"/>
                    <a:pt x="859" y="455"/>
                    <a:pt x="868" y="457"/>
                  </a:cubicBezTo>
                  <a:cubicBezTo>
                    <a:pt x="877" y="458"/>
                    <a:pt x="874" y="463"/>
                    <a:pt x="879" y="463"/>
                  </a:cubicBezTo>
                  <a:cubicBezTo>
                    <a:pt x="884" y="464"/>
                    <a:pt x="879" y="468"/>
                    <a:pt x="882" y="469"/>
                  </a:cubicBezTo>
                  <a:cubicBezTo>
                    <a:pt x="885" y="471"/>
                    <a:pt x="879" y="472"/>
                    <a:pt x="884" y="475"/>
                  </a:cubicBezTo>
                  <a:cubicBezTo>
                    <a:pt x="888" y="480"/>
                    <a:pt x="894" y="478"/>
                    <a:pt x="899" y="474"/>
                  </a:cubicBezTo>
                  <a:cubicBezTo>
                    <a:pt x="903" y="471"/>
                    <a:pt x="903" y="475"/>
                    <a:pt x="908" y="471"/>
                  </a:cubicBezTo>
                  <a:cubicBezTo>
                    <a:pt x="912" y="466"/>
                    <a:pt x="917" y="474"/>
                    <a:pt x="912" y="480"/>
                  </a:cubicBezTo>
                  <a:cubicBezTo>
                    <a:pt x="908" y="488"/>
                    <a:pt x="905" y="511"/>
                    <a:pt x="899" y="508"/>
                  </a:cubicBezTo>
                  <a:cubicBezTo>
                    <a:pt x="893" y="505"/>
                    <a:pt x="891" y="503"/>
                    <a:pt x="890" y="506"/>
                  </a:cubicBezTo>
                  <a:cubicBezTo>
                    <a:pt x="888" y="511"/>
                    <a:pt x="882" y="506"/>
                    <a:pt x="885" y="513"/>
                  </a:cubicBezTo>
                  <a:cubicBezTo>
                    <a:pt x="887" y="519"/>
                    <a:pt x="888" y="525"/>
                    <a:pt x="885" y="530"/>
                  </a:cubicBezTo>
                  <a:cubicBezTo>
                    <a:pt x="884" y="536"/>
                    <a:pt x="882" y="530"/>
                    <a:pt x="881" y="536"/>
                  </a:cubicBezTo>
                  <a:cubicBezTo>
                    <a:pt x="881" y="536"/>
                    <a:pt x="881" y="536"/>
                    <a:pt x="882" y="539"/>
                  </a:cubicBezTo>
                  <a:cubicBezTo>
                    <a:pt x="885" y="536"/>
                    <a:pt x="882" y="534"/>
                    <a:pt x="884" y="536"/>
                  </a:cubicBezTo>
                  <a:cubicBezTo>
                    <a:pt x="887" y="536"/>
                    <a:pt x="887" y="536"/>
                    <a:pt x="888" y="533"/>
                  </a:cubicBezTo>
                  <a:cubicBezTo>
                    <a:pt x="890" y="530"/>
                    <a:pt x="888" y="528"/>
                    <a:pt x="891" y="528"/>
                  </a:cubicBezTo>
                  <a:cubicBezTo>
                    <a:pt x="893" y="528"/>
                    <a:pt x="890" y="533"/>
                    <a:pt x="893" y="530"/>
                  </a:cubicBezTo>
                  <a:cubicBezTo>
                    <a:pt x="896" y="528"/>
                    <a:pt x="893" y="533"/>
                    <a:pt x="896" y="533"/>
                  </a:cubicBezTo>
                  <a:cubicBezTo>
                    <a:pt x="897" y="533"/>
                    <a:pt x="899" y="534"/>
                    <a:pt x="900" y="534"/>
                  </a:cubicBezTo>
                  <a:cubicBezTo>
                    <a:pt x="902" y="536"/>
                    <a:pt x="902" y="534"/>
                    <a:pt x="906" y="533"/>
                  </a:cubicBezTo>
                  <a:cubicBezTo>
                    <a:pt x="909" y="533"/>
                    <a:pt x="908" y="531"/>
                    <a:pt x="914" y="528"/>
                  </a:cubicBezTo>
                  <a:cubicBezTo>
                    <a:pt x="919" y="525"/>
                    <a:pt x="922" y="516"/>
                    <a:pt x="934" y="505"/>
                  </a:cubicBezTo>
                  <a:cubicBezTo>
                    <a:pt x="944" y="492"/>
                    <a:pt x="941" y="486"/>
                    <a:pt x="946" y="483"/>
                  </a:cubicBezTo>
                  <a:cubicBezTo>
                    <a:pt x="952" y="478"/>
                    <a:pt x="947" y="478"/>
                    <a:pt x="954" y="472"/>
                  </a:cubicBezTo>
                  <a:cubicBezTo>
                    <a:pt x="961" y="466"/>
                    <a:pt x="961" y="449"/>
                    <a:pt x="960" y="444"/>
                  </a:cubicBezTo>
                  <a:cubicBezTo>
                    <a:pt x="958" y="440"/>
                    <a:pt x="961" y="440"/>
                    <a:pt x="963" y="435"/>
                  </a:cubicBezTo>
                  <a:cubicBezTo>
                    <a:pt x="964" y="429"/>
                    <a:pt x="970" y="427"/>
                    <a:pt x="966" y="422"/>
                  </a:cubicBezTo>
                  <a:cubicBezTo>
                    <a:pt x="963" y="419"/>
                    <a:pt x="967" y="419"/>
                    <a:pt x="964" y="416"/>
                  </a:cubicBezTo>
                  <a:cubicBezTo>
                    <a:pt x="963" y="412"/>
                    <a:pt x="970" y="413"/>
                    <a:pt x="966" y="408"/>
                  </a:cubicBezTo>
                  <a:cubicBezTo>
                    <a:pt x="960" y="405"/>
                    <a:pt x="958" y="402"/>
                    <a:pt x="957" y="401"/>
                  </a:cubicBezTo>
                  <a:cubicBezTo>
                    <a:pt x="954" y="398"/>
                    <a:pt x="951" y="401"/>
                    <a:pt x="947" y="399"/>
                  </a:cubicBezTo>
                  <a:cubicBezTo>
                    <a:pt x="944" y="398"/>
                    <a:pt x="947" y="405"/>
                    <a:pt x="940" y="407"/>
                  </a:cubicBezTo>
                  <a:cubicBezTo>
                    <a:pt x="929" y="410"/>
                    <a:pt x="943" y="396"/>
                    <a:pt x="935" y="399"/>
                  </a:cubicBezTo>
                  <a:cubicBezTo>
                    <a:pt x="929" y="401"/>
                    <a:pt x="937" y="404"/>
                    <a:pt x="931" y="404"/>
                  </a:cubicBezTo>
                  <a:cubicBezTo>
                    <a:pt x="925" y="404"/>
                    <a:pt x="937" y="394"/>
                    <a:pt x="926" y="394"/>
                  </a:cubicBezTo>
                  <a:cubicBezTo>
                    <a:pt x="917" y="394"/>
                    <a:pt x="912" y="393"/>
                    <a:pt x="925" y="385"/>
                  </a:cubicBezTo>
                  <a:cubicBezTo>
                    <a:pt x="938" y="376"/>
                    <a:pt x="940" y="376"/>
                    <a:pt x="943" y="368"/>
                  </a:cubicBezTo>
                  <a:cubicBezTo>
                    <a:pt x="946" y="360"/>
                    <a:pt x="957" y="360"/>
                    <a:pt x="960" y="351"/>
                  </a:cubicBezTo>
                  <a:cubicBezTo>
                    <a:pt x="964" y="342"/>
                    <a:pt x="979" y="332"/>
                    <a:pt x="987" y="334"/>
                  </a:cubicBezTo>
                  <a:cubicBezTo>
                    <a:pt x="995" y="337"/>
                    <a:pt x="998" y="332"/>
                    <a:pt x="1002" y="335"/>
                  </a:cubicBezTo>
                  <a:cubicBezTo>
                    <a:pt x="1007" y="338"/>
                    <a:pt x="1002" y="332"/>
                    <a:pt x="1013" y="334"/>
                  </a:cubicBezTo>
                  <a:cubicBezTo>
                    <a:pt x="1025" y="335"/>
                    <a:pt x="1025" y="338"/>
                    <a:pt x="1028" y="331"/>
                  </a:cubicBezTo>
                  <a:cubicBezTo>
                    <a:pt x="1028" y="329"/>
                    <a:pt x="1056" y="329"/>
                    <a:pt x="1047" y="337"/>
                  </a:cubicBezTo>
                  <a:cubicBezTo>
                    <a:pt x="1039" y="343"/>
                    <a:pt x="1059" y="338"/>
                    <a:pt x="1060" y="337"/>
                  </a:cubicBezTo>
                  <a:cubicBezTo>
                    <a:pt x="1063" y="332"/>
                    <a:pt x="1066" y="343"/>
                    <a:pt x="1074" y="337"/>
                  </a:cubicBezTo>
                  <a:cubicBezTo>
                    <a:pt x="1082" y="332"/>
                    <a:pt x="1059" y="332"/>
                    <a:pt x="1075" y="320"/>
                  </a:cubicBezTo>
                  <a:cubicBezTo>
                    <a:pt x="1092" y="309"/>
                    <a:pt x="1085" y="304"/>
                    <a:pt x="1104" y="303"/>
                  </a:cubicBezTo>
                  <a:cubicBezTo>
                    <a:pt x="1121" y="300"/>
                    <a:pt x="1107" y="323"/>
                    <a:pt x="1120" y="317"/>
                  </a:cubicBezTo>
                  <a:cubicBezTo>
                    <a:pt x="1132" y="310"/>
                    <a:pt x="1129" y="303"/>
                    <a:pt x="1136" y="306"/>
                  </a:cubicBezTo>
                  <a:cubicBezTo>
                    <a:pt x="1144" y="307"/>
                    <a:pt x="1132" y="290"/>
                    <a:pt x="1146" y="290"/>
                  </a:cubicBezTo>
                  <a:cubicBezTo>
                    <a:pt x="1159" y="292"/>
                    <a:pt x="1147" y="290"/>
                    <a:pt x="1146" y="304"/>
                  </a:cubicBezTo>
                  <a:cubicBezTo>
                    <a:pt x="1142" y="318"/>
                    <a:pt x="1133" y="314"/>
                    <a:pt x="1121" y="329"/>
                  </a:cubicBezTo>
                  <a:cubicBezTo>
                    <a:pt x="1109" y="345"/>
                    <a:pt x="1103" y="351"/>
                    <a:pt x="1095" y="352"/>
                  </a:cubicBezTo>
                  <a:cubicBezTo>
                    <a:pt x="1086" y="356"/>
                    <a:pt x="1094" y="359"/>
                    <a:pt x="1086" y="365"/>
                  </a:cubicBezTo>
                  <a:cubicBezTo>
                    <a:pt x="1077" y="371"/>
                    <a:pt x="1080" y="398"/>
                    <a:pt x="1085" y="421"/>
                  </a:cubicBezTo>
                  <a:cubicBezTo>
                    <a:pt x="1086" y="430"/>
                    <a:pt x="1085" y="449"/>
                    <a:pt x="1098" y="429"/>
                  </a:cubicBezTo>
                  <a:cubicBezTo>
                    <a:pt x="1107" y="416"/>
                    <a:pt x="1098" y="412"/>
                    <a:pt x="1111" y="412"/>
                  </a:cubicBezTo>
                  <a:cubicBezTo>
                    <a:pt x="1120" y="412"/>
                    <a:pt x="1109" y="396"/>
                    <a:pt x="1121" y="396"/>
                  </a:cubicBezTo>
                  <a:cubicBezTo>
                    <a:pt x="1139" y="394"/>
                    <a:pt x="1124" y="387"/>
                    <a:pt x="1129" y="379"/>
                  </a:cubicBezTo>
                  <a:cubicBezTo>
                    <a:pt x="1133" y="370"/>
                    <a:pt x="1139" y="382"/>
                    <a:pt x="1141" y="374"/>
                  </a:cubicBezTo>
                  <a:cubicBezTo>
                    <a:pt x="1142" y="365"/>
                    <a:pt x="1130" y="368"/>
                    <a:pt x="1136" y="360"/>
                  </a:cubicBezTo>
                  <a:cubicBezTo>
                    <a:pt x="1147" y="348"/>
                    <a:pt x="1121" y="354"/>
                    <a:pt x="1133" y="345"/>
                  </a:cubicBezTo>
                  <a:cubicBezTo>
                    <a:pt x="1146" y="334"/>
                    <a:pt x="1138" y="329"/>
                    <a:pt x="1146" y="326"/>
                  </a:cubicBezTo>
                  <a:cubicBezTo>
                    <a:pt x="1155" y="323"/>
                    <a:pt x="1147" y="331"/>
                    <a:pt x="1158" y="323"/>
                  </a:cubicBezTo>
                  <a:cubicBezTo>
                    <a:pt x="1171" y="312"/>
                    <a:pt x="1155" y="337"/>
                    <a:pt x="1167" y="326"/>
                  </a:cubicBezTo>
                  <a:cubicBezTo>
                    <a:pt x="1181" y="314"/>
                    <a:pt x="1188" y="318"/>
                    <a:pt x="1194" y="326"/>
                  </a:cubicBezTo>
                  <a:cubicBezTo>
                    <a:pt x="1200" y="332"/>
                    <a:pt x="1190" y="325"/>
                    <a:pt x="1213" y="312"/>
                  </a:cubicBezTo>
                  <a:cubicBezTo>
                    <a:pt x="1222" y="307"/>
                    <a:pt x="1229" y="298"/>
                    <a:pt x="1241" y="295"/>
                  </a:cubicBezTo>
                  <a:cubicBezTo>
                    <a:pt x="1263" y="287"/>
                    <a:pt x="1263" y="298"/>
                    <a:pt x="1267" y="293"/>
                  </a:cubicBezTo>
                  <a:cubicBezTo>
                    <a:pt x="1273" y="287"/>
                    <a:pt x="1266" y="286"/>
                    <a:pt x="1263" y="275"/>
                  </a:cubicBezTo>
                  <a:cubicBezTo>
                    <a:pt x="1258" y="262"/>
                    <a:pt x="1255" y="275"/>
                    <a:pt x="1252" y="265"/>
                  </a:cubicBezTo>
                  <a:cubicBezTo>
                    <a:pt x="1251" y="259"/>
                    <a:pt x="1264" y="269"/>
                    <a:pt x="1270" y="259"/>
                  </a:cubicBezTo>
                  <a:cubicBezTo>
                    <a:pt x="1272" y="258"/>
                    <a:pt x="1273" y="258"/>
                    <a:pt x="1273" y="256"/>
                  </a:cubicBezTo>
                  <a:cubicBezTo>
                    <a:pt x="1273" y="256"/>
                    <a:pt x="1273" y="256"/>
                    <a:pt x="1273" y="256"/>
                  </a:cubicBezTo>
                  <a:close/>
                  <a:moveTo>
                    <a:pt x="969" y="421"/>
                  </a:moveTo>
                  <a:cubicBezTo>
                    <a:pt x="967" y="424"/>
                    <a:pt x="970" y="422"/>
                    <a:pt x="969" y="425"/>
                  </a:cubicBezTo>
                  <a:cubicBezTo>
                    <a:pt x="967" y="429"/>
                    <a:pt x="970" y="429"/>
                    <a:pt x="970" y="430"/>
                  </a:cubicBezTo>
                  <a:cubicBezTo>
                    <a:pt x="969" y="430"/>
                    <a:pt x="972" y="430"/>
                    <a:pt x="973" y="435"/>
                  </a:cubicBezTo>
                  <a:cubicBezTo>
                    <a:pt x="975" y="438"/>
                    <a:pt x="970" y="441"/>
                    <a:pt x="972" y="444"/>
                  </a:cubicBezTo>
                  <a:cubicBezTo>
                    <a:pt x="973" y="449"/>
                    <a:pt x="972" y="461"/>
                    <a:pt x="970" y="464"/>
                  </a:cubicBezTo>
                  <a:cubicBezTo>
                    <a:pt x="969" y="468"/>
                    <a:pt x="975" y="468"/>
                    <a:pt x="972" y="477"/>
                  </a:cubicBezTo>
                  <a:cubicBezTo>
                    <a:pt x="969" y="481"/>
                    <a:pt x="973" y="485"/>
                    <a:pt x="972" y="488"/>
                  </a:cubicBezTo>
                  <a:cubicBezTo>
                    <a:pt x="969" y="491"/>
                    <a:pt x="970" y="492"/>
                    <a:pt x="970" y="496"/>
                  </a:cubicBezTo>
                  <a:cubicBezTo>
                    <a:pt x="972" y="500"/>
                    <a:pt x="973" y="499"/>
                    <a:pt x="973" y="494"/>
                  </a:cubicBezTo>
                  <a:cubicBezTo>
                    <a:pt x="975" y="489"/>
                    <a:pt x="977" y="488"/>
                    <a:pt x="978" y="489"/>
                  </a:cubicBezTo>
                  <a:cubicBezTo>
                    <a:pt x="978" y="491"/>
                    <a:pt x="979" y="489"/>
                    <a:pt x="981" y="491"/>
                  </a:cubicBezTo>
                  <a:cubicBezTo>
                    <a:pt x="983" y="491"/>
                    <a:pt x="983" y="497"/>
                    <a:pt x="983" y="496"/>
                  </a:cubicBezTo>
                  <a:cubicBezTo>
                    <a:pt x="986" y="491"/>
                    <a:pt x="984" y="492"/>
                    <a:pt x="984" y="489"/>
                  </a:cubicBezTo>
                  <a:cubicBezTo>
                    <a:pt x="984" y="486"/>
                    <a:pt x="984" y="488"/>
                    <a:pt x="981" y="488"/>
                  </a:cubicBezTo>
                  <a:cubicBezTo>
                    <a:pt x="979" y="486"/>
                    <a:pt x="979" y="483"/>
                    <a:pt x="978" y="480"/>
                  </a:cubicBezTo>
                  <a:cubicBezTo>
                    <a:pt x="973" y="477"/>
                    <a:pt x="977" y="468"/>
                    <a:pt x="978" y="464"/>
                  </a:cubicBezTo>
                  <a:cubicBezTo>
                    <a:pt x="981" y="463"/>
                    <a:pt x="978" y="460"/>
                    <a:pt x="981" y="458"/>
                  </a:cubicBezTo>
                  <a:cubicBezTo>
                    <a:pt x="984" y="458"/>
                    <a:pt x="987" y="458"/>
                    <a:pt x="990" y="461"/>
                  </a:cubicBezTo>
                  <a:cubicBezTo>
                    <a:pt x="992" y="464"/>
                    <a:pt x="993" y="468"/>
                    <a:pt x="993" y="464"/>
                  </a:cubicBezTo>
                  <a:cubicBezTo>
                    <a:pt x="993" y="463"/>
                    <a:pt x="990" y="460"/>
                    <a:pt x="989" y="457"/>
                  </a:cubicBezTo>
                  <a:cubicBezTo>
                    <a:pt x="989" y="452"/>
                    <a:pt x="986" y="446"/>
                    <a:pt x="984" y="441"/>
                  </a:cubicBezTo>
                  <a:cubicBezTo>
                    <a:pt x="984" y="436"/>
                    <a:pt x="983" y="435"/>
                    <a:pt x="983" y="432"/>
                  </a:cubicBezTo>
                  <a:cubicBezTo>
                    <a:pt x="983" y="429"/>
                    <a:pt x="981" y="433"/>
                    <a:pt x="981" y="430"/>
                  </a:cubicBezTo>
                  <a:cubicBezTo>
                    <a:pt x="983" y="425"/>
                    <a:pt x="981" y="430"/>
                    <a:pt x="981" y="427"/>
                  </a:cubicBezTo>
                  <a:cubicBezTo>
                    <a:pt x="979" y="422"/>
                    <a:pt x="984" y="422"/>
                    <a:pt x="983" y="413"/>
                  </a:cubicBezTo>
                  <a:cubicBezTo>
                    <a:pt x="981" y="407"/>
                    <a:pt x="979" y="410"/>
                    <a:pt x="981" y="408"/>
                  </a:cubicBezTo>
                  <a:cubicBezTo>
                    <a:pt x="981" y="407"/>
                    <a:pt x="979" y="408"/>
                    <a:pt x="979" y="407"/>
                  </a:cubicBezTo>
                  <a:cubicBezTo>
                    <a:pt x="979" y="404"/>
                    <a:pt x="978" y="404"/>
                    <a:pt x="979" y="402"/>
                  </a:cubicBezTo>
                  <a:cubicBezTo>
                    <a:pt x="981" y="401"/>
                    <a:pt x="979" y="399"/>
                    <a:pt x="978" y="398"/>
                  </a:cubicBezTo>
                  <a:cubicBezTo>
                    <a:pt x="977" y="394"/>
                    <a:pt x="978" y="398"/>
                    <a:pt x="975" y="398"/>
                  </a:cubicBezTo>
                  <a:cubicBezTo>
                    <a:pt x="972" y="399"/>
                    <a:pt x="978" y="401"/>
                    <a:pt x="977" y="404"/>
                  </a:cubicBezTo>
                  <a:cubicBezTo>
                    <a:pt x="977" y="407"/>
                    <a:pt x="975" y="405"/>
                    <a:pt x="975" y="407"/>
                  </a:cubicBezTo>
                  <a:cubicBezTo>
                    <a:pt x="975" y="408"/>
                    <a:pt x="978" y="407"/>
                    <a:pt x="975" y="408"/>
                  </a:cubicBezTo>
                  <a:cubicBezTo>
                    <a:pt x="973" y="412"/>
                    <a:pt x="975" y="407"/>
                    <a:pt x="972" y="408"/>
                  </a:cubicBezTo>
                  <a:cubicBezTo>
                    <a:pt x="970" y="408"/>
                    <a:pt x="969" y="408"/>
                    <a:pt x="970" y="412"/>
                  </a:cubicBezTo>
                  <a:cubicBezTo>
                    <a:pt x="970" y="413"/>
                    <a:pt x="970" y="416"/>
                    <a:pt x="969" y="421"/>
                  </a:cubicBezTo>
                  <a:close/>
                  <a:moveTo>
                    <a:pt x="1007" y="517"/>
                  </a:moveTo>
                  <a:cubicBezTo>
                    <a:pt x="1010" y="516"/>
                    <a:pt x="1004" y="514"/>
                    <a:pt x="1004" y="516"/>
                  </a:cubicBezTo>
                  <a:cubicBezTo>
                    <a:pt x="1002" y="519"/>
                    <a:pt x="998" y="520"/>
                    <a:pt x="999" y="523"/>
                  </a:cubicBezTo>
                  <a:cubicBezTo>
                    <a:pt x="1001" y="525"/>
                    <a:pt x="1001" y="519"/>
                    <a:pt x="1007" y="517"/>
                  </a:cubicBezTo>
                  <a:close/>
                  <a:moveTo>
                    <a:pt x="1015" y="511"/>
                  </a:moveTo>
                  <a:cubicBezTo>
                    <a:pt x="1018" y="508"/>
                    <a:pt x="1018" y="509"/>
                    <a:pt x="1021" y="506"/>
                  </a:cubicBezTo>
                  <a:cubicBezTo>
                    <a:pt x="1024" y="505"/>
                    <a:pt x="1028" y="506"/>
                    <a:pt x="1025" y="503"/>
                  </a:cubicBezTo>
                  <a:cubicBezTo>
                    <a:pt x="1024" y="502"/>
                    <a:pt x="1022" y="506"/>
                    <a:pt x="1019" y="505"/>
                  </a:cubicBezTo>
                  <a:cubicBezTo>
                    <a:pt x="1018" y="503"/>
                    <a:pt x="1021" y="506"/>
                    <a:pt x="1018" y="506"/>
                  </a:cubicBezTo>
                  <a:cubicBezTo>
                    <a:pt x="1015" y="508"/>
                    <a:pt x="1012" y="509"/>
                    <a:pt x="1010" y="514"/>
                  </a:cubicBezTo>
                  <a:cubicBezTo>
                    <a:pt x="1010" y="516"/>
                    <a:pt x="1013" y="516"/>
                    <a:pt x="1015" y="511"/>
                  </a:cubicBezTo>
                  <a:close/>
                  <a:moveTo>
                    <a:pt x="1031" y="500"/>
                  </a:moveTo>
                  <a:cubicBezTo>
                    <a:pt x="1033" y="497"/>
                    <a:pt x="1037" y="494"/>
                    <a:pt x="1039" y="494"/>
                  </a:cubicBezTo>
                  <a:cubicBezTo>
                    <a:pt x="1040" y="496"/>
                    <a:pt x="1030" y="505"/>
                    <a:pt x="1031" y="500"/>
                  </a:cubicBezTo>
                  <a:close/>
                  <a:moveTo>
                    <a:pt x="1071" y="461"/>
                  </a:moveTo>
                  <a:cubicBezTo>
                    <a:pt x="1071" y="460"/>
                    <a:pt x="1072" y="453"/>
                    <a:pt x="1074" y="455"/>
                  </a:cubicBezTo>
                  <a:cubicBezTo>
                    <a:pt x="1075" y="457"/>
                    <a:pt x="1071" y="461"/>
                    <a:pt x="1071" y="461"/>
                  </a:cubicBezTo>
                  <a:close/>
                  <a:moveTo>
                    <a:pt x="1066" y="464"/>
                  </a:moveTo>
                  <a:cubicBezTo>
                    <a:pt x="1068" y="464"/>
                    <a:pt x="1069" y="463"/>
                    <a:pt x="1069" y="463"/>
                  </a:cubicBezTo>
                  <a:cubicBezTo>
                    <a:pt x="1069" y="464"/>
                    <a:pt x="1066" y="466"/>
                    <a:pt x="1066" y="464"/>
                  </a:cubicBezTo>
                  <a:close/>
                  <a:moveTo>
                    <a:pt x="1060" y="477"/>
                  </a:moveTo>
                  <a:cubicBezTo>
                    <a:pt x="1059" y="477"/>
                    <a:pt x="1059" y="475"/>
                    <a:pt x="1060" y="475"/>
                  </a:cubicBezTo>
                  <a:cubicBezTo>
                    <a:pt x="1060" y="477"/>
                    <a:pt x="1060" y="478"/>
                    <a:pt x="1060" y="477"/>
                  </a:cubicBezTo>
                  <a:close/>
                  <a:moveTo>
                    <a:pt x="1054" y="481"/>
                  </a:moveTo>
                  <a:cubicBezTo>
                    <a:pt x="1054" y="481"/>
                    <a:pt x="1056" y="480"/>
                    <a:pt x="1056" y="481"/>
                  </a:cubicBezTo>
                  <a:cubicBezTo>
                    <a:pt x="1056" y="481"/>
                    <a:pt x="1056" y="483"/>
                    <a:pt x="1054" y="481"/>
                  </a:cubicBezTo>
                  <a:close/>
                  <a:moveTo>
                    <a:pt x="1082" y="447"/>
                  </a:moveTo>
                  <a:cubicBezTo>
                    <a:pt x="1085" y="447"/>
                    <a:pt x="1085" y="441"/>
                    <a:pt x="1083" y="441"/>
                  </a:cubicBezTo>
                  <a:cubicBezTo>
                    <a:pt x="1082" y="441"/>
                    <a:pt x="1082" y="444"/>
                    <a:pt x="1080" y="446"/>
                  </a:cubicBezTo>
                  <a:cubicBezTo>
                    <a:pt x="1077" y="446"/>
                    <a:pt x="1075" y="447"/>
                    <a:pt x="1077" y="449"/>
                  </a:cubicBezTo>
                  <a:cubicBezTo>
                    <a:pt x="1079" y="452"/>
                    <a:pt x="1079" y="449"/>
                    <a:pt x="1082" y="447"/>
                  </a:cubicBezTo>
                  <a:close/>
                  <a:moveTo>
                    <a:pt x="1085" y="443"/>
                  </a:moveTo>
                  <a:cubicBezTo>
                    <a:pt x="1083" y="441"/>
                    <a:pt x="1086" y="440"/>
                    <a:pt x="1088" y="440"/>
                  </a:cubicBezTo>
                  <a:cubicBezTo>
                    <a:pt x="1088" y="441"/>
                    <a:pt x="1086" y="443"/>
                    <a:pt x="1085" y="443"/>
                  </a:cubicBezTo>
                  <a:close/>
                  <a:moveTo>
                    <a:pt x="1162" y="385"/>
                  </a:moveTo>
                  <a:cubicBezTo>
                    <a:pt x="1165" y="384"/>
                    <a:pt x="1170" y="396"/>
                    <a:pt x="1167" y="393"/>
                  </a:cubicBezTo>
                  <a:cubicBezTo>
                    <a:pt x="1164" y="390"/>
                    <a:pt x="1161" y="387"/>
                    <a:pt x="1162" y="385"/>
                  </a:cubicBezTo>
                  <a:close/>
                  <a:moveTo>
                    <a:pt x="0" y="396"/>
                  </a:moveTo>
                  <a:cubicBezTo>
                    <a:pt x="11" y="398"/>
                    <a:pt x="20" y="399"/>
                    <a:pt x="26" y="398"/>
                  </a:cubicBezTo>
                  <a:cubicBezTo>
                    <a:pt x="25" y="393"/>
                    <a:pt x="28" y="391"/>
                    <a:pt x="25" y="390"/>
                  </a:cubicBezTo>
                  <a:cubicBezTo>
                    <a:pt x="22" y="387"/>
                    <a:pt x="25" y="391"/>
                    <a:pt x="14" y="387"/>
                  </a:cubicBezTo>
                  <a:cubicBezTo>
                    <a:pt x="14" y="388"/>
                    <a:pt x="13" y="387"/>
                    <a:pt x="14" y="388"/>
                  </a:cubicBezTo>
                  <a:cubicBezTo>
                    <a:pt x="14" y="391"/>
                    <a:pt x="11" y="391"/>
                    <a:pt x="10" y="391"/>
                  </a:cubicBezTo>
                  <a:cubicBezTo>
                    <a:pt x="8" y="390"/>
                    <a:pt x="11" y="388"/>
                    <a:pt x="11" y="387"/>
                  </a:cubicBezTo>
                  <a:cubicBezTo>
                    <a:pt x="13" y="385"/>
                    <a:pt x="11" y="385"/>
                    <a:pt x="10" y="388"/>
                  </a:cubicBezTo>
                  <a:cubicBezTo>
                    <a:pt x="7" y="391"/>
                    <a:pt x="8" y="390"/>
                    <a:pt x="5" y="390"/>
                  </a:cubicBezTo>
                  <a:cubicBezTo>
                    <a:pt x="2" y="390"/>
                    <a:pt x="5" y="393"/>
                    <a:pt x="0" y="396"/>
                  </a:cubicBezTo>
                  <a:close/>
                  <a:moveTo>
                    <a:pt x="1142" y="342"/>
                  </a:moveTo>
                  <a:cubicBezTo>
                    <a:pt x="1147" y="337"/>
                    <a:pt x="1152" y="334"/>
                    <a:pt x="1152" y="337"/>
                  </a:cubicBezTo>
                  <a:cubicBezTo>
                    <a:pt x="1152" y="340"/>
                    <a:pt x="1141" y="345"/>
                    <a:pt x="1142" y="342"/>
                  </a:cubicBezTo>
                  <a:close/>
                  <a:moveTo>
                    <a:pt x="937" y="393"/>
                  </a:moveTo>
                  <a:cubicBezTo>
                    <a:pt x="934" y="390"/>
                    <a:pt x="935" y="387"/>
                    <a:pt x="938" y="388"/>
                  </a:cubicBezTo>
                  <a:cubicBezTo>
                    <a:pt x="943" y="388"/>
                    <a:pt x="940" y="394"/>
                    <a:pt x="937" y="393"/>
                  </a:cubicBezTo>
                  <a:close/>
                  <a:moveTo>
                    <a:pt x="1274" y="175"/>
                  </a:moveTo>
                  <a:cubicBezTo>
                    <a:pt x="1274" y="175"/>
                    <a:pt x="1274" y="175"/>
                    <a:pt x="1274" y="175"/>
                  </a:cubicBezTo>
                  <a:cubicBezTo>
                    <a:pt x="1278" y="175"/>
                    <a:pt x="1284" y="174"/>
                    <a:pt x="1289" y="172"/>
                  </a:cubicBezTo>
                  <a:cubicBezTo>
                    <a:pt x="1301" y="171"/>
                    <a:pt x="1287" y="163"/>
                    <a:pt x="1278" y="164"/>
                  </a:cubicBezTo>
                  <a:cubicBezTo>
                    <a:pt x="1277" y="164"/>
                    <a:pt x="1275" y="164"/>
                    <a:pt x="1274" y="164"/>
                  </a:cubicBezTo>
                  <a:cubicBezTo>
                    <a:pt x="1273" y="164"/>
                    <a:pt x="1273" y="164"/>
                    <a:pt x="1273" y="164"/>
                  </a:cubicBezTo>
                  <a:cubicBezTo>
                    <a:pt x="1267" y="166"/>
                    <a:pt x="1263" y="171"/>
                    <a:pt x="1261" y="174"/>
                  </a:cubicBezTo>
                  <a:cubicBezTo>
                    <a:pt x="1261" y="177"/>
                    <a:pt x="1267" y="177"/>
                    <a:pt x="1273" y="175"/>
                  </a:cubicBezTo>
                  <a:lnTo>
                    <a:pt x="1274" y="175"/>
                  </a:lnTo>
                  <a:close/>
                  <a:moveTo>
                    <a:pt x="1188" y="192"/>
                  </a:moveTo>
                  <a:cubicBezTo>
                    <a:pt x="1185" y="196"/>
                    <a:pt x="1174" y="191"/>
                    <a:pt x="1176" y="189"/>
                  </a:cubicBezTo>
                  <a:cubicBezTo>
                    <a:pt x="1179" y="188"/>
                    <a:pt x="1191" y="189"/>
                    <a:pt x="1188" y="192"/>
                  </a:cubicBezTo>
                  <a:close/>
                  <a:moveTo>
                    <a:pt x="978" y="132"/>
                  </a:moveTo>
                  <a:cubicBezTo>
                    <a:pt x="969" y="127"/>
                    <a:pt x="964" y="132"/>
                    <a:pt x="957" y="136"/>
                  </a:cubicBezTo>
                  <a:cubicBezTo>
                    <a:pt x="951" y="141"/>
                    <a:pt x="958" y="136"/>
                    <a:pt x="970" y="139"/>
                  </a:cubicBezTo>
                  <a:cubicBezTo>
                    <a:pt x="990" y="143"/>
                    <a:pt x="987" y="136"/>
                    <a:pt x="978" y="132"/>
                  </a:cubicBezTo>
                  <a:close/>
                  <a:moveTo>
                    <a:pt x="1034" y="116"/>
                  </a:moveTo>
                  <a:cubicBezTo>
                    <a:pt x="1042" y="116"/>
                    <a:pt x="1044" y="110"/>
                    <a:pt x="1039" y="112"/>
                  </a:cubicBezTo>
                  <a:cubicBezTo>
                    <a:pt x="1036" y="112"/>
                    <a:pt x="1036" y="105"/>
                    <a:pt x="1028" y="109"/>
                  </a:cubicBezTo>
                  <a:cubicBezTo>
                    <a:pt x="1021" y="112"/>
                    <a:pt x="1030" y="105"/>
                    <a:pt x="1018" y="107"/>
                  </a:cubicBezTo>
                  <a:cubicBezTo>
                    <a:pt x="1005" y="109"/>
                    <a:pt x="1009" y="102"/>
                    <a:pt x="1007" y="105"/>
                  </a:cubicBezTo>
                  <a:cubicBezTo>
                    <a:pt x="1004" y="107"/>
                    <a:pt x="999" y="112"/>
                    <a:pt x="1016" y="115"/>
                  </a:cubicBezTo>
                  <a:cubicBezTo>
                    <a:pt x="1025" y="118"/>
                    <a:pt x="1027" y="116"/>
                    <a:pt x="1034" y="116"/>
                  </a:cubicBezTo>
                  <a:close/>
                  <a:moveTo>
                    <a:pt x="996" y="105"/>
                  </a:moveTo>
                  <a:cubicBezTo>
                    <a:pt x="1002" y="105"/>
                    <a:pt x="989" y="99"/>
                    <a:pt x="981" y="101"/>
                  </a:cubicBezTo>
                  <a:cubicBezTo>
                    <a:pt x="975" y="102"/>
                    <a:pt x="970" y="93"/>
                    <a:pt x="964" y="96"/>
                  </a:cubicBezTo>
                  <a:cubicBezTo>
                    <a:pt x="958" y="99"/>
                    <a:pt x="966" y="102"/>
                    <a:pt x="963" y="104"/>
                  </a:cubicBezTo>
                  <a:cubicBezTo>
                    <a:pt x="960" y="104"/>
                    <a:pt x="952" y="98"/>
                    <a:pt x="947" y="94"/>
                  </a:cubicBezTo>
                  <a:cubicBezTo>
                    <a:pt x="943" y="93"/>
                    <a:pt x="941" y="94"/>
                    <a:pt x="935" y="99"/>
                  </a:cubicBezTo>
                  <a:cubicBezTo>
                    <a:pt x="929" y="102"/>
                    <a:pt x="937" y="105"/>
                    <a:pt x="934" y="107"/>
                  </a:cubicBezTo>
                  <a:cubicBezTo>
                    <a:pt x="929" y="109"/>
                    <a:pt x="935" y="113"/>
                    <a:pt x="946" y="118"/>
                  </a:cubicBezTo>
                  <a:cubicBezTo>
                    <a:pt x="955" y="121"/>
                    <a:pt x="949" y="113"/>
                    <a:pt x="957" y="115"/>
                  </a:cubicBezTo>
                  <a:cubicBezTo>
                    <a:pt x="964" y="118"/>
                    <a:pt x="967" y="110"/>
                    <a:pt x="972" y="115"/>
                  </a:cubicBezTo>
                  <a:cubicBezTo>
                    <a:pt x="977" y="118"/>
                    <a:pt x="983" y="113"/>
                    <a:pt x="992" y="112"/>
                  </a:cubicBezTo>
                  <a:cubicBezTo>
                    <a:pt x="999" y="109"/>
                    <a:pt x="989" y="105"/>
                    <a:pt x="996" y="105"/>
                  </a:cubicBezTo>
                  <a:close/>
                  <a:moveTo>
                    <a:pt x="923" y="107"/>
                  </a:moveTo>
                  <a:cubicBezTo>
                    <a:pt x="917" y="110"/>
                    <a:pt x="920" y="98"/>
                    <a:pt x="923" y="101"/>
                  </a:cubicBezTo>
                  <a:cubicBezTo>
                    <a:pt x="926" y="104"/>
                    <a:pt x="926" y="105"/>
                    <a:pt x="923" y="107"/>
                  </a:cubicBezTo>
                  <a:close/>
                  <a:moveTo>
                    <a:pt x="850" y="150"/>
                  </a:moveTo>
                  <a:cubicBezTo>
                    <a:pt x="853" y="150"/>
                    <a:pt x="852" y="150"/>
                    <a:pt x="858" y="152"/>
                  </a:cubicBezTo>
                  <a:cubicBezTo>
                    <a:pt x="865" y="155"/>
                    <a:pt x="870" y="160"/>
                    <a:pt x="873" y="155"/>
                  </a:cubicBezTo>
                  <a:cubicBezTo>
                    <a:pt x="874" y="150"/>
                    <a:pt x="862" y="150"/>
                    <a:pt x="870" y="149"/>
                  </a:cubicBezTo>
                  <a:cubicBezTo>
                    <a:pt x="876" y="147"/>
                    <a:pt x="861" y="146"/>
                    <a:pt x="868" y="144"/>
                  </a:cubicBezTo>
                  <a:cubicBezTo>
                    <a:pt x="876" y="143"/>
                    <a:pt x="864" y="138"/>
                    <a:pt x="858" y="136"/>
                  </a:cubicBezTo>
                  <a:cubicBezTo>
                    <a:pt x="852" y="133"/>
                    <a:pt x="850" y="143"/>
                    <a:pt x="849" y="138"/>
                  </a:cubicBezTo>
                  <a:cubicBezTo>
                    <a:pt x="847" y="133"/>
                    <a:pt x="842" y="136"/>
                    <a:pt x="836" y="133"/>
                  </a:cubicBezTo>
                  <a:cubicBezTo>
                    <a:pt x="830" y="130"/>
                    <a:pt x="820" y="135"/>
                    <a:pt x="824" y="138"/>
                  </a:cubicBezTo>
                  <a:cubicBezTo>
                    <a:pt x="829" y="143"/>
                    <a:pt x="815" y="144"/>
                    <a:pt x="824" y="146"/>
                  </a:cubicBezTo>
                  <a:cubicBezTo>
                    <a:pt x="832" y="147"/>
                    <a:pt x="835" y="147"/>
                    <a:pt x="845" y="154"/>
                  </a:cubicBezTo>
                  <a:cubicBezTo>
                    <a:pt x="852" y="155"/>
                    <a:pt x="845" y="150"/>
                    <a:pt x="850" y="150"/>
                  </a:cubicBezTo>
                  <a:close/>
                  <a:moveTo>
                    <a:pt x="739" y="121"/>
                  </a:moveTo>
                  <a:cubicBezTo>
                    <a:pt x="731" y="119"/>
                    <a:pt x="727" y="122"/>
                    <a:pt x="734" y="126"/>
                  </a:cubicBezTo>
                  <a:cubicBezTo>
                    <a:pt x="743" y="130"/>
                    <a:pt x="748" y="121"/>
                    <a:pt x="739" y="121"/>
                  </a:cubicBezTo>
                  <a:close/>
                  <a:moveTo>
                    <a:pt x="640" y="65"/>
                  </a:moveTo>
                  <a:cubicBezTo>
                    <a:pt x="648" y="63"/>
                    <a:pt x="654" y="62"/>
                    <a:pt x="667" y="62"/>
                  </a:cubicBezTo>
                  <a:cubicBezTo>
                    <a:pt x="683" y="60"/>
                    <a:pt x="684" y="57"/>
                    <a:pt x="676" y="53"/>
                  </a:cubicBezTo>
                  <a:cubicBezTo>
                    <a:pt x="669" y="46"/>
                    <a:pt x="670" y="45"/>
                    <a:pt x="660" y="51"/>
                  </a:cubicBezTo>
                  <a:cubicBezTo>
                    <a:pt x="651" y="59"/>
                    <a:pt x="667" y="45"/>
                    <a:pt x="663" y="43"/>
                  </a:cubicBezTo>
                  <a:cubicBezTo>
                    <a:pt x="658" y="42"/>
                    <a:pt x="652" y="39"/>
                    <a:pt x="648" y="48"/>
                  </a:cubicBezTo>
                  <a:cubicBezTo>
                    <a:pt x="641" y="57"/>
                    <a:pt x="641" y="49"/>
                    <a:pt x="635" y="63"/>
                  </a:cubicBezTo>
                  <a:cubicBezTo>
                    <a:pt x="632" y="66"/>
                    <a:pt x="634" y="68"/>
                    <a:pt x="640" y="65"/>
                  </a:cubicBezTo>
                  <a:close/>
                  <a:moveTo>
                    <a:pt x="617" y="51"/>
                  </a:moveTo>
                  <a:cubicBezTo>
                    <a:pt x="628" y="56"/>
                    <a:pt x="641" y="51"/>
                    <a:pt x="637" y="48"/>
                  </a:cubicBezTo>
                  <a:cubicBezTo>
                    <a:pt x="632" y="45"/>
                    <a:pt x="643" y="37"/>
                    <a:pt x="638" y="35"/>
                  </a:cubicBezTo>
                  <a:cubicBezTo>
                    <a:pt x="632" y="32"/>
                    <a:pt x="635" y="29"/>
                    <a:pt x="626" y="34"/>
                  </a:cubicBezTo>
                  <a:cubicBezTo>
                    <a:pt x="616" y="37"/>
                    <a:pt x="625" y="31"/>
                    <a:pt x="620" y="31"/>
                  </a:cubicBezTo>
                  <a:cubicBezTo>
                    <a:pt x="616" y="31"/>
                    <a:pt x="603" y="29"/>
                    <a:pt x="597" y="32"/>
                  </a:cubicBezTo>
                  <a:cubicBezTo>
                    <a:pt x="591" y="37"/>
                    <a:pt x="579" y="42"/>
                    <a:pt x="588" y="42"/>
                  </a:cubicBezTo>
                  <a:cubicBezTo>
                    <a:pt x="599" y="42"/>
                    <a:pt x="591" y="45"/>
                    <a:pt x="597" y="48"/>
                  </a:cubicBezTo>
                  <a:cubicBezTo>
                    <a:pt x="600" y="49"/>
                    <a:pt x="605" y="48"/>
                    <a:pt x="617" y="51"/>
                  </a:cubicBezTo>
                  <a:close/>
                  <a:moveTo>
                    <a:pt x="576" y="31"/>
                  </a:moveTo>
                  <a:cubicBezTo>
                    <a:pt x="567" y="31"/>
                    <a:pt x="565" y="34"/>
                    <a:pt x="571" y="35"/>
                  </a:cubicBezTo>
                  <a:cubicBezTo>
                    <a:pt x="578" y="37"/>
                    <a:pt x="574" y="40"/>
                    <a:pt x="581" y="39"/>
                  </a:cubicBezTo>
                  <a:cubicBezTo>
                    <a:pt x="599" y="34"/>
                    <a:pt x="584" y="32"/>
                    <a:pt x="576" y="31"/>
                  </a:cubicBezTo>
                  <a:close/>
                  <a:moveTo>
                    <a:pt x="600" y="29"/>
                  </a:moveTo>
                  <a:cubicBezTo>
                    <a:pt x="614" y="28"/>
                    <a:pt x="620" y="31"/>
                    <a:pt x="616" y="25"/>
                  </a:cubicBezTo>
                  <a:cubicBezTo>
                    <a:pt x="613" y="20"/>
                    <a:pt x="623" y="23"/>
                    <a:pt x="622" y="20"/>
                  </a:cubicBezTo>
                  <a:cubicBezTo>
                    <a:pt x="620" y="17"/>
                    <a:pt x="616" y="20"/>
                    <a:pt x="611" y="15"/>
                  </a:cubicBezTo>
                  <a:cubicBezTo>
                    <a:pt x="605" y="11"/>
                    <a:pt x="603" y="9"/>
                    <a:pt x="597" y="12"/>
                  </a:cubicBezTo>
                  <a:cubicBezTo>
                    <a:pt x="593" y="15"/>
                    <a:pt x="590" y="12"/>
                    <a:pt x="582" y="17"/>
                  </a:cubicBezTo>
                  <a:cubicBezTo>
                    <a:pt x="574" y="21"/>
                    <a:pt x="587" y="18"/>
                    <a:pt x="582" y="21"/>
                  </a:cubicBezTo>
                  <a:cubicBezTo>
                    <a:pt x="576" y="26"/>
                    <a:pt x="567" y="28"/>
                    <a:pt x="573" y="28"/>
                  </a:cubicBezTo>
                  <a:cubicBezTo>
                    <a:pt x="581" y="29"/>
                    <a:pt x="579" y="31"/>
                    <a:pt x="588" y="32"/>
                  </a:cubicBezTo>
                  <a:cubicBezTo>
                    <a:pt x="599" y="32"/>
                    <a:pt x="588" y="29"/>
                    <a:pt x="600" y="29"/>
                  </a:cubicBezTo>
                  <a:close/>
                  <a:moveTo>
                    <a:pt x="561" y="12"/>
                  </a:moveTo>
                  <a:cubicBezTo>
                    <a:pt x="561" y="11"/>
                    <a:pt x="571" y="12"/>
                    <a:pt x="571" y="14"/>
                  </a:cubicBezTo>
                  <a:cubicBezTo>
                    <a:pt x="571" y="15"/>
                    <a:pt x="559" y="15"/>
                    <a:pt x="561" y="12"/>
                  </a:cubicBezTo>
                  <a:close/>
                  <a:moveTo>
                    <a:pt x="600" y="82"/>
                  </a:moveTo>
                  <a:cubicBezTo>
                    <a:pt x="599" y="81"/>
                    <a:pt x="610" y="77"/>
                    <a:pt x="611" y="79"/>
                  </a:cubicBezTo>
                  <a:cubicBezTo>
                    <a:pt x="613" y="81"/>
                    <a:pt x="605" y="84"/>
                    <a:pt x="600" y="82"/>
                  </a:cubicBezTo>
                  <a:close/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2" name="Freeform 238">
              <a:extLst>
                <a:ext uri="{FF2B5EF4-FFF2-40B4-BE49-F238E27FC236}">
                  <a16:creationId xmlns:a16="http://schemas.microsoft.com/office/drawing/2014/main" id="{D11678B3-EE37-4E4A-9D5A-2CADA9876D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7" y="3273"/>
              <a:ext cx="632" cy="671"/>
            </a:xfrm>
            <a:custGeom>
              <a:avLst/>
              <a:gdLst/>
              <a:ahLst/>
              <a:cxnLst>
                <a:cxn ang="0">
                  <a:pos x="86" y="62"/>
                </a:cxn>
                <a:cxn ang="0">
                  <a:pos x="105" y="36"/>
                </a:cxn>
                <a:cxn ang="0">
                  <a:pos x="133" y="43"/>
                </a:cxn>
                <a:cxn ang="0">
                  <a:pos x="151" y="17"/>
                </a:cxn>
                <a:cxn ang="0">
                  <a:pos x="154" y="6"/>
                </a:cxn>
                <a:cxn ang="0">
                  <a:pos x="172" y="14"/>
                </a:cxn>
                <a:cxn ang="0">
                  <a:pos x="185" y="18"/>
                </a:cxn>
                <a:cxn ang="0">
                  <a:pos x="188" y="25"/>
                </a:cxn>
                <a:cxn ang="0">
                  <a:pos x="188" y="51"/>
                </a:cxn>
                <a:cxn ang="0">
                  <a:pos x="220" y="70"/>
                </a:cxn>
                <a:cxn ang="0">
                  <a:pos x="227" y="29"/>
                </a:cxn>
                <a:cxn ang="0">
                  <a:pos x="232" y="6"/>
                </a:cxn>
                <a:cxn ang="0">
                  <a:pos x="241" y="18"/>
                </a:cxn>
                <a:cxn ang="0">
                  <a:pos x="256" y="42"/>
                </a:cxn>
                <a:cxn ang="0">
                  <a:pos x="271" y="87"/>
                </a:cxn>
                <a:cxn ang="0">
                  <a:pos x="291" y="109"/>
                </a:cxn>
                <a:cxn ang="0">
                  <a:pos x="300" y="118"/>
                </a:cxn>
                <a:cxn ang="0">
                  <a:pos x="317" y="149"/>
                </a:cxn>
                <a:cxn ang="0">
                  <a:pos x="323" y="186"/>
                </a:cxn>
                <a:cxn ang="0">
                  <a:pos x="311" y="228"/>
                </a:cxn>
                <a:cxn ang="0">
                  <a:pos x="294" y="273"/>
                </a:cxn>
                <a:cxn ang="0">
                  <a:pos x="265" y="295"/>
                </a:cxn>
                <a:cxn ang="0">
                  <a:pos x="256" y="283"/>
                </a:cxn>
                <a:cxn ang="0">
                  <a:pos x="229" y="287"/>
                </a:cxn>
                <a:cxn ang="0">
                  <a:pos x="207" y="258"/>
                </a:cxn>
                <a:cxn ang="0">
                  <a:pos x="195" y="253"/>
                </a:cxn>
                <a:cxn ang="0">
                  <a:pos x="200" y="228"/>
                </a:cxn>
                <a:cxn ang="0">
                  <a:pos x="186" y="242"/>
                </a:cxn>
                <a:cxn ang="0">
                  <a:pos x="168" y="222"/>
                </a:cxn>
                <a:cxn ang="0">
                  <a:pos x="107" y="222"/>
                </a:cxn>
                <a:cxn ang="0">
                  <a:pos x="70" y="238"/>
                </a:cxn>
                <a:cxn ang="0">
                  <a:pos x="34" y="252"/>
                </a:cxn>
                <a:cxn ang="0">
                  <a:pos x="22" y="228"/>
                </a:cxn>
                <a:cxn ang="0">
                  <a:pos x="10" y="174"/>
                </a:cxn>
                <a:cxn ang="0">
                  <a:pos x="5" y="151"/>
                </a:cxn>
                <a:cxn ang="0">
                  <a:pos x="8" y="116"/>
                </a:cxn>
                <a:cxn ang="0">
                  <a:pos x="38" y="101"/>
                </a:cxn>
                <a:cxn ang="0">
                  <a:pos x="72" y="78"/>
                </a:cxn>
                <a:cxn ang="0">
                  <a:pos x="259" y="339"/>
                </a:cxn>
                <a:cxn ang="0">
                  <a:pos x="273" y="342"/>
                </a:cxn>
                <a:cxn ang="0">
                  <a:pos x="277" y="339"/>
                </a:cxn>
                <a:cxn ang="0">
                  <a:pos x="279" y="328"/>
                </a:cxn>
                <a:cxn ang="0">
                  <a:pos x="279" y="314"/>
                </a:cxn>
                <a:cxn ang="0">
                  <a:pos x="258" y="314"/>
                </a:cxn>
                <a:cxn ang="0">
                  <a:pos x="247" y="300"/>
                </a:cxn>
                <a:cxn ang="0">
                  <a:pos x="277" y="305"/>
                </a:cxn>
                <a:cxn ang="0">
                  <a:pos x="280" y="305"/>
                </a:cxn>
                <a:cxn ang="0">
                  <a:pos x="279" y="309"/>
                </a:cxn>
                <a:cxn ang="0">
                  <a:pos x="197" y="261"/>
                </a:cxn>
                <a:cxn ang="0">
                  <a:pos x="188" y="261"/>
                </a:cxn>
                <a:cxn ang="0">
                  <a:pos x="140" y="8"/>
                </a:cxn>
                <a:cxn ang="0">
                  <a:pos x="139" y="11"/>
                </a:cxn>
                <a:cxn ang="0">
                  <a:pos x="139" y="11"/>
                </a:cxn>
                <a:cxn ang="0">
                  <a:pos x="188" y="36"/>
                </a:cxn>
                <a:cxn ang="0">
                  <a:pos x="321" y="143"/>
                </a:cxn>
                <a:cxn ang="0">
                  <a:pos x="319" y="154"/>
                </a:cxn>
                <a:cxn ang="0">
                  <a:pos x="213" y="59"/>
                </a:cxn>
              </a:cxnLst>
              <a:rect l="0" t="0" r="r" b="b"/>
              <a:pathLst>
                <a:path w="326" h="346">
                  <a:moveTo>
                    <a:pt x="72" y="78"/>
                  </a:moveTo>
                  <a:cubicBezTo>
                    <a:pt x="78" y="73"/>
                    <a:pt x="70" y="73"/>
                    <a:pt x="77" y="62"/>
                  </a:cubicBezTo>
                  <a:cubicBezTo>
                    <a:pt x="84" y="53"/>
                    <a:pt x="84" y="74"/>
                    <a:pt x="86" y="62"/>
                  </a:cubicBezTo>
                  <a:cubicBezTo>
                    <a:pt x="86" y="48"/>
                    <a:pt x="92" y="65"/>
                    <a:pt x="92" y="54"/>
                  </a:cubicBezTo>
                  <a:cubicBezTo>
                    <a:pt x="92" y="46"/>
                    <a:pt x="93" y="51"/>
                    <a:pt x="98" y="42"/>
                  </a:cubicBezTo>
                  <a:cubicBezTo>
                    <a:pt x="102" y="32"/>
                    <a:pt x="104" y="42"/>
                    <a:pt x="105" y="36"/>
                  </a:cubicBezTo>
                  <a:cubicBezTo>
                    <a:pt x="105" y="29"/>
                    <a:pt x="110" y="39"/>
                    <a:pt x="110" y="32"/>
                  </a:cubicBezTo>
                  <a:cubicBezTo>
                    <a:pt x="110" y="26"/>
                    <a:pt x="121" y="43"/>
                    <a:pt x="125" y="42"/>
                  </a:cubicBezTo>
                  <a:cubicBezTo>
                    <a:pt x="130" y="42"/>
                    <a:pt x="130" y="46"/>
                    <a:pt x="133" y="43"/>
                  </a:cubicBezTo>
                  <a:cubicBezTo>
                    <a:pt x="136" y="40"/>
                    <a:pt x="127" y="42"/>
                    <a:pt x="133" y="32"/>
                  </a:cubicBezTo>
                  <a:cubicBezTo>
                    <a:pt x="139" y="25"/>
                    <a:pt x="133" y="26"/>
                    <a:pt x="140" y="20"/>
                  </a:cubicBezTo>
                  <a:cubicBezTo>
                    <a:pt x="150" y="12"/>
                    <a:pt x="145" y="18"/>
                    <a:pt x="151" y="17"/>
                  </a:cubicBezTo>
                  <a:cubicBezTo>
                    <a:pt x="157" y="15"/>
                    <a:pt x="156" y="20"/>
                    <a:pt x="157" y="14"/>
                  </a:cubicBezTo>
                  <a:cubicBezTo>
                    <a:pt x="159" y="8"/>
                    <a:pt x="153" y="11"/>
                    <a:pt x="151" y="9"/>
                  </a:cubicBezTo>
                  <a:cubicBezTo>
                    <a:pt x="150" y="6"/>
                    <a:pt x="151" y="6"/>
                    <a:pt x="154" y="6"/>
                  </a:cubicBezTo>
                  <a:cubicBezTo>
                    <a:pt x="157" y="6"/>
                    <a:pt x="156" y="9"/>
                    <a:pt x="159" y="8"/>
                  </a:cubicBezTo>
                  <a:cubicBezTo>
                    <a:pt x="162" y="8"/>
                    <a:pt x="159" y="12"/>
                    <a:pt x="165" y="12"/>
                  </a:cubicBezTo>
                  <a:cubicBezTo>
                    <a:pt x="169" y="11"/>
                    <a:pt x="168" y="17"/>
                    <a:pt x="172" y="14"/>
                  </a:cubicBezTo>
                  <a:cubicBezTo>
                    <a:pt x="175" y="14"/>
                    <a:pt x="174" y="20"/>
                    <a:pt x="180" y="14"/>
                  </a:cubicBezTo>
                  <a:cubicBezTo>
                    <a:pt x="186" y="9"/>
                    <a:pt x="181" y="15"/>
                    <a:pt x="183" y="15"/>
                  </a:cubicBezTo>
                  <a:cubicBezTo>
                    <a:pt x="185" y="15"/>
                    <a:pt x="183" y="20"/>
                    <a:pt x="185" y="18"/>
                  </a:cubicBezTo>
                  <a:cubicBezTo>
                    <a:pt x="188" y="17"/>
                    <a:pt x="185" y="17"/>
                    <a:pt x="186" y="14"/>
                  </a:cubicBezTo>
                  <a:cubicBezTo>
                    <a:pt x="189" y="12"/>
                    <a:pt x="188" y="14"/>
                    <a:pt x="191" y="17"/>
                  </a:cubicBezTo>
                  <a:cubicBezTo>
                    <a:pt x="195" y="18"/>
                    <a:pt x="189" y="18"/>
                    <a:pt x="188" y="25"/>
                  </a:cubicBezTo>
                  <a:cubicBezTo>
                    <a:pt x="188" y="32"/>
                    <a:pt x="188" y="22"/>
                    <a:pt x="183" y="28"/>
                  </a:cubicBezTo>
                  <a:cubicBezTo>
                    <a:pt x="180" y="36"/>
                    <a:pt x="188" y="28"/>
                    <a:pt x="181" y="37"/>
                  </a:cubicBezTo>
                  <a:cubicBezTo>
                    <a:pt x="177" y="46"/>
                    <a:pt x="180" y="43"/>
                    <a:pt x="188" y="51"/>
                  </a:cubicBezTo>
                  <a:cubicBezTo>
                    <a:pt x="191" y="56"/>
                    <a:pt x="191" y="51"/>
                    <a:pt x="198" y="57"/>
                  </a:cubicBezTo>
                  <a:cubicBezTo>
                    <a:pt x="206" y="65"/>
                    <a:pt x="207" y="60"/>
                    <a:pt x="209" y="65"/>
                  </a:cubicBezTo>
                  <a:cubicBezTo>
                    <a:pt x="209" y="68"/>
                    <a:pt x="216" y="73"/>
                    <a:pt x="220" y="70"/>
                  </a:cubicBezTo>
                  <a:cubicBezTo>
                    <a:pt x="224" y="67"/>
                    <a:pt x="221" y="65"/>
                    <a:pt x="226" y="59"/>
                  </a:cubicBezTo>
                  <a:cubicBezTo>
                    <a:pt x="229" y="54"/>
                    <a:pt x="226" y="54"/>
                    <a:pt x="227" y="48"/>
                  </a:cubicBezTo>
                  <a:cubicBezTo>
                    <a:pt x="230" y="40"/>
                    <a:pt x="226" y="34"/>
                    <a:pt x="227" y="29"/>
                  </a:cubicBezTo>
                  <a:cubicBezTo>
                    <a:pt x="229" y="25"/>
                    <a:pt x="227" y="25"/>
                    <a:pt x="229" y="22"/>
                  </a:cubicBezTo>
                  <a:cubicBezTo>
                    <a:pt x="232" y="20"/>
                    <a:pt x="227" y="22"/>
                    <a:pt x="229" y="17"/>
                  </a:cubicBezTo>
                  <a:cubicBezTo>
                    <a:pt x="232" y="11"/>
                    <a:pt x="232" y="9"/>
                    <a:pt x="232" y="6"/>
                  </a:cubicBezTo>
                  <a:cubicBezTo>
                    <a:pt x="233" y="1"/>
                    <a:pt x="236" y="0"/>
                    <a:pt x="238" y="5"/>
                  </a:cubicBezTo>
                  <a:cubicBezTo>
                    <a:pt x="238" y="9"/>
                    <a:pt x="238" y="12"/>
                    <a:pt x="239" y="14"/>
                  </a:cubicBezTo>
                  <a:cubicBezTo>
                    <a:pt x="242" y="15"/>
                    <a:pt x="239" y="15"/>
                    <a:pt x="241" y="18"/>
                  </a:cubicBezTo>
                  <a:cubicBezTo>
                    <a:pt x="244" y="23"/>
                    <a:pt x="244" y="26"/>
                    <a:pt x="244" y="31"/>
                  </a:cubicBezTo>
                  <a:cubicBezTo>
                    <a:pt x="244" y="36"/>
                    <a:pt x="247" y="42"/>
                    <a:pt x="248" y="37"/>
                  </a:cubicBezTo>
                  <a:cubicBezTo>
                    <a:pt x="251" y="32"/>
                    <a:pt x="250" y="39"/>
                    <a:pt x="256" y="42"/>
                  </a:cubicBezTo>
                  <a:cubicBezTo>
                    <a:pt x="261" y="45"/>
                    <a:pt x="256" y="56"/>
                    <a:pt x="261" y="62"/>
                  </a:cubicBezTo>
                  <a:cubicBezTo>
                    <a:pt x="265" y="67"/>
                    <a:pt x="262" y="74"/>
                    <a:pt x="264" y="79"/>
                  </a:cubicBezTo>
                  <a:cubicBezTo>
                    <a:pt x="267" y="82"/>
                    <a:pt x="265" y="85"/>
                    <a:pt x="271" y="87"/>
                  </a:cubicBezTo>
                  <a:cubicBezTo>
                    <a:pt x="277" y="88"/>
                    <a:pt x="273" y="92"/>
                    <a:pt x="280" y="93"/>
                  </a:cubicBezTo>
                  <a:cubicBezTo>
                    <a:pt x="288" y="96"/>
                    <a:pt x="288" y="99"/>
                    <a:pt x="285" y="99"/>
                  </a:cubicBezTo>
                  <a:cubicBezTo>
                    <a:pt x="282" y="99"/>
                    <a:pt x="290" y="105"/>
                    <a:pt x="291" y="109"/>
                  </a:cubicBezTo>
                  <a:cubicBezTo>
                    <a:pt x="293" y="112"/>
                    <a:pt x="290" y="113"/>
                    <a:pt x="293" y="118"/>
                  </a:cubicBezTo>
                  <a:cubicBezTo>
                    <a:pt x="296" y="123"/>
                    <a:pt x="293" y="113"/>
                    <a:pt x="296" y="118"/>
                  </a:cubicBezTo>
                  <a:cubicBezTo>
                    <a:pt x="300" y="121"/>
                    <a:pt x="299" y="115"/>
                    <a:pt x="300" y="118"/>
                  </a:cubicBezTo>
                  <a:cubicBezTo>
                    <a:pt x="303" y="121"/>
                    <a:pt x="299" y="126"/>
                    <a:pt x="303" y="132"/>
                  </a:cubicBezTo>
                  <a:cubicBezTo>
                    <a:pt x="308" y="137"/>
                    <a:pt x="306" y="132"/>
                    <a:pt x="309" y="138"/>
                  </a:cubicBezTo>
                  <a:cubicBezTo>
                    <a:pt x="312" y="143"/>
                    <a:pt x="316" y="143"/>
                    <a:pt x="317" y="149"/>
                  </a:cubicBezTo>
                  <a:cubicBezTo>
                    <a:pt x="319" y="155"/>
                    <a:pt x="320" y="151"/>
                    <a:pt x="320" y="157"/>
                  </a:cubicBezTo>
                  <a:cubicBezTo>
                    <a:pt x="319" y="163"/>
                    <a:pt x="321" y="163"/>
                    <a:pt x="320" y="168"/>
                  </a:cubicBezTo>
                  <a:cubicBezTo>
                    <a:pt x="319" y="169"/>
                    <a:pt x="326" y="180"/>
                    <a:pt x="323" y="186"/>
                  </a:cubicBezTo>
                  <a:cubicBezTo>
                    <a:pt x="320" y="191"/>
                    <a:pt x="323" y="196"/>
                    <a:pt x="319" y="202"/>
                  </a:cubicBezTo>
                  <a:cubicBezTo>
                    <a:pt x="317" y="207"/>
                    <a:pt x="320" y="210"/>
                    <a:pt x="317" y="216"/>
                  </a:cubicBezTo>
                  <a:cubicBezTo>
                    <a:pt x="314" y="222"/>
                    <a:pt x="319" y="221"/>
                    <a:pt x="311" y="228"/>
                  </a:cubicBezTo>
                  <a:cubicBezTo>
                    <a:pt x="302" y="236"/>
                    <a:pt x="303" y="250"/>
                    <a:pt x="300" y="252"/>
                  </a:cubicBezTo>
                  <a:cubicBezTo>
                    <a:pt x="297" y="253"/>
                    <a:pt x="296" y="261"/>
                    <a:pt x="296" y="264"/>
                  </a:cubicBezTo>
                  <a:cubicBezTo>
                    <a:pt x="296" y="269"/>
                    <a:pt x="293" y="272"/>
                    <a:pt x="294" y="273"/>
                  </a:cubicBezTo>
                  <a:cubicBezTo>
                    <a:pt x="296" y="275"/>
                    <a:pt x="294" y="281"/>
                    <a:pt x="286" y="281"/>
                  </a:cubicBezTo>
                  <a:cubicBezTo>
                    <a:pt x="279" y="280"/>
                    <a:pt x="271" y="291"/>
                    <a:pt x="268" y="291"/>
                  </a:cubicBezTo>
                  <a:cubicBezTo>
                    <a:pt x="265" y="292"/>
                    <a:pt x="268" y="300"/>
                    <a:pt x="265" y="295"/>
                  </a:cubicBezTo>
                  <a:cubicBezTo>
                    <a:pt x="261" y="289"/>
                    <a:pt x="259" y="291"/>
                    <a:pt x="258" y="287"/>
                  </a:cubicBezTo>
                  <a:cubicBezTo>
                    <a:pt x="258" y="284"/>
                    <a:pt x="258" y="291"/>
                    <a:pt x="255" y="289"/>
                  </a:cubicBezTo>
                  <a:cubicBezTo>
                    <a:pt x="251" y="286"/>
                    <a:pt x="259" y="286"/>
                    <a:pt x="256" y="283"/>
                  </a:cubicBezTo>
                  <a:cubicBezTo>
                    <a:pt x="251" y="280"/>
                    <a:pt x="255" y="284"/>
                    <a:pt x="250" y="287"/>
                  </a:cubicBezTo>
                  <a:cubicBezTo>
                    <a:pt x="244" y="289"/>
                    <a:pt x="247" y="294"/>
                    <a:pt x="239" y="291"/>
                  </a:cubicBezTo>
                  <a:cubicBezTo>
                    <a:pt x="232" y="286"/>
                    <a:pt x="230" y="286"/>
                    <a:pt x="229" y="287"/>
                  </a:cubicBezTo>
                  <a:cubicBezTo>
                    <a:pt x="227" y="289"/>
                    <a:pt x="226" y="284"/>
                    <a:pt x="223" y="283"/>
                  </a:cubicBezTo>
                  <a:cubicBezTo>
                    <a:pt x="218" y="283"/>
                    <a:pt x="212" y="273"/>
                    <a:pt x="213" y="270"/>
                  </a:cubicBezTo>
                  <a:cubicBezTo>
                    <a:pt x="215" y="267"/>
                    <a:pt x="212" y="259"/>
                    <a:pt x="207" y="258"/>
                  </a:cubicBezTo>
                  <a:cubicBezTo>
                    <a:pt x="204" y="256"/>
                    <a:pt x="203" y="259"/>
                    <a:pt x="201" y="258"/>
                  </a:cubicBezTo>
                  <a:cubicBezTo>
                    <a:pt x="200" y="255"/>
                    <a:pt x="206" y="252"/>
                    <a:pt x="203" y="245"/>
                  </a:cubicBezTo>
                  <a:cubicBezTo>
                    <a:pt x="198" y="239"/>
                    <a:pt x="201" y="252"/>
                    <a:pt x="195" y="253"/>
                  </a:cubicBezTo>
                  <a:cubicBezTo>
                    <a:pt x="189" y="253"/>
                    <a:pt x="191" y="249"/>
                    <a:pt x="194" y="249"/>
                  </a:cubicBezTo>
                  <a:cubicBezTo>
                    <a:pt x="197" y="250"/>
                    <a:pt x="197" y="247"/>
                    <a:pt x="195" y="244"/>
                  </a:cubicBezTo>
                  <a:cubicBezTo>
                    <a:pt x="195" y="241"/>
                    <a:pt x="201" y="231"/>
                    <a:pt x="200" y="228"/>
                  </a:cubicBezTo>
                  <a:cubicBezTo>
                    <a:pt x="198" y="225"/>
                    <a:pt x="198" y="224"/>
                    <a:pt x="198" y="227"/>
                  </a:cubicBezTo>
                  <a:cubicBezTo>
                    <a:pt x="198" y="230"/>
                    <a:pt x="194" y="230"/>
                    <a:pt x="194" y="235"/>
                  </a:cubicBezTo>
                  <a:cubicBezTo>
                    <a:pt x="192" y="239"/>
                    <a:pt x="194" y="233"/>
                    <a:pt x="186" y="242"/>
                  </a:cubicBezTo>
                  <a:cubicBezTo>
                    <a:pt x="178" y="252"/>
                    <a:pt x="188" y="252"/>
                    <a:pt x="180" y="249"/>
                  </a:cubicBezTo>
                  <a:cubicBezTo>
                    <a:pt x="175" y="245"/>
                    <a:pt x="178" y="235"/>
                    <a:pt x="172" y="231"/>
                  </a:cubicBezTo>
                  <a:cubicBezTo>
                    <a:pt x="165" y="227"/>
                    <a:pt x="174" y="227"/>
                    <a:pt x="168" y="222"/>
                  </a:cubicBezTo>
                  <a:cubicBezTo>
                    <a:pt x="163" y="218"/>
                    <a:pt x="163" y="222"/>
                    <a:pt x="151" y="216"/>
                  </a:cubicBezTo>
                  <a:cubicBezTo>
                    <a:pt x="139" y="210"/>
                    <a:pt x="150" y="216"/>
                    <a:pt x="136" y="213"/>
                  </a:cubicBezTo>
                  <a:cubicBezTo>
                    <a:pt x="128" y="213"/>
                    <a:pt x="122" y="222"/>
                    <a:pt x="107" y="222"/>
                  </a:cubicBezTo>
                  <a:cubicBezTo>
                    <a:pt x="98" y="221"/>
                    <a:pt x="99" y="228"/>
                    <a:pt x="93" y="228"/>
                  </a:cubicBezTo>
                  <a:cubicBezTo>
                    <a:pt x="87" y="228"/>
                    <a:pt x="90" y="242"/>
                    <a:pt x="81" y="239"/>
                  </a:cubicBezTo>
                  <a:cubicBezTo>
                    <a:pt x="73" y="236"/>
                    <a:pt x="78" y="242"/>
                    <a:pt x="70" y="238"/>
                  </a:cubicBezTo>
                  <a:cubicBezTo>
                    <a:pt x="66" y="236"/>
                    <a:pt x="66" y="239"/>
                    <a:pt x="58" y="239"/>
                  </a:cubicBezTo>
                  <a:cubicBezTo>
                    <a:pt x="52" y="239"/>
                    <a:pt x="55" y="244"/>
                    <a:pt x="51" y="245"/>
                  </a:cubicBezTo>
                  <a:cubicBezTo>
                    <a:pt x="45" y="245"/>
                    <a:pt x="45" y="253"/>
                    <a:pt x="34" y="252"/>
                  </a:cubicBezTo>
                  <a:cubicBezTo>
                    <a:pt x="23" y="250"/>
                    <a:pt x="23" y="242"/>
                    <a:pt x="19" y="244"/>
                  </a:cubicBezTo>
                  <a:cubicBezTo>
                    <a:pt x="16" y="244"/>
                    <a:pt x="16" y="235"/>
                    <a:pt x="17" y="235"/>
                  </a:cubicBezTo>
                  <a:cubicBezTo>
                    <a:pt x="20" y="236"/>
                    <a:pt x="23" y="233"/>
                    <a:pt x="22" y="228"/>
                  </a:cubicBezTo>
                  <a:cubicBezTo>
                    <a:pt x="22" y="222"/>
                    <a:pt x="26" y="225"/>
                    <a:pt x="20" y="210"/>
                  </a:cubicBezTo>
                  <a:cubicBezTo>
                    <a:pt x="14" y="194"/>
                    <a:pt x="19" y="194"/>
                    <a:pt x="16" y="186"/>
                  </a:cubicBezTo>
                  <a:cubicBezTo>
                    <a:pt x="11" y="179"/>
                    <a:pt x="10" y="179"/>
                    <a:pt x="10" y="174"/>
                  </a:cubicBezTo>
                  <a:cubicBezTo>
                    <a:pt x="11" y="168"/>
                    <a:pt x="3" y="163"/>
                    <a:pt x="3" y="158"/>
                  </a:cubicBezTo>
                  <a:cubicBezTo>
                    <a:pt x="3" y="152"/>
                    <a:pt x="7" y="163"/>
                    <a:pt x="8" y="162"/>
                  </a:cubicBezTo>
                  <a:cubicBezTo>
                    <a:pt x="8" y="158"/>
                    <a:pt x="3" y="154"/>
                    <a:pt x="5" y="151"/>
                  </a:cubicBezTo>
                  <a:cubicBezTo>
                    <a:pt x="7" y="149"/>
                    <a:pt x="11" y="165"/>
                    <a:pt x="11" y="157"/>
                  </a:cubicBezTo>
                  <a:cubicBezTo>
                    <a:pt x="11" y="149"/>
                    <a:pt x="0" y="141"/>
                    <a:pt x="5" y="132"/>
                  </a:cubicBezTo>
                  <a:cubicBezTo>
                    <a:pt x="11" y="123"/>
                    <a:pt x="3" y="124"/>
                    <a:pt x="8" y="116"/>
                  </a:cubicBezTo>
                  <a:cubicBezTo>
                    <a:pt x="13" y="109"/>
                    <a:pt x="10" y="126"/>
                    <a:pt x="13" y="116"/>
                  </a:cubicBezTo>
                  <a:cubicBezTo>
                    <a:pt x="16" y="109"/>
                    <a:pt x="17" y="115"/>
                    <a:pt x="25" y="105"/>
                  </a:cubicBezTo>
                  <a:cubicBezTo>
                    <a:pt x="32" y="96"/>
                    <a:pt x="32" y="104"/>
                    <a:pt x="38" y="101"/>
                  </a:cubicBezTo>
                  <a:cubicBezTo>
                    <a:pt x="45" y="98"/>
                    <a:pt x="48" y="98"/>
                    <a:pt x="49" y="95"/>
                  </a:cubicBezTo>
                  <a:cubicBezTo>
                    <a:pt x="51" y="92"/>
                    <a:pt x="55" y="98"/>
                    <a:pt x="63" y="92"/>
                  </a:cubicBezTo>
                  <a:cubicBezTo>
                    <a:pt x="70" y="87"/>
                    <a:pt x="67" y="82"/>
                    <a:pt x="72" y="78"/>
                  </a:cubicBezTo>
                  <a:close/>
                  <a:moveTo>
                    <a:pt x="255" y="323"/>
                  </a:moveTo>
                  <a:cubicBezTo>
                    <a:pt x="256" y="326"/>
                    <a:pt x="256" y="325"/>
                    <a:pt x="256" y="328"/>
                  </a:cubicBezTo>
                  <a:cubicBezTo>
                    <a:pt x="256" y="331"/>
                    <a:pt x="258" y="337"/>
                    <a:pt x="259" y="339"/>
                  </a:cubicBezTo>
                  <a:cubicBezTo>
                    <a:pt x="262" y="340"/>
                    <a:pt x="262" y="345"/>
                    <a:pt x="264" y="345"/>
                  </a:cubicBezTo>
                  <a:cubicBezTo>
                    <a:pt x="265" y="343"/>
                    <a:pt x="267" y="345"/>
                    <a:pt x="270" y="345"/>
                  </a:cubicBezTo>
                  <a:cubicBezTo>
                    <a:pt x="271" y="346"/>
                    <a:pt x="270" y="343"/>
                    <a:pt x="273" y="342"/>
                  </a:cubicBezTo>
                  <a:cubicBezTo>
                    <a:pt x="274" y="340"/>
                    <a:pt x="274" y="337"/>
                    <a:pt x="274" y="339"/>
                  </a:cubicBezTo>
                  <a:cubicBezTo>
                    <a:pt x="276" y="340"/>
                    <a:pt x="274" y="336"/>
                    <a:pt x="276" y="337"/>
                  </a:cubicBezTo>
                  <a:cubicBezTo>
                    <a:pt x="277" y="337"/>
                    <a:pt x="277" y="339"/>
                    <a:pt x="277" y="339"/>
                  </a:cubicBezTo>
                  <a:cubicBezTo>
                    <a:pt x="276" y="339"/>
                    <a:pt x="276" y="340"/>
                    <a:pt x="279" y="340"/>
                  </a:cubicBezTo>
                  <a:cubicBezTo>
                    <a:pt x="280" y="342"/>
                    <a:pt x="277" y="334"/>
                    <a:pt x="279" y="333"/>
                  </a:cubicBezTo>
                  <a:cubicBezTo>
                    <a:pt x="280" y="333"/>
                    <a:pt x="277" y="329"/>
                    <a:pt x="279" y="328"/>
                  </a:cubicBezTo>
                  <a:cubicBezTo>
                    <a:pt x="282" y="326"/>
                    <a:pt x="280" y="331"/>
                    <a:pt x="282" y="329"/>
                  </a:cubicBezTo>
                  <a:cubicBezTo>
                    <a:pt x="283" y="328"/>
                    <a:pt x="280" y="328"/>
                    <a:pt x="282" y="322"/>
                  </a:cubicBezTo>
                  <a:cubicBezTo>
                    <a:pt x="282" y="317"/>
                    <a:pt x="280" y="312"/>
                    <a:pt x="279" y="314"/>
                  </a:cubicBezTo>
                  <a:cubicBezTo>
                    <a:pt x="277" y="315"/>
                    <a:pt x="277" y="312"/>
                    <a:pt x="276" y="315"/>
                  </a:cubicBezTo>
                  <a:cubicBezTo>
                    <a:pt x="274" y="317"/>
                    <a:pt x="276" y="314"/>
                    <a:pt x="270" y="317"/>
                  </a:cubicBezTo>
                  <a:cubicBezTo>
                    <a:pt x="262" y="320"/>
                    <a:pt x="264" y="314"/>
                    <a:pt x="258" y="314"/>
                  </a:cubicBezTo>
                  <a:cubicBezTo>
                    <a:pt x="253" y="314"/>
                    <a:pt x="253" y="309"/>
                    <a:pt x="251" y="315"/>
                  </a:cubicBezTo>
                  <a:cubicBezTo>
                    <a:pt x="251" y="317"/>
                    <a:pt x="253" y="318"/>
                    <a:pt x="255" y="323"/>
                  </a:cubicBezTo>
                  <a:close/>
                  <a:moveTo>
                    <a:pt x="247" y="300"/>
                  </a:moveTo>
                  <a:cubicBezTo>
                    <a:pt x="248" y="298"/>
                    <a:pt x="250" y="305"/>
                    <a:pt x="247" y="306"/>
                  </a:cubicBezTo>
                  <a:cubicBezTo>
                    <a:pt x="245" y="306"/>
                    <a:pt x="245" y="301"/>
                    <a:pt x="247" y="300"/>
                  </a:cubicBezTo>
                  <a:close/>
                  <a:moveTo>
                    <a:pt x="277" y="305"/>
                  </a:moveTo>
                  <a:cubicBezTo>
                    <a:pt x="279" y="305"/>
                    <a:pt x="279" y="305"/>
                    <a:pt x="279" y="306"/>
                  </a:cubicBezTo>
                  <a:cubicBezTo>
                    <a:pt x="279" y="308"/>
                    <a:pt x="282" y="308"/>
                    <a:pt x="282" y="306"/>
                  </a:cubicBezTo>
                  <a:cubicBezTo>
                    <a:pt x="280" y="305"/>
                    <a:pt x="283" y="305"/>
                    <a:pt x="280" y="305"/>
                  </a:cubicBezTo>
                  <a:cubicBezTo>
                    <a:pt x="279" y="303"/>
                    <a:pt x="279" y="300"/>
                    <a:pt x="277" y="303"/>
                  </a:cubicBezTo>
                  <a:cubicBezTo>
                    <a:pt x="277" y="303"/>
                    <a:pt x="276" y="303"/>
                    <a:pt x="277" y="305"/>
                  </a:cubicBezTo>
                  <a:close/>
                  <a:moveTo>
                    <a:pt x="279" y="309"/>
                  </a:moveTo>
                  <a:cubicBezTo>
                    <a:pt x="279" y="308"/>
                    <a:pt x="283" y="308"/>
                    <a:pt x="282" y="309"/>
                  </a:cubicBezTo>
                  <a:cubicBezTo>
                    <a:pt x="282" y="311"/>
                    <a:pt x="279" y="309"/>
                    <a:pt x="279" y="309"/>
                  </a:cubicBezTo>
                  <a:close/>
                  <a:moveTo>
                    <a:pt x="197" y="261"/>
                  </a:moveTo>
                  <a:cubicBezTo>
                    <a:pt x="198" y="259"/>
                    <a:pt x="201" y="261"/>
                    <a:pt x="200" y="259"/>
                  </a:cubicBezTo>
                  <a:cubicBezTo>
                    <a:pt x="200" y="258"/>
                    <a:pt x="198" y="259"/>
                    <a:pt x="197" y="256"/>
                  </a:cubicBezTo>
                  <a:cubicBezTo>
                    <a:pt x="195" y="255"/>
                    <a:pt x="188" y="258"/>
                    <a:pt x="188" y="261"/>
                  </a:cubicBezTo>
                  <a:cubicBezTo>
                    <a:pt x="189" y="263"/>
                    <a:pt x="195" y="261"/>
                    <a:pt x="197" y="261"/>
                  </a:cubicBezTo>
                  <a:close/>
                  <a:moveTo>
                    <a:pt x="148" y="8"/>
                  </a:moveTo>
                  <a:cubicBezTo>
                    <a:pt x="145" y="3"/>
                    <a:pt x="145" y="11"/>
                    <a:pt x="140" y="8"/>
                  </a:cubicBezTo>
                  <a:cubicBezTo>
                    <a:pt x="137" y="6"/>
                    <a:pt x="140" y="11"/>
                    <a:pt x="143" y="14"/>
                  </a:cubicBezTo>
                  <a:cubicBezTo>
                    <a:pt x="145" y="14"/>
                    <a:pt x="150" y="11"/>
                    <a:pt x="148" y="8"/>
                  </a:cubicBezTo>
                  <a:close/>
                  <a:moveTo>
                    <a:pt x="139" y="11"/>
                  </a:moveTo>
                  <a:cubicBezTo>
                    <a:pt x="137" y="8"/>
                    <a:pt x="137" y="8"/>
                    <a:pt x="137" y="11"/>
                  </a:cubicBezTo>
                  <a:cubicBezTo>
                    <a:pt x="137" y="12"/>
                    <a:pt x="136" y="12"/>
                    <a:pt x="139" y="14"/>
                  </a:cubicBezTo>
                  <a:cubicBezTo>
                    <a:pt x="140" y="14"/>
                    <a:pt x="140" y="12"/>
                    <a:pt x="139" y="11"/>
                  </a:cubicBezTo>
                  <a:close/>
                  <a:moveTo>
                    <a:pt x="188" y="36"/>
                  </a:moveTo>
                  <a:cubicBezTo>
                    <a:pt x="186" y="32"/>
                    <a:pt x="191" y="32"/>
                    <a:pt x="191" y="34"/>
                  </a:cubicBezTo>
                  <a:cubicBezTo>
                    <a:pt x="189" y="37"/>
                    <a:pt x="188" y="39"/>
                    <a:pt x="188" y="36"/>
                  </a:cubicBezTo>
                  <a:close/>
                  <a:moveTo>
                    <a:pt x="320" y="151"/>
                  </a:moveTo>
                  <a:cubicBezTo>
                    <a:pt x="320" y="149"/>
                    <a:pt x="321" y="148"/>
                    <a:pt x="321" y="146"/>
                  </a:cubicBezTo>
                  <a:cubicBezTo>
                    <a:pt x="321" y="144"/>
                    <a:pt x="321" y="144"/>
                    <a:pt x="321" y="143"/>
                  </a:cubicBezTo>
                  <a:cubicBezTo>
                    <a:pt x="321" y="141"/>
                    <a:pt x="320" y="143"/>
                    <a:pt x="320" y="144"/>
                  </a:cubicBezTo>
                  <a:cubicBezTo>
                    <a:pt x="321" y="146"/>
                    <a:pt x="319" y="148"/>
                    <a:pt x="319" y="148"/>
                  </a:cubicBezTo>
                  <a:cubicBezTo>
                    <a:pt x="320" y="149"/>
                    <a:pt x="317" y="152"/>
                    <a:pt x="319" y="154"/>
                  </a:cubicBezTo>
                  <a:cubicBezTo>
                    <a:pt x="320" y="154"/>
                    <a:pt x="320" y="152"/>
                    <a:pt x="320" y="151"/>
                  </a:cubicBezTo>
                  <a:close/>
                  <a:moveTo>
                    <a:pt x="210" y="60"/>
                  </a:moveTo>
                  <a:cubicBezTo>
                    <a:pt x="212" y="60"/>
                    <a:pt x="215" y="60"/>
                    <a:pt x="213" y="59"/>
                  </a:cubicBezTo>
                  <a:cubicBezTo>
                    <a:pt x="212" y="57"/>
                    <a:pt x="207" y="60"/>
                    <a:pt x="209" y="62"/>
                  </a:cubicBezTo>
                  <a:cubicBezTo>
                    <a:pt x="209" y="62"/>
                    <a:pt x="210" y="62"/>
                    <a:pt x="210" y="60"/>
                  </a:cubicBezTo>
                  <a:close/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3" name="Freeform 239">
              <a:extLst>
                <a:ext uri="{FF2B5EF4-FFF2-40B4-BE49-F238E27FC236}">
                  <a16:creationId xmlns:a16="http://schemas.microsoft.com/office/drawing/2014/main" id="{7768B1E4-75E6-49F0-9699-90D5EF5F67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4" y="2552"/>
              <a:ext cx="97" cy="122"/>
            </a:xfrm>
            <a:custGeom>
              <a:avLst/>
              <a:gdLst/>
              <a:ahLst/>
              <a:cxnLst>
                <a:cxn ang="0">
                  <a:pos x="42" y="61"/>
                </a:cxn>
                <a:cxn ang="0">
                  <a:pos x="47" y="59"/>
                </a:cxn>
                <a:cxn ang="0">
                  <a:pos x="45" y="63"/>
                </a:cxn>
                <a:cxn ang="0">
                  <a:pos x="42" y="61"/>
                </a:cxn>
                <a:cxn ang="0">
                  <a:pos x="11" y="27"/>
                </a:cxn>
                <a:cxn ang="0">
                  <a:pos x="11" y="22"/>
                </a:cxn>
                <a:cxn ang="0">
                  <a:pos x="9" y="19"/>
                </a:cxn>
                <a:cxn ang="0">
                  <a:pos x="7" y="23"/>
                </a:cxn>
                <a:cxn ang="0">
                  <a:pos x="9" y="27"/>
                </a:cxn>
                <a:cxn ang="0">
                  <a:pos x="11" y="27"/>
                </a:cxn>
                <a:cxn ang="0">
                  <a:pos x="12" y="33"/>
                </a:cxn>
                <a:cxn ang="0">
                  <a:pos x="12" y="30"/>
                </a:cxn>
                <a:cxn ang="0">
                  <a:pos x="11" y="28"/>
                </a:cxn>
                <a:cxn ang="0">
                  <a:pos x="11" y="31"/>
                </a:cxn>
                <a:cxn ang="0">
                  <a:pos x="12" y="33"/>
                </a:cxn>
                <a:cxn ang="0">
                  <a:pos x="6" y="3"/>
                </a:cxn>
                <a:cxn ang="0">
                  <a:pos x="9" y="3"/>
                </a:cxn>
                <a:cxn ang="0">
                  <a:pos x="4" y="2"/>
                </a:cxn>
                <a:cxn ang="0">
                  <a:pos x="3" y="3"/>
                </a:cxn>
                <a:cxn ang="0">
                  <a:pos x="3" y="5"/>
                </a:cxn>
                <a:cxn ang="0">
                  <a:pos x="6" y="3"/>
                </a:cxn>
                <a:cxn ang="0">
                  <a:pos x="17" y="8"/>
                </a:cxn>
                <a:cxn ang="0">
                  <a:pos x="15" y="5"/>
                </a:cxn>
                <a:cxn ang="0">
                  <a:pos x="11" y="0"/>
                </a:cxn>
                <a:cxn ang="0">
                  <a:pos x="12" y="2"/>
                </a:cxn>
                <a:cxn ang="0">
                  <a:pos x="15" y="5"/>
                </a:cxn>
                <a:cxn ang="0">
                  <a:pos x="15" y="8"/>
                </a:cxn>
                <a:cxn ang="0">
                  <a:pos x="15" y="11"/>
                </a:cxn>
                <a:cxn ang="0">
                  <a:pos x="17" y="8"/>
                </a:cxn>
                <a:cxn ang="0">
                  <a:pos x="48" y="49"/>
                </a:cxn>
                <a:cxn ang="0">
                  <a:pos x="50" y="49"/>
                </a:cxn>
                <a:cxn ang="0">
                  <a:pos x="47" y="47"/>
                </a:cxn>
                <a:cxn ang="0">
                  <a:pos x="48" y="49"/>
                </a:cxn>
                <a:cxn ang="0">
                  <a:pos x="23" y="19"/>
                </a:cxn>
                <a:cxn ang="0">
                  <a:pos x="21" y="23"/>
                </a:cxn>
                <a:cxn ang="0">
                  <a:pos x="23" y="25"/>
                </a:cxn>
                <a:cxn ang="0">
                  <a:pos x="23" y="23"/>
                </a:cxn>
                <a:cxn ang="0">
                  <a:pos x="23" y="17"/>
                </a:cxn>
                <a:cxn ang="0">
                  <a:pos x="18" y="16"/>
                </a:cxn>
                <a:cxn ang="0">
                  <a:pos x="23" y="19"/>
                </a:cxn>
                <a:cxn ang="0">
                  <a:pos x="39" y="47"/>
                </a:cxn>
                <a:cxn ang="0">
                  <a:pos x="39" y="49"/>
                </a:cxn>
                <a:cxn ang="0">
                  <a:pos x="41" y="44"/>
                </a:cxn>
                <a:cxn ang="0">
                  <a:pos x="38" y="42"/>
                </a:cxn>
                <a:cxn ang="0">
                  <a:pos x="39" y="45"/>
                </a:cxn>
                <a:cxn ang="0">
                  <a:pos x="39" y="47"/>
                </a:cxn>
                <a:cxn ang="0">
                  <a:pos x="26" y="36"/>
                </a:cxn>
                <a:cxn ang="0">
                  <a:pos x="26" y="36"/>
                </a:cxn>
                <a:cxn ang="0">
                  <a:pos x="24" y="34"/>
                </a:cxn>
                <a:cxn ang="0">
                  <a:pos x="26" y="36"/>
                </a:cxn>
                <a:cxn ang="0">
                  <a:pos x="29" y="28"/>
                </a:cxn>
                <a:cxn ang="0">
                  <a:pos x="27" y="23"/>
                </a:cxn>
                <a:cxn ang="0">
                  <a:pos x="27" y="25"/>
                </a:cxn>
                <a:cxn ang="0">
                  <a:pos x="29" y="28"/>
                </a:cxn>
                <a:cxn ang="0">
                  <a:pos x="29" y="30"/>
                </a:cxn>
                <a:cxn ang="0">
                  <a:pos x="29" y="28"/>
                </a:cxn>
                <a:cxn ang="0">
                  <a:pos x="33" y="42"/>
                </a:cxn>
                <a:cxn ang="0">
                  <a:pos x="33" y="41"/>
                </a:cxn>
                <a:cxn ang="0">
                  <a:pos x="32" y="39"/>
                </a:cxn>
                <a:cxn ang="0">
                  <a:pos x="30" y="34"/>
                </a:cxn>
                <a:cxn ang="0">
                  <a:pos x="32" y="38"/>
                </a:cxn>
                <a:cxn ang="0">
                  <a:pos x="32" y="41"/>
                </a:cxn>
                <a:cxn ang="0">
                  <a:pos x="33" y="42"/>
                </a:cxn>
              </a:cxnLst>
              <a:rect l="0" t="0" r="r" b="b"/>
              <a:pathLst>
                <a:path w="50" h="63">
                  <a:moveTo>
                    <a:pt x="42" y="61"/>
                  </a:moveTo>
                  <a:cubicBezTo>
                    <a:pt x="45" y="58"/>
                    <a:pt x="47" y="61"/>
                    <a:pt x="47" y="59"/>
                  </a:cubicBezTo>
                  <a:cubicBezTo>
                    <a:pt x="48" y="56"/>
                    <a:pt x="50" y="61"/>
                    <a:pt x="45" y="63"/>
                  </a:cubicBezTo>
                  <a:cubicBezTo>
                    <a:pt x="42" y="63"/>
                    <a:pt x="42" y="63"/>
                    <a:pt x="42" y="61"/>
                  </a:cubicBezTo>
                  <a:close/>
                  <a:moveTo>
                    <a:pt x="11" y="27"/>
                  </a:moveTo>
                  <a:cubicBezTo>
                    <a:pt x="12" y="25"/>
                    <a:pt x="12" y="23"/>
                    <a:pt x="11" y="22"/>
                  </a:cubicBezTo>
                  <a:cubicBezTo>
                    <a:pt x="9" y="20"/>
                    <a:pt x="9" y="19"/>
                    <a:pt x="9" y="19"/>
                  </a:cubicBezTo>
                  <a:cubicBezTo>
                    <a:pt x="7" y="19"/>
                    <a:pt x="7" y="20"/>
                    <a:pt x="7" y="23"/>
                  </a:cubicBezTo>
                  <a:cubicBezTo>
                    <a:pt x="6" y="25"/>
                    <a:pt x="6" y="25"/>
                    <a:pt x="9" y="27"/>
                  </a:cubicBezTo>
                  <a:cubicBezTo>
                    <a:pt x="11" y="28"/>
                    <a:pt x="11" y="27"/>
                    <a:pt x="11" y="27"/>
                  </a:cubicBezTo>
                  <a:close/>
                  <a:moveTo>
                    <a:pt x="12" y="33"/>
                  </a:moveTo>
                  <a:cubicBezTo>
                    <a:pt x="13" y="33"/>
                    <a:pt x="13" y="33"/>
                    <a:pt x="12" y="30"/>
                  </a:cubicBezTo>
                  <a:cubicBezTo>
                    <a:pt x="12" y="27"/>
                    <a:pt x="12" y="30"/>
                    <a:pt x="11" y="28"/>
                  </a:cubicBezTo>
                  <a:cubicBezTo>
                    <a:pt x="9" y="27"/>
                    <a:pt x="9" y="30"/>
                    <a:pt x="11" y="31"/>
                  </a:cubicBezTo>
                  <a:cubicBezTo>
                    <a:pt x="12" y="33"/>
                    <a:pt x="11" y="33"/>
                    <a:pt x="12" y="33"/>
                  </a:cubicBezTo>
                  <a:close/>
                  <a:moveTo>
                    <a:pt x="6" y="3"/>
                  </a:moveTo>
                  <a:cubicBezTo>
                    <a:pt x="9" y="3"/>
                    <a:pt x="9" y="5"/>
                    <a:pt x="9" y="3"/>
                  </a:cubicBezTo>
                  <a:cubicBezTo>
                    <a:pt x="11" y="2"/>
                    <a:pt x="7" y="3"/>
                    <a:pt x="4" y="2"/>
                  </a:cubicBezTo>
                  <a:cubicBezTo>
                    <a:pt x="1" y="2"/>
                    <a:pt x="6" y="5"/>
                    <a:pt x="3" y="3"/>
                  </a:cubicBezTo>
                  <a:cubicBezTo>
                    <a:pt x="1" y="3"/>
                    <a:pt x="0" y="3"/>
                    <a:pt x="3" y="5"/>
                  </a:cubicBezTo>
                  <a:cubicBezTo>
                    <a:pt x="3" y="5"/>
                    <a:pt x="3" y="5"/>
                    <a:pt x="6" y="3"/>
                  </a:cubicBezTo>
                  <a:close/>
                  <a:moveTo>
                    <a:pt x="17" y="8"/>
                  </a:moveTo>
                  <a:cubicBezTo>
                    <a:pt x="17" y="8"/>
                    <a:pt x="17" y="5"/>
                    <a:pt x="15" y="5"/>
                  </a:cubicBezTo>
                  <a:cubicBezTo>
                    <a:pt x="13" y="3"/>
                    <a:pt x="13" y="0"/>
                    <a:pt x="11" y="0"/>
                  </a:cubicBezTo>
                  <a:cubicBezTo>
                    <a:pt x="7" y="0"/>
                    <a:pt x="11" y="0"/>
                    <a:pt x="12" y="2"/>
                  </a:cubicBezTo>
                  <a:cubicBezTo>
                    <a:pt x="13" y="2"/>
                    <a:pt x="13" y="3"/>
                    <a:pt x="15" y="5"/>
                  </a:cubicBezTo>
                  <a:cubicBezTo>
                    <a:pt x="17" y="6"/>
                    <a:pt x="15" y="5"/>
                    <a:pt x="15" y="8"/>
                  </a:cubicBezTo>
                  <a:cubicBezTo>
                    <a:pt x="15" y="11"/>
                    <a:pt x="12" y="8"/>
                    <a:pt x="15" y="11"/>
                  </a:cubicBezTo>
                  <a:cubicBezTo>
                    <a:pt x="15" y="13"/>
                    <a:pt x="15" y="8"/>
                    <a:pt x="17" y="8"/>
                  </a:cubicBezTo>
                  <a:close/>
                  <a:moveTo>
                    <a:pt x="48" y="49"/>
                  </a:moveTo>
                  <a:cubicBezTo>
                    <a:pt x="50" y="49"/>
                    <a:pt x="50" y="49"/>
                    <a:pt x="50" y="49"/>
                  </a:cubicBezTo>
                  <a:cubicBezTo>
                    <a:pt x="50" y="47"/>
                    <a:pt x="47" y="47"/>
                    <a:pt x="47" y="47"/>
                  </a:cubicBezTo>
                  <a:cubicBezTo>
                    <a:pt x="47" y="47"/>
                    <a:pt x="47" y="49"/>
                    <a:pt x="48" y="49"/>
                  </a:cubicBezTo>
                  <a:close/>
                  <a:moveTo>
                    <a:pt x="23" y="19"/>
                  </a:moveTo>
                  <a:cubicBezTo>
                    <a:pt x="24" y="22"/>
                    <a:pt x="21" y="22"/>
                    <a:pt x="21" y="23"/>
                  </a:cubicBezTo>
                  <a:cubicBezTo>
                    <a:pt x="23" y="23"/>
                    <a:pt x="23" y="27"/>
                    <a:pt x="23" y="25"/>
                  </a:cubicBezTo>
                  <a:cubicBezTo>
                    <a:pt x="24" y="25"/>
                    <a:pt x="23" y="25"/>
                    <a:pt x="23" y="23"/>
                  </a:cubicBezTo>
                  <a:cubicBezTo>
                    <a:pt x="23" y="20"/>
                    <a:pt x="24" y="20"/>
                    <a:pt x="23" y="17"/>
                  </a:cubicBezTo>
                  <a:cubicBezTo>
                    <a:pt x="21" y="16"/>
                    <a:pt x="18" y="14"/>
                    <a:pt x="18" y="16"/>
                  </a:cubicBezTo>
                  <a:cubicBezTo>
                    <a:pt x="18" y="16"/>
                    <a:pt x="21" y="17"/>
                    <a:pt x="23" y="19"/>
                  </a:cubicBezTo>
                  <a:close/>
                  <a:moveTo>
                    <a:pt x="39" y="47"/>
                  </a:moveTo>
                  <a:cubicBezTo>
                    <a:pt x="38" y="49"/>
                    <a:pt x="38" y="50"/>
                    <a:pt x="39" y="49"/>
                  </a:cubicBezTo>
                  <a:cubicBezTo>
                    <a:pt x="42" y="47"/>
                    <a:pt x="42" y="45"/>
                    <a:pt x="41" y="44"/>
                  </a:cubicBezTo>
                  <a:cubicBezTo>
                    <a:pt x="41" y="42"/>
                    <a:pt x="41" y="44"/>
                    <a:pt x="38" y="42"/>
                  </a:cubicBezTo>
                  <a:cubicBezTo>
                    <a:pt x="36" y="42"/>
                    <a:pt x="38" y="45"/>
                    <a:pt x="39" y="45"/>
                  </a:cubicBezTo>
                  <a:cubicBezTo>
                    <a:pt x="41" y="44"/>
                    <a:pt x="41" y="45"/>
                    <a:pt x="39" y="47"/>
                  </a:cubicBezTo>
                  <a:close/>
                  <a:moveTo>
                    <a:pt x="26" y="36"/>
                  </a:moveTo>
                  <a:cubicBezTo>
                    <a:pt x="27" y="38"/>
                    <a:pt x="27" y="36"/>
                    <a:pt x="26" y="36"/>
                  </a:cubicBezTo>
                  <a:cubicBezTo>
                    <a:pt x="26" y="34"/>
                    <a:pt x="24" y="33"/>
                    <a:pt x="24" y="34"/>
                  </a:cubicBezTo>
                  <a:cubicBezTo>
                    <a:pt x="24" y="36"/>
                    <a:pt x="24" y="34"/>
                    <a:pt x="26" y="36"/>
                  </a:cubicBezTo>
                  <a:close/>
                  <a:moveTo>
                    <a:pt x="29" y="28"/>
                  </a:moveTo>
                  <a:cubicBezTo>
                    <a:pt x="29" y="27"/>
                    <a:pt x="29" y="25"/>
                    <a:pt x="27" y="23"/>
                  </a:cubicBezTo>
                  <a:cubicBezTo>
                    <a:pt x="26" y="23"/>
                    <a:pt x="26" y="23"/>
                    <a:pt x="27" y="25"/>
                  </a:cubicBezTo>
                  <a:cubicBezTo>
                    <a:pt x="27" y="25"/>
                    <a:pt x="27" y="27"/>
                    <a:pt x="29" y="28"/>
                  </a:cubicBezTo>
                  <a:cubicBezTo>
                    <a:pt x="30" y="30"/>
                    <a:pt x="27" y="31"/>
                    <a:pt x="29" y="30"/>
                  </a:cubicBezTo>
                  <a:cubicBezTo>
                    <a:pt x="30" y="30"/>
                    <a:pt x="30" y="28"/>
                    <a:pt x="29" y="28"/>
                  </a:cubicBezTo>
                  <a:close/>
                  <a:moveTo>
                    <a:pt x="33" y="42"/>
                  </a:moveTo>
                  <a:cubicBezTo>
                    <a:pt x="33" y="42"/>
                    <a:pt x="35" y="42"/>
                    <a:pt x="33" y="41"/>
                  </a:cubicBezTo>
                  <a:cubicBezTo>
                    <a:pt x="33" y="39"/>
                    <a:pt x="32" y="39"/>
                    <a:pt x="32" y="39"/>
                  </a:cubicBezTo>
                  <a:cubicBezTo>
                    <a:pt x="32" y="38"/>
                    <a:pt x="30" y="34"/>
                    <a:pt x="30" y="34"/>
                  </a:cubicBezTo>
                  <a:cubicBezTo>
                    <a:pt x="29" y="33"/>
                    <a:pt x="30" y="36"/>
                    <a:pt x="32" y="38"/>
                  </a:cubicBezTo>
                  <a:cubicBezTo>
                    <a:pt x="32" y="41"/>
                    <a:pt x="30" y="38"/>
                    <a:pt x="32" y="41"/>
                  </a:cubicBezTo>
                  <a:cubicBezTo>
                    <a:pt x="32" y="41"/>
                    <a:pt x="33" y="41"/>
                    <a:pt x="33" y="42"/>
                  </a:cubicBezTo>
                  <a:close/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4" name="Freeform 240">
              <a:extLst>
                <a:ext uri="{FF2B5EF4-FFF2-40B4-BE49-F238E27FC236}">
                  <a16:creationId xmlns:a16="http://schemas.microsoft.com/office/drawing/2014/main" id="{6A4AB2ED-93F0-4D04-B19F-8516C4F791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5" y="2625"/>
              <a:ext cx="167" cy="72"/>
            </a:xfrm>
            <a:custGeom>
              <a:avLst/>
              <a:gdLst/>
              <a:ahLst/>
              <a:cxnLst>
                <a:cxn ang="0">
                  <a:pos x="8" y="13"/>
                </a:cxn>
                <a:cxn ang="0">
                  <a:pos x="3" y="15"/>
                </a:cxn>
                <a:cxn ang="0">
                  <a:pos x="0" y="13"/>
                </a:cxn>
                <a:cxn ang="0">
                  <a:pos x="4" y="10"/>
                </a:cxn>
                <a:cxn ang="0">
                  <a:pos x="17" y="3"/>
                </a:cxn>
                <a:cxn ang="0">
                  <a:pos x="24" y="1"/>
                </a:cxn>
                <a:cxn ang="0">
                  <a:pos x="30" y="1"/>
                </a:cxn>
                <a:cxn ang="0">
                  <a:pos x="35" y="3"/>
                </a:cxn>
                <a:cxn ang="0">
                  <a:pos x="42" y="6"/>
                </a:cxn>
                <a:cxn ang="0">
                  <a:pos x="50" y="10"/>
                </a:cxn>
                <a:cxn ang="0">
                  <a:pos x="58" y="13"/>
                </a:cxn>
                <a:cxn ang="0">
                  <a:pos x="59" y="15"/>
                </a:cxn>
                <a:cxn ang="0">
                  <a:pos x="62" y="18"/>
                </a:cxn>
                <a:cxn ang="0">
                  <a:pos x="65" y="20"/>
                </a:cxn>
                <a:cxn ang="0">
                  <a:pos x="70" y="21"/>
                </a:cxn>
                <a:cxn ang="0">
                  <a:pos x="74" y="23"/>
                </a:cxn>
                <a:cxn ang="0">
                  <a:pos x="76" y="26"/>
                </a:cxn>
                <a:cxn ang="0">
                  <a:pos x="82" y="29"/>
                </a:cxn>
                <a:cxn ang="0">
                  <a:pos x="85" y="32"/>
                </a:cxn>
                <a:cxn ang="0">
                  <a:pos x="79" y="34"/>
                </a:cxn>
                <a:cxn ang="0">
                  <a:pos x="64" y="34"/>
                </a:cxn>
                <a:cxn ang="0">
                  <a:pos x="61" y="30"/>
                </a:cxn>
                <a:cxn ang="0">
                  <a:pos x="56" y="26"/>
                </a:cxn>
                <a:cxn ang="0">
                  <a:pos x="50" y="20"/>
                </a:cxn>
                <a:cxn ang="0">
                  <a:pos x="42" y="17"/>
                </a:cxn>
                <a:cxn ang="0">
                  <a:pos x="32" y="12"/>
                </a:cxn>
                <a:cxn ang="0">
                  <a:pos x="23" y="10"/>
                </a:cxn>
                <a:cxn ang="0">
                  <a:pos x="26" y="7"/>
                </a:cxn>
                <a:cxn ang="0">
                  <a:pos x="15" y="9"/>
                </a:cxn>
                <a:cxn ang="0">
                  <a:pos x="8" y="13"/>
                </a:cxn>
                <a:cxn ang="0">
                  <a:pos x="18" y="18"/>
                </a:cxn>
                <a:cxn ang="0">
                  <a:pos x="15" y="13"/>
                </a:cxn>
                <a:cxn ang="0">
                  <a:pos x="18" y="18"/>
                </a:cxn>
                <a:cxn ang="0">
                  <a:pos x="50" y="9"/>
                </a:cxn>
                <a:cxn ang="0">
                  <a:pos x="51" y="7"/>
                </a:cxn>
                <a:cxn ang="0">
                  <a:pos x="50" y="9"/>
                </a:cxn>
                <a:cxn ang="0">
                  <a:pos x="53" y="9"/>
                </a:cxn>
                <a:cxn ang="0">
                  <a:pos x="55" y="10"/>
                </a:cxn>
                <a:cxn ang="0">
                  <a:pos x="53" y="9"/>
                </a:cxn>
              </a:cxnLst>
              <a:rect l="0" t="0" r="r" b="b"/>
              <a:pathLst>
                <a:path w="86" h="37">
                  <a:moveTo>
                    <a:pt x="8" y="13"/>
                  </a:moveTo>
                  <a:cubicBezTo>
                    <a:pt x="4" y="13"/>
                    <a:pt x="3" y="17"/>
                    <a:pt x="3" y="15"/>
                  </a:cubicBezTo>
                  <a:cubicBezTo>
                    <a:pt x="3" y="13"/>
                    <a:pt x="0" y="15"/>
                    <a:pt x="0" y="13"/>
                  </a:cubicBezTo>
                  <a:cubicBezTo>
                    <a:pt x="0" y="12"/>
                    <a:pt x="4" y="13"/>
                    <a:pt x="4" y="10"/>
                  </a:cubicBezTo>
                  <a:cubicBezTo>
                    <a:pt x="3" y="9"/>
                    <a:pt x="8" y="4"/>
                    <a:pt x="17" y="3"/>
                  </a:cubicBezTo>
                  <a:cubicBezTo>
                    <a:pt x="21" y="3"/>
                    <a:pt x="20" y="0"/>
                    <a:pt x="24" y="1"/>
                  </a:cubicBezTo>
                  <a:cubicBezTo>
                    <a:pt x="30" y="3"/>
                    <a:pt x="29" y="0"/>
                    <a:pt x="30" y="1"/>
                  </a:cubicBezTo>
                  <a:cubicBezTo>
                    <a:pt x="32" y="3"/>
                    <a:pt x="33" y="0"/>
                    <a:pt x="35" y="3"/>
                  </a:cubicBezTo>
                  <a:cubicBezTo>
                    <a:pt x="36" y="4"/>
                    <a:pt x="39" y="1"/>
                    <a:pt x="42" y="6"/>
                  </a:cubicBezTo>
                  <a:cubicBezTo>
                    <a:pt x="45" y="10"/>
                    <a:pt x="45" y="6"/>
                    <a:pt x="50" y="10"/>
                  </a:cubicBezTo>
                  <a:cubicBezTo>
                    <a:pt x="56" y="13"/>
                    <a:pt x="58" y="12"/>
                    <a:pt x="58" y="13"/>
                  </a:cubicBezTo>
                  <a:cubicBezTo>
                    <a:pt x="56" y="15"/>
                    <a:pt x="59" y="17"/>
                    <a:pt x="59" y="15"/>
                  </a:cubicBezTo>
                  <a:cubicBezTo>
                    <a:pt x="58" y="13"/>
                    <a:pt x="61" y="15"/>
                    <a:pt x="62" y="18"/>
                  </a:cubicBezTo>
                  <a:cubicBezTo>
                    <a:pt x="65" y="20"/>
                    <a:pt x="65" y="18"/>
                    <a:pt x="65" y="20"/>
                  </a:cubicBezTo>
                  <a:cubicBezTo>
                    <a:pt x="67" y="23"/>
                    <a:pt x="68" y="20"/>
                    <a:pt x="70" y="21"/>
                  </a:cubicBezTo>
                  <a:cubicBezTo>
                    <a:pt x="71" y="23"/>
                    <a:pt x="73" y="20"/>
                    <a:pt x="74" y="23"/>
                  </a:cubicBezTo>
                  <a:cubicBezTo>
                    <a:pt x="74" y="26"/>
                    <a:pt x="70" y="24"/>
                    <a:pt x="76" y="26"/>
                  </a:cubicBezTo>
                  <a:cubicBezTo>
                    <a:pt x="80" y="26"/>
                    <a:pt x="80" y="27"/>
                    <a:pt x="82" y="29"/>
                  </a:cubicBezTo>
                  <a:cubicBezTo>
                    <a:pt x="83" y="30"/>
                    <a:pt x="86" y="29"/>
                    <a:pt x="85" y="32"/>
                  </a:cubicBezTo>
                  <a:cubicBezTo>
                    <a:pt x="83" y="34"/>
                    <a:pt x="83" y="30"/>
                    <a:pt x="79" y="34"/>
                  </a:cubicBezTo>
                  <a:cubicBezTo>
                    <a:pt x="73" y="37"/>
                    <a:pt x="76" y="32"/>
                    <a:pt x="64" y="34"/>
                  </a:cubicBezTo>
                  <a:cubicBezTo>
                    <a:pt x="51" y="35"/>
                    <a:pt x="58" y="34"/>
                    <a:pt x="61" y="30"/>
                  </a:cubicBezTo>
                  <a:cubicBezTo>
                    <a:pt x="64" y="27"/>
                    <a:pt x="61" y="26"/>
                    <a:pt x="56" y="26"/>
                  </a:cubicBezTo>
                  <a:cubicBezTo>
                    <a:pt x="51" y="26"/>
                    <a:pt x="51" y="23"/>
                    <a:pt x="50" y="20"/>
                  </a:cubicBezTo>
                  <a:cubicBezTo>
                    <a:pt x="48" y="15"/>
                    <a:pt x="47" y="18"/>
                    <a:pt x="42" y="17"/>
                  </a:cubicBezTo>
                  <a:cubicBezTo>
                    <a:pt x="36" y="15"/>
                    <a:pt x="38" y="12"/>
                    <a:pt x="32" y="12"/>
                  </a:cubicBezTo>
                  <a:cubicBezTo>
                    <a:pt x="26" y="12"/>
                    <a:pt x="26" y="12"/>
                    <a:pt x="23" y="10"/>
                  </a:cubicBezTo>
                  <a:cubicBezTo>
                    <a:pt x="21" y="9"/>
                    <a:pt x="27" y="7"/>
                    <a:pt x="26" y="7"/>
                  </a:cubicBezTo>
                  <a:cubicBezTo>
                    <a:pt x="24" y="6"/>
                    <a:pt x="18" y="4"/>
                    <a:pt x="15" y="9"/>
                  </a:cubicBezTo>
                  <a:cubicBezTo>
                    <a:pt x="11" y="12"/>
                    <a:pt x="8" y="10"/>
                    <a:pt x="8" y="13"/>
                  </a:cubicBezTo>
                  <a:close/>
                  <a:moveTo>
                    <a:pt x="18" y="18"/>
                  </a:moveTo>
                  <a:cubicBezTo>
                    <a:pt x="14" y="20"/>
                    <a:pt x="14" y="13"/>
                    <a:pt x="15" y="13"/>
                  </a:cubicBezTo>
                  <a:cubicBezTo>
                    <a:pt x="18" y="13"/>
                    <a:pt x="20" y="18"/>
                    <a:pt x="18" y="18"/>
                  </a:cubicBezTo>
                  <a:close/>
                  <a:moveTo>
                    <a:pt x="50" y="9"/>
                  </a:moveTo>
                  <a:cubicBezTo>
                    <a:pt x="48" y="7"/>
                    <a:pt x="50" y="7"/>
                    <a:pt x="51" y="7"/>
                  </a:cubicBezTo>
                  <a:cubicBezTo>
                    <a:pt x="51" y="9"/>
                    <a:pt x="51" y="9"/>
                    <a:pt x="50" y="9"/>
                  </a:cubicBezTo>
                  <a:close/>
                  <a:moveTo>
                    <a:pt x="53" y="9"/>
                  </a:moveTo>
                  <a:cubicBezTo>
                    <a:pt x="53" y="9"/>
                    <a:pt x="56" y="10"/>
                    <a:pt x="55" y="10"/>
                  </a:cubicBezTo>
                  <a:cubicBezTo>
                    <a:pt x="53" y="10"/>
                    <a:pt x="51" y="10"/>
                    <a:pt x="53" y="9"/>
                  </a:cubicBezTo>
                  <a:close/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5" name="Freeform 241">
              <a:extLst>
                <a:ext uri="{FF2B5EF4-FFF2-40B4-BE49-F238E27FC236}">
                  <a16:creationId xmlns:a16="http://schemas.microsoft.com/office/drawing/2014/main" id="{670A2A45-A794-4936-AC69-B4777ED52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" y="2709"/>
              <a:ext cx="9" cy="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3"/>
                </a:cxn>
                <a:cxn ang="0">
                  <a:pos x="0" y="2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cubicBezTo>
                    <a:pt x="0" y="0"/>
                    <a:pt x="5" y="2"/>
                    <a:pt x="5" y="3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6" name="Freeform 242">
              <a:extLst>
                <a:ext uri="{FF2B5EF4-FFF2-40B4-BE49-F238E27FC236}">
                  <a16:creationId xmlns:a16="http://schemas.microsoft.com/office/drawing/2014/main" id="{7A3939C4-5B35-4584-B8B4-49106B1C1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4" y="2835"/>
              <a:ext cx="11" cy="11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2" y="2"/>
                </a:cxn>
                <a:cxn ang="0">
                  <a:pos x="3" y="3"/>
                </a:cxn>
                <a:cxn ang="0">
                  <a:pos x="3" y="3"/>
                </a:cxn>
              </a:cxnLst>
              <a:rect l="0" t="0" r="r" b="b"/>
              <a:pathLst>
                <a:path w="6" h="6">
                  <a:moveTo>
                    <a:pt x="3" y="3"/>
                  </a:moveTo>
                  <a:cubicBezTo>
                    <a:pt x="2" y="2"/>
                    <a:pt x="0" y="0"/>
                    <a:pt x="2" y="2"/>
                  </a:cubicBezTo>
                  <a:cubicBezTo>
                    <a:pt x="3" y="2"/>
                    <a:pt x="2" y="3"/>
                    <a:pt x="3" y="3"/>
                  </a:cubicBezTo>
                  <a:cubicBezTo>
                    <a:pt x="5" y="3"/>
                    <a:pt x="6" y="6"/>
                    <a:pt x="3" y="3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7" name="Freeform 243">
              <a:extLst>
                <a:ext uri="{FF2B5EF4-FFF2-40B4-BE49-F238E27FC236}">
                  <a16:creationId xmlns:a16="http://schemas.microsoft.com/office/drawing/2014/main" id="{B6AC32BD-1274-45FA-B28B-E9E842762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5" y="2839"/>
              <a:ext cx="6" cy="7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2" y="0"/>
                </a:cxn>
                <a:cxn ang="0">
                  <a:pos x="2" y="3"/>
                </a:cxn>
                <a:cxn ang="0">
                  <a:pos x="2" y="1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cubicBezTo>
                    <a:pt x="0" y="1"/>
                    <a:pt x="2" y="0"/>
                    <a:pt x="2" y="0"/>
                  </a:cubicBezTo>
                  <a:cubicBezTo>
                    <a:pt x="3" y="1"/>
                    <a:pt x="3" y="4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8" name="Freeform 244">
              <a:extLst>
                <a:ext uri="{FF2B5EF4-FFF2-40B4-BE49-F238E27FC236}">
                  <a16:creationId xmlns:a16="http://schemas.microsoft.com/office/drawing/2014/main" id="{912F37C1-AC7D-48B0-822C-1E6D27E20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1" y="2860"/>
              <a:ext cx="12" cy="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2"/>
                </a:cxn>
                <a:cxn ang="0">
                  <a:pos x="5" y="3"/>
                </a:cxn>
                <a:cxn ang="0">
                  <a:pos x="2" y="3"/>
                </a:cxn>
                <a:cxn ang="0">
                  <a:pos x="0" y="2"/>
                </a:cxn>
              </a:cxnLst>
              <a:rect l="0" t="0" r="r" b="b"/>
              <a:pathLst>
                <a:path w="6" h="3">
                  <a:moveTo>
                    <a:pt x="0" y="2"/>
                  </a:moveTo>
                  <a:cubicBezTo>
                    <a:pt x="0" y="0"/>
                    <a:pt x="2" y="3"/>
                    <a:pt x="3" y="2"/>
                  </a:cubicBezTo>
                  <a:cubicBezTo>
                    <a:pt x="5" y="0"/>
                    <a:pt x="6" y="2"/>
                    <a:pt x="5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0" y="3"/>
                    <a:pt x="0" y="2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9" name="Freeform 245">
              <a:extLst>
                <a:ext uri="{FF2B5EF4-FFF2-40B4-BE49-F238E27FC236}">
                  <a16:creationId xmlns:a16="http://schemas.microsoft.com/office/drawing/2014/main" id="{12F44F13-DE2E-405E-A061-ECC051153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" y="2903"/>
              <a:ext cx="2" cy="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"/>
                </a:cxn>
                <a:cxn ang="0">
                  <a:pos x="1" y="0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0" name="Freeform 246">
              <a:extLst>
                <a:ext uri="{FF2B5EF4-FFF2-40B4-BE49-F238E27FC236}">
                  <a16:creationId xmlns:a16="http://schemas.microsoft.com/office/drawing/2014/main" id="{0F4A44A7-6F04-4F4E-94A1-1673C41A1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" y="2905"/>
              <a:ext cx="6" cy="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3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3" y="2"/>
                    <a:pt x="2" y="2"/>
                  </a:cubicBezTo>
                  <a:cubicBezTo>
                    <a:pt x="2" y="2"/>
                    <a:pt x="0" y="2"/>
                    <a:pt x="2" y="2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1" name="Freeform 247">
              <a:extLst>
                <a:ext uri="{FF2B5EF4-FFF2-40B4-BE49-F238E27FC236}">
                  <a16:creationId xmlns:a16="http://schemas.microsoft.com/office/drawing/2014/main" id="{277A6C72-1644-475A-B8D8-E70144B83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4" y="2908"/>
              <a:ext cx="3" cy="2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2" name="Freeform 248">
              <a:extLst>
                <a:ext uri="{FF2B5EF4-FFF2-40B4-BE49-F238E27FC236}">
                  <a16:creationId xmlns:a16="http://schemas.microsoft.com/office/drawing/2014/main" id="{48B56862-3BF9-4AC2-AB02-C54DBDD46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" y="2903"/>
              <a:ext cx="2" cy="2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1" y="0"/>
                </a:cxn>
                <a:cxn ang="0">
                  <a:pos x="1" y="1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3" name="Freeform 249">
              <a:extLst>
                <a:ext uri="{FF2B5EF4-FFF2-40B4-BE49-F238E27FC236}">
                  <a16:creationId xmlns:a16="http://schemas.microsoft.com/office/drawing/2014/main" id="{62F00863-BF9B-4DB1-8D69-2C6987D7F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4" y="2854"/>
              <a:ext cx="5" cy="1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3" y="2"/>
                </a:cxn>
                <a:cxn ang="0">
                  <a:pos x="0" y="3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2"/>
                    <a:pt x="3" y="0"/>
                    <a:pt x="3" y="2"/>
                  </a:cubicBezTo>
                  <a:cubicBezTo>
                    <a:pt x="3" y="3"/>
                    <a:pt x="0" y="5"/>
                    <a:pt x="0" y="3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4" name="Freeform 250">
              <a:extLst>
                <a:ext uri="{FF2B5EF4-FFF2-40B4-BE49-F238E27FC236}">
                  <a16:creationId xmlns:a16="http://schemas.microsoft.com/office/drawing/2014/main" id="{5928A7B6-22CC-4244-8252-24D302620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" y="2866"/>
              <a:ext cx="21" cy="15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1" y="8"/>
                </a:cxn>
                <a:cxn ang="0">
                  <a:pos x="4" y="5"/>
                </a:cxn>
                <a:cxn ang="0">
                  <a:pos x="4" y="2"/>
                </a:cxn>
                <a:cxn ang="0">
                  <a:pos x="9" y="2"/>
                </a:cxn>
                <a:cxn ang="0">
                  <a:pos x="6" y="8"/>
                </a:cxn>
              </a:cxnLst>
              <a:rect l="0" t="0" r="r" b="b"/>
              <a:pathLst>
                <a:path w="11" h="8">
                  <a:moveTo>
                    <a:pt x="6" y="8"/>
                  </a:moveTo>
                  <a:cubicBezTo>
                    <a:pt x="1" y="8"/>
                    <a:pt x="0" y="8"/>
                    <a:pt x="1" y="8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2"/>
                    <a:pt x="1" y="2"/>
                    <a:pt x="4" y="2"/>
                  </a:cubicBezTo>
                  <a:cubicBezTo>
                    <a:pt x="9" y="0"/>
                    <a:pt x="11" y="0"/>
                    <a:pt x="9" y="2"/>
                  </a:cubicBezTo>
                  <a:cubicBezTo>
                    <a:pt x="8" y="3"/>
                    <a:pt x="11" y="8"/>
                    <a:pt x="6" y="8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5" name="Freeform 251">
              <a:extLst>
                <a:ext uri="{FF2B5EF4-FFF2-40B4-BE49-F238E27FC236}">
                  <a16:creationId xmlns:a16="http://schemas.microsoft.com/office/drawing/2014/main" id="{E9CFFC3D-887C-47BB-9406-E527C2166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8" y="2839"/>
              <a:ext cx="8" cy="5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2" y="0"/>
                </a:cxn>
                <a:cxn ang="0">
                  <a:pos x="2" y="3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0" y="3"/>
                    <a:pt x="2" y="0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6" name="Freeform 252">
              <a:extLst>
                <a:ext uri="{FF2B5EF4-FFF2-40B4-BE49-F238E27FC236}">
                  <a16:creationId xmlns:a16="http://schemas.microsoft.com/office/drawing/2014/main" id="{516901CE-5A46-4C4B-A123-5B0E2F168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" y="2817"/>
              <a:ext cx="4" cy="6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0"/>
                </a:cxn>
                <a:cxn ang="0">
                  <a:pos x="0" y="3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0" y="2"/>
                    <a:pt x="0" y="0"/>
                    <a:pt x="2" y="0"/>
                  </a:cubicBezTo>
                  <a:cubicBezTo>
                    <a:pt x="2" y="0"/>
                    <a:pt x="2" y="3"/>
                    <a:pt x="0" y="3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7" name="Freeform 253">
              <a:extLst>
                <a:ext uri="{FF2B5EF4-FFF2-40B4-BE49-F238E27FC236}">
                  <a16:creationId xmlns:a16="http://schemas.microsoft.com/office/drawing/2014/main" id="{0EAD4291-994C-4140-B056-8029273B7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" y="2804"/>
              <a:ext cx="5" cy="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4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1"/>
                    <a:pt x="1" y="3"/>
                  </a:cubicBezTo>
                  <a:cubicBezTo>
                    <a:pt x="1" y="4"/>
                    <a:pt x="1" y="4"/>
                    <a:pt x="0" y="4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8" name="Freeform 254">
              <a:extLst>
                <a:ext uri="{FF2B5EF4-FFF2-40B4-BE49-F238E27FC236}">
                  <a16:creationId xmlns:a16="http://schemas.microsoft.com/office/drawing/2014/main" id="{3DF951BA-662E-457C-81D5-D84007515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" y="2775"/>
              <a:ext cx="2" cy="9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1" y="3"/>
                </a:cxn>
              </a:cxnLst>
              <a:rect l="0" t="0" r="r" b="b"/>
              <a:pathLst>
                <a:path w="1" h="5">
                  <a:moveTo>
                    <a:pt x="1" y="3"/>
                  </a:moveTo>
                  <a:cubicBezTo>
                    <a:pt x="0" y="5"/>
                    <a:pt x="1" y="3"/>
                    <a:pt x="0" y="2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3"/>
                    <a:pt x="1" y="3"/>
                    <a:pt x="1" y="3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9" name="Freeform 255">
              <a:extLst>
                <a:ext uri="{FF2B5EF4-FFF2-40B4-BE49-F238E27FC236}">
                  <a16:creationId xmlns:a16="http://schemas.microsoft.com/office/drawing/2014/main" id="{EF4AA051-A289-431F-BD4A-BC39161A2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1" y="2817"/>
              <a:ext cx="6" cy="10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3" y="3"/>
                </a:cxn>
              </a:cxnLst>
              <a:rect l="0" t="0" r="r" b="b"/>
              <a:pathLst>
                <a:path w="3" h="5">
                  <a:moveTo>
                    <a:pt x="3" y="3"/>
                  </a:moveTo>
                  <a:cubicBezTo>
                    <a:pt x="2" y="5"/>
                    <a:pt x="0" y="3"/>
                    <a:pt x="2" y="2"/>
                  </a:cubicBezTo>
                  <a:cubicBezTo>
                    <a:pt x="2" y="0"/>
                    <a:pt x="2" y="0"/>
                    <a:pt x="2" y="2"/>
                  </a:cubicBezTo>
                  <a:cubicBezTo>
                    <a:pt x="3" y="2"/>
                    <a:pt x="3" y="2"/>
                    <a:pt x="3" y="3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0" name="Freeform 256">
              <a:extLst>
                <a:ext uri="{FF2B5EF4-FFF2-40B4-BE49-F238E27FC236}">
                  <a16:creationId xmlns:a16="http://schemas.microsoft.com/office/drawing/2014/main" id="{B56F5177-341C-412F-877E-707FB2360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4" y="2724"/>
              <a:ext cx="2" cy="4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2"/>
                </a:cxn>
                <a:cxn ang="0">
                  <a:pos x="0" y="2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0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1" name="Freeform 257">
              <a:extLst>
                <a:ext uri="{FF2B5EF4-FFF2-40B4-BE49-F238E27FC236}">
                  <a16:creationId xmlns:a16="http://schemas.microsoft.com/office/drawing/2014/main" id="{D32754F4-B9B8-4FF5-9A1E-EC9EC4EAD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734"/>
              <a:ext cx="8" cy="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0" y="0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0" y="0"/>
                    <a:pt x="2" y="0"/>
                    <a:pt x="4" y="0"/>
                  </a:cubicBezTo>
                  <a:cubicBezTo>
                    <a:pt x="4" y="0"/>
                    <a:pt x="0" y="1"/>
                    <a:pt x="0" y="0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2" name="Freeform 258">
              <a:extLst>
                <a:ext uri="{FF2B5EF4-FFF2-40B4-BE49-F238E27FC236}">
                  <a16:creationId xmlns:a16="http://schemas.microsoft.com/office/drawing/2014/main" id="{9278D799-1F5B-43E9-BC09-BFDB7A56B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" y="2786"/>
              <a:ext cx="9" cy="14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5" y="7"/>
                </a:cxn>
                <a:cxn ang="0">
                  <a:pos x="3" y="5"/>
                </a:cxn>
              </a:cxnLst>
              <a:rect l="0" t="0" r="r" b="b"/>
              <a:pathLst>
                <a:path w="5" h="7">
                  <a:moveTo>
                    <a:pt x="3" y="5"/>
                  </a:moveTo>
                  <a:cubicBezTo>
                    <a:pt x="0" y="5"/>
                    <a:pt x="2" y="3"/>
                    <a:pt x="2" y="2"/>
                  </a:cubicBezTo>
                  <a:cubicBezTo>
                    <a:pt x="0" y="2"/>
                    <a:pt x="2" y="0"/>
                    <a:pt x="3" y="2"/>
                  </a:cubicBezTo>
                  <a:cubicBezTo>
                    <a:pt x="5" y="3"/>
                    <a:pt x="5" y="7"/>
                    <a:pt x="5" y="7"/>
                  </a:cubicBezTo>
                  <a:cubicBezTo>
                    <a:pt x="3" y="7"/>
                    <a:pt x="5" y="5"/>
                    <a:pt x="3" y="5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3" name="Freeform 259">
              <a:extLst>
                <a:ext uri="{FF2B5EF4-FFF2-40B4-BE49-F238E27FC236}">
                  <a16:creationId xmlns:a16="http://schemas.microsoft.com/office/drawing/2014/main" id="{CA7C6678-862A-48EA-9502-0DFF45947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8" y="2757"/>
              <a:ext cx="8" cy="12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0" y="2"/>
                </a:cxn>
                <a:cxn ang="0">
                  <a:pos x="2" y="3"/>
                </a:cxn>
                <a:cxn ang="0">
                  <a:pos x="2" y="5"/>
                </a:cxn>
              </a:cxnLst>
              <a:rect l="0" t="0" r="r" b="b"/>
              <a:pathLst>
                <a:path w="4" h="6">
                  <a:moveTo>
                    <a:pt x="2" y="5"/>
                  </a:moveTo>
                  <a:cubicBezTo>
                    <a:pt x="2" y="6"/>
                    <a:pt x="0" y="5"/>
                    <a:pt x="0" y="2"/>
                  </a:cubicBezTo>
                  <a:cubicBezTo>
                    <a:pt x="2" y="0"/>
                    <a:pt x="4" y="3"/>
                    <a:pt x="2" y="3"/>
                  </a:cubicBezTo>
                  <a:cubicBezTo>
                    <a:pt x="2" y="5"/>
                    <a:pt x="4" y="5"/>
                    <a:pt x="2" y="5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4" name="Freeform 260">
              <a:extLst>
                <a:ext uri="{FF2B5EF4-FFF2-40B4-BE49-F238E27FC236}">
                  <a16:creationId xmlns:a16="http://schemas.microsoft.com/office/drawing/2014/main" id="{8534F4F3-9C2F-4427-8E3D-A4FB7A4E6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757"/>
              <a:ext cx="10" cy="6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5" y="3"/>
                </a:cxn>
                <a:cxn ang="0">
                  <a:pos x="3" y="3"/>
                </a:cxn>
                <a:cxn ang="0">
                  <a:pos x="1" y="3"/>
                </a:cxn>
              </a:cxnLst>
              <a:rect l="0" t="0" r="r" b="b"/>
              <a:pathLst>
                <a:path w="5" h="3">
                  <a:moveTo>
                    <a:pt x="1" y="3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0"/>
                    <a:pt x="1" y="0"/>
                    <a:pt x="3" y="2"/>
                  </a:cubicBezTo>
                  <a:cubicBezTo>
                    <a:pt x="3" y="2"/>
                    <a:pt x="3" y="2"/>
                    <a:pt x="5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" y="3"/>
                    <a:pt x="1" y="3"/>
                    <a:pt x="1" y="3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5" name="Freeform 261">
              <a:extLst>
                <a:ext uri="{FF2B5EF4-FFF2-40B4-BE49-F238E27FC236}">
                  <a16:creationId xmlns:a16="http://schemas.microsoft.com/office/drawing/2014/main" id="{3EA067F8-24C6-4857-82F6-B0DA3C3F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" y="2767"/>
              <a:ext cx="4" cy="2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2" y="1"/>
                    <a:pt x="0" y="1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6" name="Freeform 262">
              <a:extLst>
                <a:ext uri="{FF2B5EF4-FFF2-40B4-BE49-F238E27FC236}">
                  <a16:creationId xmlns:a16="http://schemas.microsoft.com/office/drawing/2014/main" id="{FF4B15D8-D741-4401-9EF1-3EAC82851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9" y="2728"/>
              <a:ext cx="4" cy="2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2" y="0"/>
                </a:cxn>
                <a:cxn ang="0">
                  <a:pos x="2" y="1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0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7" name="Freeform 263">
              <a:extLst>
                <a:ext uri="{FF2B5EF4-FFF2-40B4-BE49-F238E27FC236}">
                  <a16:creationId xmlns:a16="http://schemas.microsoft.com/office/drawing/2014/main" id="{E10F95A7-0DDD-4EBC-B650-069B0F316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9" y="2720"/>
              <a:ext cx="4" cy="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0" y="2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cubicBezTo>
                    <a:pt x="0" y="2"/>
                    <a:pt x="2" y="0"/>
                    <a:pt x="2" y="2"/>
                  </a:cubicBezTo>
                  <a:cubicBezTo>
                    <a:pt x="2" y="2"/>
                    <a:pt x="0" y="4"/>
                    <a:pt x="0" y="2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8" name="Freeform 264">
              <a:extLst>
                <a:ext uri="{FF2B5EF4-FFF2-40B4-BE49-F238E27FC236}">
                  <a16:creationId xmlns:a16="http://schemas.microsoft.com/office/drawing/2014/main" id="{ACCDF78F-B933-441C-B044-678AC20F9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2" y="2751"/>
              <a:ext cx="4" cy="4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2"/>
                    <a:pt x="0" y="2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9" name="Freeform 265">
              <a:extLst>
                <a:ext uri="{FF2B5EF4-FFF2-40B4-BE49-F238E27FC236}">
                  <a16:creationId xmlns:a16="http://schemas.microsoft.com/office/drawing/2014/main" id="{7FE75D6E-6C2B-4F21-8093-251A6D32A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" y="2742"/>
              <a:ext cx="2" cy="4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0" y="2"/>
                </a:cxn>
                <a:cxn ang="0">
                  <a:pos x="1" y="2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2"/>
                    <a:pt x="1" y="2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0" name="Freeform 266">
              <a:extLst>
                <a:ext uri="{FF2B5EF4-FFF2-40B4-BE49-F238E27FC236}">
                  <a16:creationId xmlns:a16="http://schemas.microsoft.com/office/drawing/2014/main" id="{C17E922F-5B26-4A64-AE61-58113CE8A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740"/>
              <a:ext cx="4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"/>
                </a:cxn>
                <a:cxn ang="0">
                  <a:pos x="0" y="0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0" y="1"/>
                    <a:pt x="0" y="0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1" name="Freeform 267">
              <a:extLst>
                <a:ext uri="{FF2B5EF4-FFF2-40B4-BE49-F238E27FC236}">
                  <a16:creationId xmlns:a16="http://schemas.microsoft.com/office/drawing/2014/main" id="{C0F9E310-E872-440F-AB66-CC9549716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8" y="2746"/>
              <a:ext cx="4" cy="2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0" y="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2" y="1"/>
                    <a:pt x="0" y="1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2" name="Freeform 268">
              <a:extLst>
                <a:ext uri="{FF2B5EF4-FFF2-40B4-BE49-F238E27FC236}">
                  <a16:creationId xmlns:a16="http://schemas.microsoft.com/office/drawing/2014/main" id="{9D8F6FFA-B70D-4DC6-9B21-8CBEB8049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8" y="2734"/>
              <a:ext cx="4" cy="6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0" y="1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1"/>
                    <a:pt x="2" y="3"/>
                    <a:pt x="0" y="1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3" name="Freeform 269">
              <a:extLst>
                <a:ext uri="{FF2B5EF4-FFF2-40B4-BE49-F238E27FC236}">
                  <a16:creationId xmlns:a16="http://schemas.microsoft.com/office/drawing/2014/main" id="{FFB74FAF-262F-4B7A-9B6D-8BE6C84CB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" y="1143"/>
              <a:ext cx="1362" cy="1098"/>
            </a:xfrm>
            <a:custGeom>
              <a:avLst/>
              <a:gdLst/>
              <a:ahLst/>
              <a:cxnLst>
                <a:cxn ang="0">
                  <a:pos x="116" y="479"/>
                </a:cxn>
                <a:cxn ang="0">
                  <a:pos x="70" y="434"/>
                </a:cxn>
                <a:cxn ang="0">
                  <a:pos x="70" y="438"/>
                </a:cxn>
                <a:cxn ang="0">
                  <a:pos x="66" y="435"/>
                </a:cxn>
                <a:cxn ang="0">
                  <a:pos x="86" y="426"/>
                </a:cxn>
                <a:cxn ang="0">
                  <a:pos x="93" y="432"/>
                </a:cxn>
                <a:cxn ang="0">
                  <a:pos x="177" y="170"/>
                </a:cxn>
                <a:cxn ang="0">
                  <a:pos x="121" y="179"/>
                </a:cxn>
                <a:cxn ang="0">
                  <a:pos x="306" y="213"/>
                </a:cxn>
                <a:cxn ang="0">
                  <a:pos x="264" y="187"/>
                </a:cxn>
                <a:cxn ang="0">
                  <a:pos x="182" y="177"/>
                </a:cxn>
                <a:cxn ang="0">
                  <a:pos x="215" y="221"/>
                </a:cxn>
                <a:cxn ang="0">
                  <a:pos x="284" y="168"/>
                </a:cxn>
                <a:cxn ang="0">
                  <a:pos x="501" y="281"/>
                </a:cxn>
                <a:cxn ang="0">
                  <a:pos x="606" y="303"/>
                </a:cxn>
                <a:cxn ang="0">
                  <a:pos x="612" y="249"/>
                </a:cxn>
                <a:cxn ang="0">
                  <a:pos x="510" y="171"/>
                </a:cxn>
                <a:cxn ang="0">
                  <a:pos x="404" y="184"/>
                </a:cxn>
                <a:cxn ang="0">
                  <a:pos x="463" y="297"/>
                </a:cxn>
                <a:cxn ang="0">
                  <a:pos x="500" y="168"/>
                </a:cxn>
                <a:cxn ang="0">
                  <a:pos x="483" y="140"/>
                </a:cxn>
                <a:cxn ang="0">
                  <a:pos x="352" y="109"/>
                </a:cxn>
                <a:cxn ang="0">
                  <a:pos x="370" y="180"/>
                </a:cxn>
                <a:cxn ang="0">
                  <a:pos x="316" y="160"/>
                </a:cxn>
                <a:cxn ang="0">
                  <a:pos x="287" y="73"/>
                </a:cxn>
                <a:cxn ang="0">
                  <a:pos x="498" y="96"/>
                </a:cxn>
                <a:cxn ang="0">
                  <a:pos x="602" y="5"/>
                </a:cxn>
                <a:cxn ang="0">
                  <a:pos x="405" y="22"/>
                </a:cxn>
                <a:cxn ang="0">
                  <a:pos x="431" y="53"/>
                </a:cxn>
                <a:cxn ang="0">
                  <a:pos x="418" y="114"/>
                </a:cxn>
                <a:cxn ang="0">
                  <a:pos x="431" y="72"/>
                </a:cxn>
                <a:cxn ang="0">
                  <a:pos x="338" y="76"/>
                </a:cxn>
                <a:cxn ang="0">
                  <a:pos x="244" y="112"/>
                </a:cxn>
                <a:cxn ang="0">
                  <a:pos x="215" y="143"/>
                </a:cxn>
                <a:cxn ang="0">
                  <a:pos x="157" y="120"/>
                </a:cxn>
                <a:cxn ang="0">
                  <a:pos x="249" y="87"/>
                </a:cxn>
                <a:cxn ang="0">
                  <a:pos x="303" y="126"/>
                </a:cxn>
                <a:cxn ang="0">
                  <a:pos x="640" y="522"/>
                </a:cxn>
                <a:cxn ang="0">
                  <a:pos x="687" y="501"/>
                </a:cxn>
                <a:cxn ang="0">
                  <a:pos x="678" y="456"/>
                </a:cxn>
                <a:cxn ang="0">
                  <a:pos x="401" y="494"/>
                </a:cxn>
                <a:cxn ang="0">
                  <a:pos x="448" y="508"/>
                </a:cxn>
                <a:cxn ang="0">
                  <a:pos x="472" y="529"/>
                </a:cxn>
                <a:cxn ang="0">
                  <a:pos x="492" y="554"/>
                </a:cxn>
                <a:cxn ang="0">
                  <a:pos x="561" y="521"/>
                </a:cxn>
                <a:cxn ang="0">
                  <a:pos x="602" y="530"/>
                </a:cxn>
                <a:cxn ang="0">
                  <a:pos x="649" y="463"/>
                </a:cxn>
                <a:cxn ang="0">
                  <a:pos x="609" y="350"/>
                </a:cxn>
                <a:cxn ang="0">
                  <a:pos x="501" y="356"/>
                </a:cxn>
                <a:cxn ang="0">
                  <a:pos x="379" y="367"/>
                </a:cxn>
                <a:cxn ang="0">
                  <a:pos x="462" y="258"/>
                </a:cxn>
                <a:cxn ang="0">
                  <a:pos x="408" y="222"/>
                </a:cxn>
                <a:cxn ang="0">
                  <a:pos x="361" y="240"/>
                </a:cxn>
                <a:cxn ang="0">
                  <a:pos x="204" y="238"/>
                </a:cxn>
                <a:cxn ang="0">
                  <a:pos x="52" y="227"/>
                </a:cxn>
                <a:cxn ang="0">
                  <a:pos x="48" y="356"/>
                </a:cxn>
                <a:cxn ang="0">
                  <a:pos x="96" y="432"/>
                </a:cxn>
                <a:cxn ang="0">
                  <a:pos x="119" y="466"/>
                </a:cxn>
                <a:cxn ang="0">
                  <a:pos x="484" y="317"/>
                </a:cxn>
                <a:cxn ang="0">
                  <a:pos x="183" y="120"/>
                </a:cxn>
                <a:cxn ang="0">
                  <a:pos x="305" y="115"/>
                </a:cxn>
                <a:cxn ang="0">
                  <a:pos x="471" y="437"/>
                </a:cxn>
                <a:cxn ang="0">
                  <a:pos x="494" y="398"/>
                </a:cxn>
              </a:cxnLst>
              <a:rect l="0" t="0" r="r" b="b"/>
              <a:pathLst>
                <a:path w="702" h="566">
                  <a:moveTo>
                    <a:pt x="99" y="463"/>
                  </a:moveTo>
                  <a:cubicBezTo>
                    <a:pt x="102" y="462"/>
                    <a:pt x="107" y="463"/>
                    <a:pt x="108" y="465"/>
                  </a:cubicBezTo>
                  <a:cubicBezTo>
                    <a:pt x="110" y="466"/>
                    <a:pt x="122" y="468"/>
                    <a:pt x="124" y="470"/>
                  </a:cubicBezTo>
                  <a:cubicBezTo>
                    <a:pt x="125" y="474"/>
                    <a:pt x="128" y="476"/>
                    <a:pt x="128" y="476"/>
                  </a:cubicBezTo>
                  <a:cubicBezTo>
                    <a:pt x="127" y="477"/>
                    <a:pt x="130" y="480"/>
                    <a:pt x="133" y="480"/>
                  </a:cubicBezTo>
                  <a:cubicBezTo>
                    <a:pt x="136" y="482"/>
                    <a:pt x="136" y="485"/>
                    <a:pt x="137" y="485"/>
                  </a:cubicBezTo>
                  <a:cubicBezTo>
                    <a:pt x="139" y="487"/>
                    <a:pt x="137" y="488"/>
                    <a:pt x="139" y="488"/>
                  </a:cubicBezTo>
                  <a:cubicBezTo>
                    <a:pt x="140" y="490"/>
                    <a:pt x="140" y="493"/>
                    <a:pt x="139" y="491"/>
                  </a:cubicBezTo>
                  <a:cubicBezTo>
                    <a:pt x="139" y="491"/>
                    <a:pt x="139" y="493"/>
                    <a:pt x="136" y="493"/>
                  </a:cubicBezTo>
                  <a:cubicBezTo>
                    <a:pt x="133" y="491"/>
                    <a:pt x="133" y="490"/>
                    <a:pt x="130" y="490"/>
                  </a:cubicBezTo>
                  <a:cubicBezTo>
                    <a:pt x="127" y="490"/>
                    <a:pt x="125" y="487"/>
                    <a:pt x="125" y="485"/>
                  </a:cubicBezTo>
                  <a:cubicBezTo>
                    <a:pt x="127" y="485"/>
                    <a:pt x="125" y="485"/>
                    <a:pt x="124" y="485"/>
                  </a:cubicBezTo>
                  <a:cubicBezTo>
                    <a:pt x="122" y="485"/>
                    <a:pt x="119" y="484"/>
                    <a:pt x="121" y="482"/>
                  </a:cubicBezTo>
                  <a:cubicBezTo>
                    <a:pt x="121" y="480"/>
                    <a:pt x="119" y="482"/>
                    <a:pt x="119" y="480"/>
                  </a:cubicBezTo>
                  <a:cubicBezTo>
                    <a:pt x="118" y="479"/>
                    <a:pt x="118" y="479"/>
                    <a:pt x="116" y="479"/>
                  </a:cubicBezTo>
                  <a:cubicBezTo>
                    <a:pt x="113" y="480"/>
                    <a:pt x="113" y="477"/>
                    <a:pt x="115" y="477"/>
                  </a:cubicBezTo>
                  <a:cubicBezTo>
                    <a:pt x="118" y="476"/>
                    <a:pt x="115" y="477"/>
                    <a:pt x="113" y="474"/>
                  </a:cubicBezTo>
                  <a:cubicBezTo>
                    <a:pt x="113" y="471"/>
                    <a:pt x="110" y="476"/>
                    <a:pt x="110" y="474"/>
                  </a:cubicBezTo>
                  <a:cubicBezTo>
                    <a:pt x="108" y="473"/>
                    <a:pt x="110" y="471"/>
                    <a:pt x="110" y="471"/>
                  </a:cubicBezTo>
                  <a:cubicBezTo>
                    <a:pt x="108" y="470"/>
                    <a:pt x="107" y="474"/>
                    <a:pt x="107" y="471"/>
                  </a:cubicBezTo>
                  <a:cubicBezTo>
                    <a:pt x="107" y="470"/>
                    <a:pt x="104" y="473"/>
                    <a:pt x="104" y="471"/>
                  </a:cubicBezTo>
                  <a:cubicBezTo>
                    <a:pt x="102" y="471"/>
                    <a:pt x="105" y="470"/>
                    <a:pt x="104" y="470"/>
                  </a:cubicBezTo>
                  <a:cubicBezTo>
                    <a:pt x="102" y="468"/>
                    <a:pt x="104" y="466"/>
                    <a:pt x="107" y="466"/>
                  </a:cubicBezTo>
                  <a:cubicBezTo>
                    <a:pt x="108" y="466"/>
                    <a:pt x="105" y="465"/>
                    <a:pt x="104" y="466"/>
                  </a:cubicBezTo>
                  <a:cubicBezTo>
                    <a:pt x="101" y="466"/>
                    <a:pt x="98" y="463"/>
                    <a:pt x="99" y="463"/>
                  </a:cubicBezTo>
                  <a:close/>
                  <a:moveTo>
                    <a:pt x="64" y="431"/>
                  </a:moveTo>
                  <a:cubicBezTo>
                    <a:pt x="66" y="431"/>
                    <a:pt x="67" y="432"/>
                    <a:pt x="66" y="432"/>
                  </a:cubicBezTo>
                  <a:cubicBezTo>
                    <a:pt x="64" y="431"/>
                    <a:pt x="64" y="432"/>
                    <a:pt x="66" y="432"/>
                  </a:cubicBezTo>
                  <a:cubicBezTo>
                    <a:pt x="67" y="434"/>
                    <a:pt x="64" y="434"/>
                    <a:pt x="67" y="434"/>
                  </a:cubicBezTo>
                  <a:cubicBezTo>
                    <a:pt x="70" y="434"/>
                    <a:pt x="67" y="434"/>
                    <a:pt x="70" y="434"/>
                  </a:cubicBezTo>
                  <a:cubicBezTo>
                    <a:pt x="72" y="432"/>
                    <a:pt x="70" y="428"/>
                    <a:pt x="72" y="426"/>
                  </a:cubicBezTo>
                  <a:cubicBezTo>
                    <a:pt x="73" y="425"/>
                    <a:pt x="73" y="421"/>
                    <a:pt x="72" y="423"/>
                  </a:cubicBezTo>
                  <a:cubicBezTo>
                    <a:pt x="70" y="425"/>
                    <a:pt x="69" y="423"/>
                    <a:pt x="69" y="425"/>
                  </a:cubicBezTo>
                  <a:cubicBezTo>
                    <a:pt x="70" y="426"/>
                    <a:pt x="70" y="428"/>
                    <a:pt x="67" y="428"/>
                  </a:cubicBezTo>
                  <a:cubicBezTo>
                    <a:pt x="66" y="429"/>
                    <a:pt x="64" y="428"/>
                    <a:pt x="66" y="428"/>
                  </a:cubicBezTo>
                  <a:cubicBezTo>
                    <a:pt x="69" y="426"/>
                    <a:pt x="70" y="426"/>
                    <a:pt x="69" y="423"/>
                  </a:cubicBezTo>
                  <a:cubicBezTo>
                    <a:pt x="67" y="421"/>
                    <a:pt x="67" y="423"/>
                    <a:pt x="66" y="423"/>
                  </a:cubicBezTo>
                  <a:cubicBezTo>
                    <a:pt x="64" y="421"/>
                    <a:pt x="64" y="423"/>
                    <a:pt x="64" y="421"/>
                  </a:cubicBezTo>
                  <a:cubicBezTo>
                    <a:pt x="63" y="421"/>
                    <a:pt x="61" y="421"/>
                    <a:pt x="61" y="423"/>
                  </a:cubicBezTo>
                  <a:cubicBezTo>
                    <a:pt x="63" y="425"/>
                    <a:pt x="61" y="425"/>
                    <a:pt x="63" y="428"/>
                  </a:cubicBezTo>
                  <a:cubicBezTo>
                    <a:pt x="64" y="429"/>
                    <a:pt x="61" y="428"/>
                    <a:pt x="63" y="431"/>
                  </a:cubicBezTo>
                  <a:cubicBezTo>
                    <a:pt x="64" y="431"/>
                    <a:pt x="63" y="431"/>
                    <a:pt x="64" y="431"/>
                  </a:cubicBezTo>
                  <a:close/>
                  <a:moveTo>
                    <a:pt x="69" y="435"/>
                  </a:moveTo>
                  <a:cubicBezTo>
                    <a:pt x="69" y="435"/>
                    <a:pt x="70" y="437"/>
                    <a:pt x="69" y="437"/>
                  </a:cubicBezTo>
                  <a:cubicBezTo>
                    <a:pt x="67" y="437"/>
                    <a:pt x="69" y="438"/>
                    <a:pt x="70" y="438"/>
                  </a:cubicBezTo>
                  <a:cubicBezTo>
                    <a:pt x="72" y="438"/>
                    <a:pt x="70" y="440"/>
                    <a:pt x="70" y="440"/>
                  </a:cubicBezTo>
                  <a:cubicBezTo>
                    <a:pt x="70" y="440"/>
                    <a:pt x="70" y="442"/>
                    <a:pt x="73" y="443"/>
                  </a:cubicBezTo>
                  <a:cubicBezTo>
                    <a:pt x="75" y="445"/>
                    <a:pt x="73" y="445"/>
                    <a:pt x="75" y="445"/>
                  </a:cubicBezTo>
                  <a:cubicBezTo>
                    <a:pt x="75" y="446"/>
                    <a:pt x="75" y="446"/>
                    <a:pt x="77" y="446"/>
                  </a:cubicBezTo>
                  <a:cubicBezTo>
                    <a:pt x="78" y="448"/>
                    <a:pt x="78" y="446"/>
                    <a:pt x="78" y="445"/>
                  </a:cubicBezTo>
                  <a:cubicBezTo>
                    <a:pt x="77" y="445"/>
                    <a:pt x="77" y="445"/>
                    <a:pt x="77" y="445"/>
                  </a:cubicBezTo>
                  <a:cubicBezTo>
                    <a:pt x="77" y="443"/>
                    <a:pt x="77" y="443"/>
                    <a:pt x="77" y="443"/>
                  </a:cubicBezTo>
                  <a:cubicBezTo>
                    <a:pt x="75" y="445"/>
                    <a:pt x="75" y="443"/>
                    <a:pt x="75" y="443"/>
                  </a:cubicBezTo>
                  <a:cubicBezTo>
                    <a:pt x="73" y="443"/>
                    <a:pt x="72" y="440"/>
                    <a:pt x="72" y="440"/>
                  </a:cubicBezTo>
                  <a:cubicBezTo>
                    <a:pt x="73" y="438"/>
                    <a:pt x="72" y="440"/>
                    <a:pt x="72" y="438"/>
                  </a:cubicBezTo>
                  <a:cubicBezTo>
                    <a:pt x="70" y="437"/>
                    <a:pt x="73" y="438"/>
                    <a:pt x="73" y="437"/>
                  </a:cubicBezTo>
                  <a:cubicBezTo>
                    <a:pt x="73" y="437"/>
                    <a:pt x="73" y="437"/>
                    <a:pt x="73" y="435"/>
                  </a:cubicBezTo>
                  <a:cubicBezTo>
                    <a:pt x="73" y="435"/>
                    <a:pt x="72" y="435"/>
                    <a:pt x="72" y="434"/>
                  </a:cubicBezTo>
                  <a:cubicBezTo>
                    <a:pt x="72" y="434"/>
                    <a:pt x="72" y="432"/>
                    <a:pt x="70" y="434"/>
                  </a:cubicBezTo>
                  <a:cubicBezTo>
                    <a:pt x="69" y="435"/>
                    <a:pt x="66" y="435"/>
                    <a:pt x="66" y="435"/>
                  </a:cubicBezTo>
                  <a:cubicBezTo>
                    <a:pt x="67" y="437"/>
                    <a:pt x="67" y="435"/>
                    <a:pt x="69" y="435"/>
                  </a:cubicBezTo>
                  <a:close/>
                  <a:moveTo>
                    <a:pt x="78" y="418"/>
                  </a:moveTo>
                  <a:cubicBezTo>
                    <a:pt x="78" y="417"/>
                    <a:pt x="80" y="415"/>
                    <a:pt x="81" y="417"/>
                  </a:cubicBezTo>
                  <a:cubicBezTo>
                    <a:pt x="81" y="417"/>
                    <a:pt x="80" y="420"/>
                    <a:pt x="78" y="418"/>
                  </a:cubicBezTo>
                  <a:close/>
                  <a:moveTo>
                    <a:pt x="112" y="474"/>
                  </a:moveTo>
                  <a:cubicBezTo>
                    <a:pt x="113" y="474"/>
                    <a:pt x="115" y="476"/>
                    <a:pt x="113" y="477"/>
                  </a:cubicBezTo>
                  <a:cubicBezTo>
                    <a:pt x="113" y="477"/>
                    <a:pt x="110" y="476"/>
                    <a:pt x="112" y="474"/>
                  </a:cubicBezTo>
                  <a:close/>
                  <a:moveTo>
                    <a:pt x="86" y="434"/>
                  </a:moveTo>
                  <a:cubicBezTo>
                    <a:pt x="87" y="435"/>
                    <a:pt x="89" y="434"/>
                    <a:pt x="87" y="432"/>
                  </a:cubicBezTo>
                  <a:cubicBezTo>
                    <a:pt x="87" y="431"/>
                    <a:pt x="86" y="431"/>
                    <a:pt x="84" y="429"/>
                  </a:cubicBezTo>
                  <a:cubicBezTo>
                    <a:pt x="81" y="428"/>
                    <a:pt x="83" y="429"/>
                    <a:pt x="83" y="431"/>
                  </a:cubicBezTo>
                  <a:cubicBezTo>
                    <a:pt x="84" y="432"/>
                    <a:pt x="86" y="432"/>
                    <a:pt x="86" y="434"/>
                  </a:cubicBezTo>
                  <a:close/>
                  <a:moveTo>
                    <a:pt x="90" y="434"/>
                  </a:moveTo>
                  <a:cubicBezTo>
                    <a:pt x="90" y="432"/>
                    <a:pt x="90" y="432"/>
                    <a:pt x="90" y="431"/>
                  </a:cubicBezTo>
                  <a:cubicBezTo>
                    <a:pt x="89" y="429"/>
                    <a:pt x="87" y="428"/>
                    <a:pt x="86" y="426"/>
                  </a:cubicBezTo>
                  <a:cubicBezTo>
                    <a:pt x="84" y="425"/>
                    <a:pt x="84" y="426"/>
                    <a:pt x="84" y="428"/>
                  </a:cubicBezTo>
                  <a:cubicBezTo>
                    <a:pt x="86" y="428"/>
                    <a:pt x="86" y="429"/>
                    <a:pt x="87" y="429"/>
                  </a:cubicBezTo>
                  <a:cubicBezTo>
                    <a:pt x="87" y="429"/>
                    <a:pt x="87" y="431"/>
                    <a:pt x="89" y="434"/>
                  </a:cubicBezTo>
                  <a:cubicBezTo>
                    <a:pt x="90" y="434"/>
                    <a:pt x="90" y="434"/>
                    <a:pt x="90" y="434"/>
                  </a:cubicBezTo>
                  <a:close/>
                  <a:moveTo>
                    <a:pt x="83" y="425"/>
                  </a:moveTo>
                  <a:cubicBezTo>
                    <a:pt x="83" y="426"/>
                    <a:pt x="83" y="426"/>
                    <a:pt x="84" y="426"/>
                  </a:cubicBezTo>
                  <a:cubicBezTo>
                    <a:pt x="86" y="425"/>
                    <a:pt x="84" y="423"/>
                    <a:pt x="83" y="423"/>
                  </a:cubicBezTo>
                  <a:cubicBezTo>
                    <a:pt x="81" y="423"/>
                    <a:pt x="81" y="425"/>
                    <a:pt x="81" y="426"/>
                  </a:cubicBezTo>
                  <a:cubicBezTo>
                    <a:pt x="81" y="428"/>
                    <a:pt x="81" y="425"/>
                    <a:pt x="83" y="425"/>
                  </a:cubicBezTo>
                  <a:close/>
                  <a:moveTo>
                    <a:pt x="95" y="437"/>
                  </a:moveTo>
                  <a:cubicBezTo>
                    <a:pt x="96" y="437"/>
                    <a:pt x="93" y="438"/>
                    <a:pt x="93" y="438"/>
                  </a:cubicBezTo>
                  <a:cubicBezTo>
                    <a:pt x="93" y="440"/>
                    <a:pt x="95" y="442"/>
                    <a:pt x="96" y="440"/>
                  </a:cubicBezTo>
                  <a:cubicBezTo>
                    <a:pt x="96" y="437"/>
                    <a:pt x="96" y="442"/>
                    <a:pt x="96" y="442"/>
                  </a:cubicBezTo>
                  <a:cubicBezTo>
                    <a:pt x="98" y="442"/>
                    <a:pt x="98" y="440"/>
                    <a:pt x="98" y="437"/>
                  </a:cubicBezTo>
                  <a:cubicBezTo>
                    <a:pt x="98" y="435"/>
                    <a:pt x="95" y="432"/>
                    <a:pt x="93" y="432"/>
                  </a:cubicBezTo>
                  <a:cubicBezTo>
                    <a:pt x="93" y="432"/>
                    <a:pt x="95" y="435"/>
                    <a:pt x="93" y="435"/>
                  </a:cubicBezTo>
                  <a:cubicBezTo>
                    <a:pt x="93" y="435"/>
                    <a:pt x="92" y="438"/>
                    <a:pt x="93" y="437"/>
                  </a:cubicBezTo>
                  <a:cubicBezTo>
                    <a:pt x="95" y="437"/>
                    <a:pt x="95" y="435"/>
                    <a:pt x="95" y="437"/>
                  </a:cubicBezTo>
                  <a:close/>
                  <a:moveTo>
                    <a:pt x="95" y="440"/>
                  </a:moveTo>
                  <a:cubicBezTo>
                    <a:pt x="93" y="440"/>
                    <a:pt x="92" y="438"/>
                    <a:pt x="92" y="440"/>
                  </a:cubicBezTo>
                  <a:cubicBezTo>
                    <a:pt x="92" y="440"/>
                    <a:pt x="93" y="442"/>
                    <a:pt x="95" y="443"/>
                  </a:cubicBezTo>
                  <a:cubicBezTo>
                    <a:pt x="95" y="445"/>
                    <a:pt x="95" y="442"/>
                    <a:pt x="95" y="440"/>
                  </a:cubicBezTo>
                  <a:close/>
                  <a:moveTo>
                    <a:pt x="98" y="445"/>
                  </a:moveTo>
                  <a:cubicBezTo>
                    <a:pt x="96" y="445"/>
                    <a:pt x="96" y="443"/>
                    <a:pt x="96" y="443"/>
                  </a:cubicBezTo>
                  <a:cubicBezTo>
                    <a:pt x="98" y="443"/>
                    <a:pt x="98" y="445"/>
                    <a:pt x="98" y="445"/>
                  </a:cubicBezTo>
                  <a:close/>
                  <a:moveTo>
                    <a:pt x="142" y="194"/>
                  </a:moveTo>
                  <a:cubicBezTo>
                    <a:pt x="143" y="196"/>
                    <a:pt x="148" y="193"/>
                    <a:pt x="151" y="190"/>
                  </a:cubicBezTo>
                  <a:cubicBezTo>
                    <a:pt x="156" y="188"/>
                    <a:pt x="154" y="191"/>
                    <a:pt x="160" y="190"/>
                  </a:cubicBezTo>
                  <a:cubicBezTo>
                    <a:pt x="166" y="187"/>
                    <a:pt x="160" y="179"/>
                    <a:pt x="168" y="177"/>
                  </a:cubicBezTo>
                  <a:cubicBezTo>
                    <a:pt x="174" y="177"/>
                    <a:pt x="169" y="173"/>
                    <a:pt x="177" y="170"/>
                  </a:cubicBezTo>
                  <a:cubicBezTo>
                    <a:pt x="186" y="166"/>
                    <a:pt x="191" y="162"/>
                    <a:pt x="197" y="162"/>
                  </a:cubicBezTo>
                  <a:cubicBezTo>
                    <a:pt x="207" y="159"/>
                    <a:pt x="203" y="156"/>
                    <a:pt x="200" y="156"/>
                  </a:cubicBezTo>
                  <a:cubicBezTo>
                    <a:pt x="195" y="154"/>
                    <a:pt x="192" y="146"/>
                    <a:pt x="182" y="146"/>
                  </a:cubicBezTo>
                  <a:cubicBezTo>
                    <a:pt x="172" y="146"/>
                    <a:pt x="177" y="149"/>
                    <a:pt x="174" y="151"/>
                  </a:cubicBezTo>
                  <a:cubicBezTo>
                    <a:pt x="172" y="151"/>
                    <a:pt x="174" y="149"/>
                    <a:pt x="172" y="148"/>
                  </a:cubicBezTo>
                  <a:cubicBezTo>
                    <a:pt x="171" y="146"/>
                    <a:pt x="171" y="148"/>
                    <a:pt x="166" y="146"/>
                  </a:cubicBezTo>
                  <a:cubicBezTo>
                    <a:pt x="157" y="145"/>
                    <a:pt x="159" y="140"/>
                    <a:pt x="150" y="143"/>
                  </a:cubicBezTo>
                  <a:cubicBezTo>
                    <a:pt x="142" y="145"/>
                    <a:pt x="127" y="145"/>
                    <a:pt x="130" y="146"/>
                  </a:cubicBezTo>
                  <a:cubicBezTo>
                    <a:pt x="131" y="148"/>
                    <a:pt x="130" y="151"/>
                    <a:pt x="134" y="152"/>
                  </a:cubicBezTo>
                  <a:cubicBezTo>
                    <a:pt x="139" y="154"/>
                    <a:pt x="134" y="156"/>
                    <a:pt x="134" y="157"/>
                  </a:cubicBezTo>
                  <a:cubicBezTo>
                    <a:pt x="134" y="160"/>
                    <a:pt x="131" y="157"/>
                    <a:pt x="131" y="160"/>
                  </a:cubicBezTo>
                  <a:cubicBezTo>
                    <a:pt x="131" y="163"/>
                    <a:pt x="127" y="165"/>
                    <a:pt x="128" y="165"/>
                  </a:cubicBezTo>
                  <a:cubicBezTo>
                    <a:pt x="131" y="166"/>
                    <a:pt x="133" y="168"/>
                    <a:pt x="128" y="168"/>
                  </a:cubicBezTo>
                  <a:cubicBezTo>
                    <a:pt x="125" y="168"/>
                    <a:pt x="125" y="168"/>
                    <a:pt x="127" y="171"/>
                  </a:cubicBezTo>
                  <a:cubicBezTo>
                    <a:pt x="127" y="173"/>
                    <a:pt x="121" y="176"/>
                    <a:pt x="121" y="179"/>
                  </a:cubicBezTo>
                  <a:cubicBezTo>
                    <a:pt x="121" y="180"/>
                    <a:pt x="119" y="180"/>
                    <a:pt x="121" y="182"/>
                  </a:cubicBezTo>
                  <a:cubicBezTo>
                    <a:pt x="122" y="182"/>
                    <a:pt x="124" y="182"/>
                    <a:pt x="133" y="185"/>
                  </a:cubicBezTo>
                  <a:cubicBezTo>
                    <a:pt x="139" y="188"/>
                    <a:pt x="139" y="193"/>
                    <a:pt x="142" y="194"/>
                  </a:cubicBezTo>
                  <a:close/>
                  <a:moveTo>
                    <a:pt x="274" y="221"/>
                  </a:moveTo>
                  <a:cubicBezTo>
                    <a:pt x="274" y="226"/>
                    <a:pt x="274" y="221"/>
                    <a:pt x="282" y="224"/>
                  </a:cubicBezTo>
                  <a:cubicBezTo>
                    <a:pt x="290" y="226"/>
                    <a:pt x="280" y="224"/>
                    <a:pt x="285" y="227"/>
                  </a:cubicBezTo>
                  <a:cubicBezTo>
                    <a:pt x="290" y="229"/>
                    <a:pt x="288" y="226"/>
                    <a:pt x="294" y="227"/>
                  </a:cubicBezTo>
                  <a:cubicBezTo>
                    <a:pt x="300" y="229"/>
                    <a:pt x="297" y="227"/>
                    <a:pt x="300" y="227"/>
                  </a:cubicBezTo>
                  <a:cubicBezTo>
                    <a:pt x="303" y="229"/>
                    <a:pt x="305" y="226"/>
                    <a:pt x="308" y="226"/>
                  </a:cubicBezTo>
                  <a:cubicBezTo>
                    <a:pt x="309" y="226"/>
                    <a:pt x="312" y="222"/>
                    <a:pt x="309" y="221"/>
                  </a:cubicBezTo>
                  <a:cubicBezTo>
                    <a:pt x="308" y="219"/>
                    <a:pt x="311" y="219"/>
                    <a:pt x="308" y="218"/>
                  </a:cubicBezTo>
                  <a:cubicBezTo>
                    <a:pt x="305" y="218"/>
                    <a:pt x="299" y="222"/>
                    <a:pt x="300" y="219"/>
                  </a:cubicBezTo>
                  <a:cubicBezTo>
                    <a:pt x="303" y="216"/>
                    <a:pt x="296" y="216"/>
                    <a:pt x="297" y="215"/>
                  </a:cubicBezTo>
                  <a:cubicBezTo>
                    <a:pt x="299" y="215"/>
                    <a:pt x="303" y="218"/>
                    <a:pt x="305" y="216"/>
                  </a:cubicBezTo>
                  <a:cubicBezTo>
                    <a:pt x="308" y="215"/>
                    <a:pt x="302" y="216"/>
                    <a:pt x="306" y="213"/>
                  </a:cubicBezTo>
                  <a:cubicBezTo>
                    <a:pt x="309" y="212"/>
                    <a:pt x="309" y="216"/>
                    <a:pt x="312" y="215"/>
                  </a:cubicBezTo>
                  <a:cubicBezTo>
                    <a:pt x="314" y="213"/>
                    <a:pt x="312" y="216"/>
                    <a:pt x="316" y="216"/>
                  </a:cubicBezTo>
                  <a:cubicBezTo>
                    <a:pt x="319" y="216"/>
                    <a:pt x="319" y="212"/>
                    <a:pt x="317" y="210"/>
                  </a:cubicBezTo>
                  <a:cubicBezTo>
                    <a:pt x="317" y="207"/>
                    <a:pt x="312" y="210"/>
                    <a:pt x="312" y="207"/>
                  </a:cubicBezTo>
                  <a:cubicBezTo>
                    <a:pt x="312" y="205"/>
                    <a:pt x="311" y="208"/>
                    <a:pt x="303" y="202"/>
                  </a:cubicBezTo>
                  <a:cubicBezTo>
                    <a:pt x="300" y="201"/>
                    <a:pt x="299" y="201"/>
                    <a:pt x="300" y="202"/>
                  </a:cubicBezTo>
                  <a:cubicBezTo>
                    <a:pt x="300" y="204"/>
                    <a:pt x="294" y="202"/>
                    <a:pt x="293" y="199"/>
                  </a:cubicBezTo>
                  <a:cubicBezTo>
                    <a:pt x="291" y="194"/>
                    <a:pt x="287" y="196"/>
                    <a:pt x="290" y="193"/>
                  </a:cubicBezTo>
                  <a:cubicBezTo>
                    <a:pt x="291" y="190"/>
                    <a:pt x="291" y="187"/>
                    <a:pt x="288" y="184"/>
                  </a:cubicBezTo>
                  <a:cubicBezTo>
                    <a:pt x="285" y="182"/>
                    <a:pt x="285" y="173"/>
                    <a:pt x="280" y="168"/>
                  </a:cubicBezTo>
                  <a:cubicBezTo>
                    <a:pt x="277" y="163"/>
                    <a:pt x="279" y="166"/>
                    <a:pt x="273" y="162"/>
                  </a:cubicBezTo>
                  <a:cubicBezTo>
                    <a:pt x="267" y="159"/>
                    <a:pt x="271" y="165"/>
                    <a:pt x="264" y="162"/>
                  </a:cubicBezTo>
                  <a:cubicBezTo>
                    <a:pt x="261" y="160"/>
                    <a:pt x="258" y="162"/>
                    <a:pt x="259" y="166"/>
                  </a:cubicBezTo>
                  <a:cubicBezTo>
                    <a:pt x="262" y="171"/>
                    <a:pt x="261" y="177"/>
                    <a:pt x="267" y="182"/>
                  </a:cubicBezTo>
                  <a:cubicBezTo>
                    <a:pt x="270" y="184"/>
                    <a:pt x="265" y="185"/>
                    <a:pt x="264" y="187"/>
                  </a:cubicBezTo>
                  <a:cubicBezTo>
                    <a:pt x="264" y="187"/>
                    <a:pt x="262" y="187"/>
                    <a:pt x="259" y="180"/>
                  </a:cubicBezTo>
                  <a:cubicBezTo>
                    <a:pt x="256" y="176"/>
                    <a:pt x="258" y="171"/>
                    <a:pt x="252" y="170"/>
                  </a:cubicBezTo>
                  <a:cubicBezTo>
                    <a:pt x="245" y="168"/>
                    <a:pt x="252" y="168"/>
                    <a:pt x="247" y="166"/>
                  </a:cubicBezTo>
                  <a:cubicBezTo>
                    <a:pt x="241" y="165"/>
                    <a:pt x="236" y="165"/>
                    <a:pt x="241" y="168"/>
                  </a:cubicBezTo>
                  <a:cubicBezTo>
                    <a:pt x="245" y="170"/>
                    <a:pt x="241" y="171"/>
                    <a:pt x="244" y="171"/>
                  </a:cubicBezTo>
                  <a:cubicBezTo>
                    <a:pt x="247" y="171"/>
                    <a:pt x="250" y="174"/>
                    <a:pt x="242" y="173"/>
                  </a:cubicBezTo>
                  <a:cubicBezTo>
                    <a:pt x="236" y="171"/>
                    <a:pt x="239" y="179"/>
                    <a:pt x="236" y="176"/>
                  </a:cubicBezTo>
                  <a:cubicBezTo>
                    <a:pt x="232" y="173"/>
                    <a:pt x="241" y="171"/>
                    <a:pt x="232" y="168"/>
                  </a:cubicBezTo>
                  <a:cubicBezTo>
                    <a:pt x="223" y="166"/>
                    <a:pt x="221" y="166"/>
                    <a:pt x="218" y="168"/>
                  </a:cubicBezTo>
                  <a:cubicBezTo>
                    <a:pt x="215" y="170"/>
                    <a:pt x="223" y="170"/>
                    <a:pt x="212" y="173"/>
                  </a:cubicBezTo>
                  <a:cubicBezTo>
                    <a:pt x="206" y="174"/>
                    <a:pt x="215" y="170"/>
                    <a:pt x="213" y="168"/>
                  </a:cubicBezTo>
                  <a:cubicBezTo>
                    <a:pt x="213" y="165"/>
                    <a:pt x="217" y="163"/>
                    <a:pt x="212" y="160"/>
                  </a:cubicBezTo>
                  <a:cubicBezTo>
                    <a:pt x="207" y="159"/>
                    <a:pt x="198" y="165"/>
                    <a:pt x="192" y="166"/>
                  </a:cubicBezTo>
                  <a:cubicBezTo>
                    <a:pt x="188" y="166"/>
                    <a:pt x="185" y="170"/>
                    <a:pt x="180" y="173"/>
                  </a:cubicBezTo>
                  <a:cubicBezTo>
                    <a:pt x="174" y="176"/>
                    <a:pt x="182" y="176"/>
                    <a:pt x="182" y="177"/>
                  </a:cubicBezTo>
                  <a:cubicBezTo>
                    <a:pt x="182" y="179"/>
                    <a:pt x="178" y="177"/>
                    <a:pt x="175" y="180"/>
                  </a:cubicBezTo>
                  <a:cubicBezTo>
                    <a:pt x="172" y="185"/>
                    <a:pt x="172" y="188"/>
                    <a:pt x="175" y="187"/>
                  </a:cubicBezTo>
                  <a:cubicBezTo>
                    <a:pt x="178" y="185"/>
                    <a:pt x="178" y="188"/>
                    <a:pt x="180" y="190"/>
                  </a:cubicBezTo>
                  <a:cubicBezTo>
                    <a:pt x="182" y="191"/>
                    <a:pt x="191" y="190"/>
                    <a:pt x="194" y="188"/>
                  </a:cubicBezTo>
                  <a:cubicBezTo>
                    <a:pt x="195" y="188"/>
                    <a:pt x="203" y="190"/>
                    <a:pt x="188" y="193"/>
                  </a:cubicBezTo>
                  <a:cubicBezTo>
                    <a:pt x="178" y="194"/>
                    <a:pt x="177" y="196"/>
                    <a:pt x="182" y="199"/>
                  </a:cubicBezTo>
                  <a:cubicBezTo>
                    <a:pt x="186" y="202"/>
                    <a:pt x="186" y="202"/>
                    <a:pt x="192" y="201"/>
                  </a:cubicBezTo>
                  <a:cubicBezTo>
                    <a:pt x="198" y="201"/>
                    <a:pt x="195" y="202"/>
                    <a:pt x="203" y="202"/>
                  </a:cubicBezTo>
                  <a:cubicBezTo>
                    <a:pt x="210" y="202"/>
                    <a:pt x="212" y="199"/>
                    <a:pt x="218" y="202"/>
                  </a:cubicBezTo>
                  <a:cubicBezTo>
                    <a:pt x="226" y="204"/>
                    <a:pt x="224" y="201"/>
                    <a:pt x="227" y="204"/>
                  </a:cubicBezTo>
                  <a:cubicBezTo>
                    <a:pt x="230" y="205"/>
                    <a:pt x="236" y="207"/>
                    <a:pt x="232" y="207"/>
                  </a:cubicBezTo>
                  <a:cubicBezTo>
                    <a:pt x="226" y="207"/>
                    <a:pt x="230" y="208"/>
                    <a:pt x="221" y="207"/>
                  </a:cubicBezTo>
                  <a:cubicBezTo>
                    <a:pt x="213" y="205"/>
                    <a:pt x="200" y="207"/>
                    <a:pt x="191" y="208"/>
                  </a:cubicBezTo>
                  <a:cubicBezTo>
                    <a:pt x="183" y="210"/>
                    <a:pt x="189" y="215"/>
                    <a:pt x="194" y="218"/>
                  </a:cubicBezTo>
                  <a:cubicBezTo>
                    <a:pt x="197" y="222"/>
                    <a:pt x="212" y="221"/>
                    <a:pt x="215" y="221"/>
                  </a:cubicBezTo>
                  <a:cubicBezTo>
                    <a:pt x="220" y="221"/>
                    <a:pt x="215" y="227"/>
                    <a:pt x="218" y="229"/>
                  </a:cubicBezTo>
                  <a:cubicBezTo>
                    <a:pt x="220" y="232"/>
                    <a:pt x="220" y="233"/>
                    <a:pt x="224" y="232"/>
                  </a:cubicBezTo>
                  <a:cubicBezTo>
                    <a:pt x="232" y="232"/>
                    <a:pt x="235" y="233"/>
                    <a:pt x="236" y="232"/>
                  </a:cubicBezTo>
                  <a:cubicBezTo>
                    <a:pt x="239" y="230"/>
                    <a:pt x="252" y="230"/>
                    <a:pt x="256" y="227"/>
                  </a:cubicBezTo>
                  <a:cubicBezTo>
                    <a:pt x="261" y="224"/>
                    <a:pt x="262" y="227"/>
                    <a:pt x="267" y="224"/>
                  </a:cubicBezTo>
                  <a:cubicBezTo>
                    <a:pt x="271" y="221"/>
                    <a:pt x="267" y="221"/>
                    <a:pt x="271" y="219"/>
                  </a:cubicBezTo>
                  <a:cubicBezTo>
                    <a:pt x="273" y="218"/>
                    <a:pt x="274" y="218"/>
                    <a:pt x="274" y="221"/>
                  </a:cubicBezTo>
                  <a:close/>
                  <a:moveTo>
                    <a:pt x="284" y="168"/>
                  </a:moveTo>
                  <a:cubicBezTo>
                    <a:pt x="284" y="166"/>
                    <a:pt x="285" y="166"/>
                    <a:pt x="287" y="163"/>
                  </a:cubicBezTo>
                  <a:cubicBezTo>
                    <a:pt x="288" y="160"/>
                    <a:pt x="291" y="157"/>
                    <a:pt x="288" y="157"/>
                  </a:cubicBezTo>
                  <a:cubicBezTo>
                    <a:pt x="285" y="156"/>
                    <a:pt x="287" y="154"/>
                    <a:pt x="279" y="154"/>
                  </a:cubicBezTo>
                  <a:cubicBezTo>
                    <a:pt x="270" y="156"/>
                    <a:pt x="267" y="159"/>
                    <a:pt x="271" y="159"/>
                  </a:cubicBezTo>
                  <a:cubicBezTo>
                    <a:pt x="276" y="160"/>
                    <a:pt x="276" y="162"/>
                    <a:pt x="276" y="162"/>
                  </a:cubicBezTo>
                  <a:cubicBezTo>
                    <a:pt x="276" y="163"/>
                    <a:pt x="279" y="165"/>
                    <a:pt x="282" y="168"/>
                  </a:cubicBezTo>
                  <a:cubicBezTo>
                    <a:pt x="284" y="168"/>
                    <a:pt x="284" y="168"/>
                    <a:pt x="284" y="168"/>
                  </a:cubicBezTo>
                  <a:close/>
                  <a:moveTo>
                    <a:pt x="474" y="213"/>
                  </a:moveTo>
                  <a:cubicBezTo>
                    <a:pt x="480" y="218"/>
                    <a:pt x="480" y="216"/>
                    <a:pt x="475" y="212"/>
                  </a:cubicBezTo>
                  <a:cubicBezTo>
                    <a:pt x="471" y="207"/>
                    <a:pt x="483" y="212"/>
                    <a:pt x="491" y="212"/>
                  </a:cubicBezTo>
                  <a:cubicBezTo>
                    <a:pt x="498" y="213"/>
                    <a:pt x="491" y="202"/>
                    <a:pt x="495" y="205"/>
                  </a:cubicBezTo>
                  <a:cubicBezTo>
                    <a:pt x="498" y="210"/>
                    <a:pt x="501" y="204"/>
                    <a:pt x="503" y="210"/>
                  </a:cubicBezTo>
                  <a:cubicBezTo>
                    <a:pt x="503" y="216"/>
                    <a:pt x="504" y="215"/>
                    <a:pt x="513" y="218"/>
                  </a:cubicBezTo>
                  <a:cubicBezTo>
                    <a:pt x="521" y="221"/>
                    <a:pt x="518" y="224"/>
                    <a:pt x="513" y="224"/>
                  </a:cubicBezTo>
                  <a:cubicBezTo>
                    <a:pt x="509" y="224"/>
                    <a:pt x="507" y="230"/>
                    <a:pt x="513" y="229"/>
                  </a:cubicBezTo>
                  <a:cubicBezTo>
                    <a:pt x="521" y="227"/>
                    <a:pt x="530" y="230"/>
                    <a:pt x="532" y="233"/>
                  </a:cubicBezTo>
                  <a:cubicBezTo>
                    <a:pt x="533" y="236"/>
                    <a:pt x="539" y="235"/>
                    <a:pt x="541" y="241"/>
                  </a:cubicBezTo>
                  <a:cubicBezTo>
                    <a:pt x="541" y="247"/>
                    <a:pt x="547" y="250"/>
                    <a:pt x="542" y="252"/>
                  </a:cubicBezTo>
                  <a:cubicBezTo>
                    <a:pt x="539" y="255"/>
                    <a:pt x="538" y="258"/>
                    <a:pt x="530" y="263"/>
                  </a:cubicBezTo>
                  <a:cubicBezTo>
                    <a:pt x="524" y="268"/>
                    <a:pt x="539" y="277"/>
                    <a:pt x="533" y="274"/>
                  </a:cubicBezTo>
                  <a:cubicBezTo>
                    <a:pt x="526" y="272"/>
                    <a:pt x="527" y="280"/>
                    <a:pt x="512" y="277"/>
                  </a:cubicBezTo>
                  <a:cubicBezTo>
                    <a:pt x="497" y="272"/>
                    <a:pt x="509" y="277"/>
                    <a:pt x="501" y="281"/>
                  </a:cubicBezTo>
                  <a:cubicBezTo>
                    <a:pt x="494" y="285"/>
                    <a:pt x="503" y="295"/>
                    <a:pt x="513" y="289"/>
                  </a:cubicBezTo>
                  <a:cubicBezTo>
                    <a:pt x="524" y="285"/>
                    <a:pt x="523" y="294"/>
                    <a:pt x="527" y="289"/>
                  </a:cubicBezTo>
                  <a:cubicBezTo>
                    <a:pt x="532" y="285"/>
                    <a:pt x="530" y="294"/>
                    <a:pt x="532" y="291"/>
                  </a:cubicBezTo>
                  <a:cubicBezTo>
                    <a:pt x="533" y="288"/>
                    <a:pt x="532" y="285"/>
                    <a:pt x="541" y="294"/>
                  </a:cubicBezTo>
                  <a:cubicBezTo>
                    <a:pt x="548" y="305"/>
                    <a:pt x="545" y="295"/>
                    <a:pt x="551" y="300"/>
                  </a:cubicBezTo>
                  <a:cubicBezTo>
                    <a:pt x="556" y="305"/>
                    <a:pt x="541" y="299"/>
                    <a:pt x="550" y="306"/>
                  </a:cubicBezTo>
                  <a:cubicBezTo>
                    <a:pt x="555" y="313"/>
                    <a:pt x="564" y="309"/>
                    <a:pt x="567" y="314"/>
                  </a:cubicBezTo>
                  <a:cubicBezTo>
                    <a:pt x="571" y="319"/>
                    <a:pt x="582" y="320"/>
                    <a:pt x="590" y="323"/>
                  </a:cubicBezTo>
                  <a:cubicBezTo>
                    <a:pt x="597" y="327"/>
                    <a:pt x="596" y="319"/>
                    <a:pt x="590" y="314"/>
                  </a:cubicBezTo>
                  <a:cubicBezTo>
                    <a:pt x="583" y="308"/>
                    <a:pt x="570" y="302"/>
                    <a:pt x="571" y="299"/>
                  </a:cubicBezTo>
                  <a:cubicBezTo>
                    <a:pt x="573" y="295"/>
                    <a:pt x="580" y="306"/>
                    <a:pt x="580" y="302"/>
                  </a:cubicBezTo>
                  <a:cubicBezTo>
                    <a:pt x="582" y="299"/>
                    <a:pt x="586" y="308"/>
                    <a:pt x="594" y="309"/>
                  </a:cubicBezTo>
                  <a:cubicBezTo>
                    <a:pt x="600" y="309"/>
                    <a:pt x="603" y="322"/>
                    <a:pt x="603" y="314"/>
                  </a:cubicBezTo>
                  <a:cubicBezTo>
                    <a:pt x="602" y="306"/>
                    <a:pt x="605" y="316"/>
                    <a:pt x="603" y="306"/>
                  </a:cubicBezTo>
                  <a:cubicBezTo>
                    <a:pt x="603" y="299"/>
                    <a:pt x="605" y="311"/>
                    <a:pt x="606" y="303"/>
                  </a:cubicBezTo>
                  <a:cubicBezTo>
                    <a:pt x="608" y="295"/>
                    <a:pt x="600" y="300"/>
                    <a:pt x="603" y="295"/>
                  </a:cubicBezTo>
                  <a:cubicBezTo>
                    <a:pt x="606" y="292"/>
                    <a:pt x="597" y="295"/>
                    <a:pt x="600" y="291"/>
                  </a:cubicBezTo>
                  <a:cubicBezTo>
                    <a:pt x="603" y="288"/>
                    <a:pt x="602" y="286"/>
                    <a:pt x="593" y="283"/>
                  </a:cubicBezTo>
                  <a:cubicBezTo>
                    <a:pt x="585" y="280"/>
                    <a:pt x="588" y="271"/>
                    <a:pt x="583" y="272"/>
                  </a:cubicBezTo>
                  <a:cubicBezTo>
                    <a:pt x="577" y="274"/>
                    <a:pt x="576" y="269"/>
                    <a:pt x="582" y="269"/>
                  </a:cubicBezTo>
                  <a:cubicBezTo>
                    <a:pt x="588" y="268"/>
                    <a:pt x="577" y="261"/>
                    <a:pt x="582" y="263"/>
                  </a:cubicBezTo>
                  <a:cubicBezTo>
                    <a:pt x="588" y="264"/>
                    <a:pt x="585" y="257"/>
                    <a:pt x="590" y="263"/>
                  </a:cubicBezTo>
                  <a:cubicBezTo>
                    <a:pt x="593" y="268"/>
                    <a:pt x="594" y="263"/>
                    <a:pt x="596" y="268"/>
                  </a:cubicBezTo>
                  <a:cubicBezTo>
                    <a:pt x="596" y="271"/>
                    <a:pt x="599" y="268"/>
                    <a:pt x="599" y="272"/>
                  </a:cubicBezTo>
                  <a:cubicBezTo>
                    <a:pt x="599" y="275"/>
                    <a:pt x="618" y="289"/>
                    <a:pt x="615" y="278"/>
                  </a:cubicBezTo>
                  <a:cubicBezTo>
                    <a:pt x="614" y="268"/>
                    <a:pt x="626" y="275"/>
                    <a:pt x="625" y="271"/>
                  </a:cubicBezTo>
                  <a:cubicBezTo>
                    <a:pt x="622" y="266"/>
                    <a:pt x="628" y="269"/>
                    <a:pt x="625" y="266"/>
                  </a:cubicBezTo>
                  <a:cubicBezTo>
                    <a:pt x="623" y="263"/>
                    <a:pt x="634" y="264"/>
                    <a:pt x="629" y="257"/>
                  </a:cubicBezTo>
                  <a:cubicBezTo>
                    <a:pt x="625" y="247"/>
                    <a:pt x="615" y="260"/>
                    <a:pt x="618" y="252"/>
                  </a:cubicBezTo>
                  <a:cubicBezTo>
                    <a:pt x="620" y="244"/>
                    <a:pt x="609" y="254"/>
                    <a:pt x="612" y="249"/>
                  </a:cubicBezTo>
                  <a:cubicBezTo>
                    <a:pt x="614" y="244"/>
                    <a:pt x="611" y="246"/>
                    <a:pt x="605" y="241"/>
                  </a:cubicBezTo>
                  <a:cubicBezTo>
                    <a:pt x="599" y="236"/>
                    <a:pt x="590" y="241"/>
                    <a:pt x="588" y="235"/>
                  </a:cubicBezTo>
                  <a:cubicBezTo>
                    <a:pt x="588" y="229"/>
                    <a:pt x="571" y="235"/>
                    <a:pt x="579" y="230"/>
                  </a:cubicBezTo>
                  <a:cubicBezTo>
                    <a:pt x="586" y="226"/>
                    <a:pt x="573" y="221"/>
                    <a:pt x="580" y="222"/>
                  </a:cubicBezTo>
                  <a:cubicBezTo>
                    <a:pt x="588" y="224"/>
                    <a:pt x="594" y="219"/>
                    <a:pt x="582" y="218"/>
                  </a:cubicBezTo>
                  <a:cubicBezTo>
                    <a:pt x="568" y="216"/>
                    <a:pt x="580" y="216"/>
                    <a:pt x="585" y="213"/>
                  </a:cubicBezTo>
                  <a:cubicBezTo>
                    <a:pt x="590" y="210"/>
                    <a:pt x="579" y="205"/>
                    <a:pt x="576" y="207"/>
                  </a:cubicBezTo>
                  <a:cubicBezTo>
                    <a:pt x="574" y="208"/>
                    <a:pt x="564" y="208"/>
                    <a:pt x="571" y="205"/>
                  </a:cubicBezTo>
                  <a:cubicBezTo>
                    <a:pt x="579" y="204"/>
                    <a:pt x="579" y="204"/>
                    <a:pt x="570" y="199"/>
                  </a:cubicBezTo>
                  <a:cubicBezTo>
                    <a:pt x="559" y="194"/>
                    <a:pt x="558" y="204"/>
                    <a:pt x="558" y="198"/>
                  </a:cubicBezTo>
                  <a:cubicBezTo>
                    <a:pt x="559" y="190"/>
                    <a:pt x="553" y="196"/>
                    <a:pt x="553" y="193"/>
                  </a:cubicBezTo>
                  <a:cubicBezTo>
                    <a:pt x="553" y="188"/>
                    <a:pt x="545" y="184"/>
                    <a:pt x="541" y="190"/>
                  </a:cubicBezTo>
                  <a:cubicBezTo>
                    <a:pt x="535" y="194"/>
                    <a:pt x="535" y="188"/>
                    <a:pt x="532" y="182"/>
                  </a:cubicBezTo>
                  <a:cubicBezTo>
                    <a:pt x="529" y="176"/>
                    <a:pt x="527" y="184"/>
                    <a:pt x="524" y="177"/>
                  </a:cubicBezTo>
                  <a:cubicBezTo>
                    <a:pt x="519" y="171"/>
                    <a:pt x="513" y="174"/>
                    <a:pt x="510" y="171"/>
                  </a:cubicBezTo>
                  <a:cubicBezTo>
                    <a:pt x="507" y="170"/>
                    <a:pt x="498" y="166"/>
                    <a:pt x="495" y="174"/>
                  </a:cubicBezTo>
                  <a:cubicBezTo>
                    <a:pt x="492" y="182"/>
                    <a:pt x="488" y="170"/>
                    <a:pt x="483" y="174"/>
                  </a:cubicBezTo>
                  <a:cubicBezTo>
                    <a:pt x="478" y="180"/>
                    <a:pt x="474" y="180"/>
                    <a:pt x="477" y="177"/>
                  </a:cubicBezTo>
                  <a:cubicBezTo>
                    <a:pt x="481" y="173"/>
                    <a:pt x="480" y="165"/>
                    <a:pt x="475" y="163"/>
                  </a:cubicBezTo>
                  <a:cubicBezTo>
                    <a:pt x="471" y="162"/>
                    <a:pt x="475" y="156"/>
                    <a:pt x="471" y="156"/>
                  </a:cubicBezTo>
                  <a:cubicBezTo>
                    <a:pt x="465" y="154"/>
                    <a:pt x="443" y="157"/>
                    <a:pt x="442" y="163"/>
                  </a:cubicBezTo>
                  <a:cubicBezTo>
                    <a:pt x="442" y="171"/>
                    <a:pt x="433" y="162"/>
                    <a:pt x="439" y="173"/>
                  </a:cubicBezTo>
                  <a:cubicBezTo>
                    <a:pt x="445" y="184"/>
                    <a:pt x="433" y="176"/>
                    <a:pt x="437" y="182"/>
                  </a:cubicBezTo>
                  <a:cubicBezTo>
                    <a:pt x="443" y="190"/>
                    <a:pt x="446" y="182"/>
                    <a:pt x="446" y="188"/>
                  </a:cubicBezTo>
                  <a:cubicBezTo>
                    <a:pt x="448" y="193"/>
                    <a:pt x="428" y="185"/>
                    <a:pt x="433" y="177"/>
                  </a:cubicBezTo>
                  <a:cubicBezTo>
                    <a:pt x="437" y="170"/>
                    <a:pt x="427" y="174"/>
                    <a:pt x="434" y="165"/>
                  </a:cubicBezTo>
                  <a:cubicBezTo>
                    <a:pt x="442" y="156"/>
                    <a:pt x="445" y="157"/>
                    <a:pt x="445" y="154"/>
                  </a:cubicBezTo>
                  <a:cubicBezTo>
                    <a:pt x="445" y="152"/>
                    <a:pt x="428" y="151"/>
                    <a:pt x="418" y="159"/>
                  </a:cubicBezTo>
                  <a:cubicBezTo>
                    <a:pt x="405" y="165"/>
                    <a:pt x="411" y="166"/>
                    <a:pt x="408" y="170"/>
                  </a:cubicBezTo>
                  <a:cubicBezTo>
                    <a:pt x="404" y="173"/>
                    <a:pt x="405" y="176"/>
                    <a:pt x="404" y="184"/>
                  </a:cubicBezTo>
                  <a:cubicBezTo>
                    <a:pt x="402" y="191"/>
                    <a:pt x="404" y="191"/>
                    <a:pt x="414" y="193"/>
                  </a:cubicBezTo>
                  <a:cubicBezTo>
                    <a:pt x="425" y="193"/>
                    <a:pt x="428" y="198"/>
                    <a:pt x="419" y="196"/>
                  </a:cubicBezTo>
                  <a:cubicBezTo>
                    <a:pt x="410" y="196"/>
                    <a:pt x="405" y="196"/>
                    <a:pt x="414" y="204"/>
                  </a:cubicBezTo>
                  <a:cubicBezTo>
                    <a:pt x="422" y="212"/>
                    <a:pt x="428" y="204"/>
                    <a:pt x="433" y="208"/>
                  </a:cubicBezTo>
                  <a:cubicBezTo>
                    <a:pt x="439" y="213"/>
                    <a:pt x="445" y="210"/>
                    <a:pt x="446" y="210"/>
                  </a:cubicBezTo>
                  <a:cubicBezTo>
                    <a:pt x="456" y="213"/>
                    <a:pt x="454" y="208"/>
                    <a:pt x="463" y="213"/>
                  </a:cubicBezTo>
                  <a:cubicBezTo>
                    <a:pt x="471" y="215"/>
                    <a:pt x="468" y="207"/>
                    <a:pt x="474" y="213"/>
                  </a:cubicBezTo>
                  <a:close/>
                  <a:moveTo>
                    <a:pt x="515" y="250"/>
                  </a:moveTo>
                  <a:cubicBezTo>
                    <a:pt x="527" y="249"/>
                    <a:pt x="521" y="244"/>
                    <a:pt x="523" y="238"/>
                  </a:cubicBezTo>
                  <a:cubicBezTo>
                    <a:pt x="524" y="233"/>
                    <a:pt x="510" y="232"/>
                    <a:pt x="507" y="240"/>
                  </a:cubicBezTo>
                  <a:cubicBezTo>
                    <a:pt x="504" y="246"/>
                    <a:pt x="503" y="250"/>
                    <a:pt x="515" y="250"/>
                  </a:cubicBezTo>
                  <a:close/>
                  <a:moveTo>
                    <a:pt x="439" y="302"/>
                  </a:moveTo>
                  <a:cubicBezTo>
                    <a:pt x="439" y="308"/>
                    <a:pt x="445" y="309"/>
                    <a:pt x="448" y="303"/>
                  </a:cubicBezTo>
                  <a:cubicBezTo>
                    <a:pt x="449" y="299"/>
                    <a:pt x="453" y="303"/>
                    <a:pt x="454" y="297"/>
                  </a:cubicBezTo>
                  <a:cubicBezTo>
                    <a:pt x="456" y="292"/>
                    <a:pt x="463" y="294"/>
                    <a:pt x="463" y="297"/>
                  </a:cubicBezTo>
                  <a:cubicBezTo>
                    <a:pt x="465" y="302"/>
                    <a:pt x="466" y="299"/>
                    <a:pt x="472" y="300"/>
                  </a:cubicBezTo>
                  <a:cubicBezTo>
                    <a:pt x="477" y="303"/>
                    <a:pt x="483" y="300"/>
                    <a:pt x="480" y="295"/>
                  </a:cubicBezTo>
                  <a:cubicBezTo>
                    <a:pt x="475" y="291"/>
                    <a:pt x="477" y="295"/>
                    <a:pt x="472" y="294"/>
                  </a:cubicBezTo>
                  <a:cubicBezTo>
                    <a:pt x="468" y="292"/>
                    <a:pt x="471" y="286"/>
                    <a:pt x="463" y="285"/>
                  </a:cubicBezTo>
                  <a:cubicBezTo>
                    <a:pt x="456" y="281"/>
                    <a:pt x="451" y="272"/>
                    <a:pt x="446" y="277"/>
                  </a:cubicBezTo>
                  <a:cubicBezTo>
                    <a:pt x="443" y="280"/>
                    <a:pt x="442" y="268"/>
                    <a:pt x="437" y="269"/>
                  </a:cubicBezTo>
                  <a:cubicBezTo>
                    <a:pt x="434" y="271"/>
                    <a:pt x="431" y="283"/>
                    <a:pt x="433" y="291"/>
                  </a:cubicBezTo>
                  <a:cubicBezTo>
                    <a:pt x="434" y="297"/>
                    <a:pt x="424" y="295"/>
                    <a:pt x="427" y="300"/>
                  </a:cubicBezTo>
                  <a:cubicBezTo>
                    <a:pt x="428" y="303"/>
                    <a:pt x="440" y="297"/>
                    <a:pt x="439" y="302"/>
                  </a:cubicBezTo>
                  <a:close/>
                  <a:moveTo>
                    <a:pt x="453" y="319"/>
                  </a:moveTo>
                  <a:cubicBezTo>
                    <a:pt x="448" y="314"/>
                    <a:pt x="463" y="306"/>
                    <a:pt x="468" y="309"/>
                  </a:cubicBezTo>
                  <a:cubicBezTo>
                    <a:pt x="472" y="311"/>
                    <a:pt x="457" y="323"/>
                    <a:pt x="453" y="319"/>
                  </a:cubicBezTo>
                  <a:close/>
                  <a:moveTo>
                    <a:pt x="480" y="162"/>
                  </a:moveTo>
                  <a:cubicBezTo>
                    <a:pt x="483" y="163"/>
                    <a:pt x="478" y="166"/>
                    <a:pt x="486" y="170"/>
                  </a:cubicBezTo>
                  <a:cubicBezTo>
                    <a:pt x="492" y="171"/>
                    <a:pt x="492" y="166"/>
                    <a:pt x="500" y="168"/>
                  </a:cubicBezTo>
                  <a:cubicBezTo>
                    <a:pt x="507" y="170"/>
                    <a:pt x="516" y="170"/>
                    <a:pt x="513" y="166"/>
                  </a:cubicBezTo>
                  <a:cubicBezTo>
                    <a:pt x="509" y="162"/>
                    <a:pt x="506" y="156"/>
                    <a:pt x="495" y="156"/>
                  </a:cubicBezTo>
                  <a:cubicBezTo>
                    <a:pt x="484" y="157"/>
                    <a:pt x="477" y="151"/>
                    <a:pt x="477" y="157"/>
                  </a:cubicBezTo>
                  <a:cubicBezTo>
                    <a:pt x="477" y="160"/>
                    <a:pt x="475" y="160"/>
                    <a:pt x="480" y="162"/>
                  </a:cubicBezTo>
                  <a:close/>
                  <a:moveTo>
                    <a:pt x="352" y="109"/>
                  </a:moveTo>
                  <a:cubicBezTo>
                    <a:pt x="357" y="114"/>
                    <a:pt x="360" y="112"/>
                    <a:pt x="361" y="115"/>
                  </a:cubicBezTo>
                  <a:cubicBezTo>
                    <a:pt x="361" y="118"/>
                    <a:pt x="369" y="117"/>
                    <a:pt x="375" y="115"/>
                  </a:cubicBezTo>
                  <a:cubicBezTo>
                    <a:pt x="383" y="114"/>
                    <a:pt x="381" y="118"/>
                    <a:pt x="387" y="121"/>
                  </a:cubicBezTo>
                  <a:cubicBezTo>
                    <a:pt x="392" y="125"/>
                    <a:pt x="381" y="129"/>
                    <a:pt x="386" y="132"/>
                  </a:cubicBezTo>
                  <a:cubicBezTo>
                    <a:pt x="390" y="134"/>
                    <a:pt x="386" y="137"/>
                    <a:pt x="390" y="140"/>
                  </a:cubicBezTo>
                  <a:cubicBezTo>
                    <a:pt x="396" y="143"/>
                    <a:pt x="393" y="138"/>
                    <a:pt x="402" y="142"/>
                  </a:cubicBezTo>
                  <a:cubicBezTo>
                    <a:pt x="411" y="146"/>
                    <a:pt x="416" y="135"/>
                    <a:pt x="416" y="140"/>
                  </a:cubicBezTo>
                  <a:cubicBezTo>
                    <a:pt x="414" y="146"/>
                    <a:pt x="421" y="143"/>
                    <a:pt x="440" y="143"/>
                  </a:cubicBezTo>
                  <a:cubicBezTo>
                    <a:pt x="462" y="145"/>
                    <a:pt x="457" y="135"/>
                    <a:pt x="459" y="140"/>
                  </a:cubicBezTo>
                  <a:cubicBezTo>
                    <a:pt x="460" y="145"/>
                    <a:pt x="483" y="145"/>
                    <a:pt x="483" y="140"/>
                  </a:cubicBezTo>
                  <a:cubicBezTo>
                    <a:pt x="483" y="135"/>
                    <a:pt x="492" y="138"/>
                    <a:pt x="486" y="135"/>
                  </a:cubicBezTo>
                  <a:cubicBezTo>
                    <a:pt x="481" y="132"/>
                    <a:pt x="489" y="132"/>
                    <a:pt x="486" y="128"/>
                  </a:cubicBezTo>
                  <a:cubicBezTo>
                    <a:pt x="483" y="123"/>
                    <a:pt x="477" y="126"/>
                    <a:pt x="475" y="123"/>
                  </a:cubicBezTo>
                  <a:cubicBezTo>
                    <a:pt x="472" y="120"/>
                    <a:pt x="463" y="123"/>
                    <a:pt x="448" y="125"/>
                  </a:cubicBezTo>
                  <a:cubicBezTo>
                    <a:pt x="431" y="126"/>
                    <a:pt x="439" y="131"/>
                    <a:pt x="430" y="128"/>
                  </a:cubicBezTo>
                  <a:cubicBezTo>
                    <a:pt x="422" y="125"/>
                    <a:pt x="422" y="131"/>
                    <a:pt x="416" y="126"/>
                  </a:cubicBezTo>
                  <a:cubicBezTo>
                    <a:pt x="411" y="121"/>
                    <a:pt x="414" y="129"/>
                    <a:pt x="411" y="128"/>
                  </a:cubicBezTo>
                  <a:cubicBezTo>
                    <a:pt x="407" y="126"/>
                    <a:pt x="411" y="125"/>
                    <a:pt x="407" y="121"/>
                  </a:cubicBezTo>
                  <a:cubicBezTo>
                    <a:pt x="404" y="117"/>
                    <a:pt x="401" y="121"/>
                    <a:pt x="401" y="118"/>
                  </a:cubicBezTo>
                  <a:cubicBezTo>
                    <a:pt x="399" y="115"/>
                    <a:pt x="411" y="120"/>
                    <a:pt x="410" y="117"/>
                  </a:cubicBezTo>
                  <a:cubicBezTo>
                    <a:pt x="410" y="114"/>
                    <a:pt x="404" y="115"/>
                    <a:pt x="399" y="112"/>
                  </a:cubicBezTo>
                  <a:cubicBezTo>
                    <a:pt x="393" y="109"/>
                    <a:pt x="392" y="109"/>
                    <a:pt x="384" y="111"/>
                  </a:cubicBezTo>
                  <a:cubicBezTo>
                    <a:pt x="378" y="112"/>
                    <a:pt x="376" y="104"/>
                    <a:pt x="372" y="104"/>
                  </a:cubicBezTo>
                  <a:cubicBezTo>
                    <a:pt x="369" y="106"/>
                    <a:pt x="360" y="103"/>
                    <a:pt x="351" y="103"/>
                  </a:cubicBezTo>
                  <a:cubicBezTo>
                    <a:pt x="347" y="103"/>
                    <a:pt x="347" y="106"/>
                    <a:pt x="352" y="109"/>
                  </a:cubicBezTo>
                  <a:close/>
                  <a:moveTo>
                    <a:pt x="357" y="137"/>
                  </a:moveTo>
                  <a:cubicBezTo>
                    <a:pt x="364" y="138"/>
                    <a:pt x="361" y="142"/>
                    <a:pt x="372" y="142"/>
                  </a:cubicBezTo>
                  <a:cubicBezTo>
                    <a:pt x="381" y="142"/>
                    <a:pt x="378" y="134"/>
                    <a:pt x="373" y="129"/>
                  </a:cubicBezTo>
                  <a:cubicBezTo>
                    <a:pt x="367" y="123"/>
                    <a:pt x="360" y="125"/>
                    <a:pt x="355" y="131"/>
                  </a:cubicBezTo>
                  <a:cubicBezTo>
                    <a:pt x="354" y="134"/>
                    <a:pt x="351" y="137"/>
                    <a:pt x="357" y="137"/>
                  </a:cubicBezTo>
                  <a:close/>
                  <a:moveTo>
                    <a:pt x="373" y="177"/>
                  </a:moveTo>
                  <a:cubicBezTo>
                    <a:pt x="373" y="174"/>
                    <a:pt x="378" y="176"/>
                    <a:pt x="375" y="171"/>
                  </a:cubicBezTo>
                  <a:cubicBezTo>
                    <a:pt x="372" y="165"/>
                    <a:pt x="387" y="174"/>
                    <a:pt x="390" y="166"/>
                  </a:cubicBezTo>
                  <a:cubicBezTo>
                    <a:pt x="395" y="159"/>
                    <a:pt x="407" y="154"/>
                    <a:pt x="398" y="151"/>
                  </a:cubicBezTo>
                  <a:cubicBezTo>
                    <a:pt x="390" y="148"/>
                    <a:pt x="390" y="152"/>
                    <a:pt x="386" y="151"/>
                  </a:cubicBezTo>
                  <a:cubicBezTo>
                    <a:pt x="381" y="148"/>
                    <a:pt x="379" y="146"/>
                    <a:pt x="367" y="149"/>
                  </a:cubicBezTo>
                  <a:cubicBezTo>
                    <a:pt x="357" y="151"/>
                    <a:pt x="364" y="154"/>
                    <a:pt x="361" y="154"/>
                  </a:cubicBezTo>
                  <a:cubicBezTo>
                    <a:pt x="358" y="154"/>
                    <a:pt x="358" y="154"/>
                    <a:pt x="358" y="163"/>
                  </a:cubicBezTo>
                  <a:cubicBezTo>
                    <a:pt x="358" y="171"/>
                    <a:pt x="363" y="171"/>
                    <a:pt x="363" y="176"/>
                  </a:cubicBezTo>
                  <a:cubicBezTo>
                    <a:pt x="361" y="182"/>
                    <a:pt x="366" y="177"/>
                    <a:pt x="370" y="180"/>
                  </a:cubicBezTo>
                  <a:cubicBezTo>
                    <a:pt x="372" y="180"/>
                    <a:pt x="372" y="180"/>
                    <a:pt x="373" y="177"/>
                  </a:cubicBezTo>
                  <a:close/>
                  <a:moveTo>
                    <a:pt x="317" y="162"/>
                  </a:moveTo>
                  <a:cubicBezTo>
                    <a:pt x="323" y="163"/>
                    <a:pt x="323" y="168"/>
                    <a:pt x="319" y="170"/>
                  </a:cubicBezTo>
                  <a:cubicBezTo>
                    <a:pt x="312" y="173"/>
                    <a:pt x="308" y="160"/>
                    <a:pt x="303" y="166"/>
                  </a:cubicBezTo>
                  <a:cubicBezTo>
                    <a:pt x="300" y="170"/>
                    <a:pt x="308" y="176"/>
                    <a:pt x="317" y="179"/>
                  </a:cubicBezTo>
                  <a:cubicBezTo>
                    <a:pt x="328" y="182"/>
                    <a:pt x="329" y="191"/>
                    <a:pt x="335" y="191"/>
                  </a:cubicBezTo>
                  <a:cubicBezTo>
                    <a:pt x="341" y="193"/>
                    <a:pt x="337" y="185"/>
                    <a:pt x="341" y="187"/>
                  </a:cubicBezTo>
                  <a:cubicBezTo>
                    <a:pt x="344" y="188"/>
                    <a:pt x="352" y="185"/>
                    <a:pt x="352" y="179"/>
                  </a:cubicBezTo>
                  <a:cubicBezTo>
                    <a:pt x="352" y="174"/>
                    <a:pt x="355" y="177"/>
                    <a:pt x="354" y="171"/>
                  </a:cubicBezTo>
                  <a:cubicBezTo>
                    <a:pt x="352" y="166"/>
                    <a:pt x="351" y="174"/>
                    <a:pt x="347" y="168"/>
                  </a:cubicBezTo>
                  <a:cubicBezTo>
                    <a:pt x="343" y="163"/>
                    <a:pt x="335" y="163"/>
                    <a:pt x="344" y="162"/>
                  </a:cubicBezTo>
                  <a:cubicBezTo>
                    <a:pt x="352" y="160"/>
                    <a:pt x="341" y="159"/>
                    <a:pt x="347" y="157"/>
                  </a:cubicBezTo>
                  <a:cubicBezTo>
                    <a:pt x="352" y="154"/>
                    <a:pt x="346" y="151"/>
                    <a:pt x="338" y="154"/>
                  </a:cubicBezTo>
                  <a:cubicBezTo>
                    <a:pt x="331" y="157"/>
                    <a:pt x="326" y="149"/>
                    <a:pt x="320" y="152"/>
                  </a:cubicBezTo>
                  <a:cubicBezTo>
                    <a:pt x="314" y="156"/>
                    <a:pt x="308" y="157"/>
                    <a:pt x="316" y="160"/>
                  </a:cubicBezTo>
                  <a:cubicBezTo>
                    <a:pt x="317" y="162"/>
                    <a:pt x="317" y="162"/>
                    <a:pt x="317" y="162"/>
                  </a:cubicBezTo>
                  <a:close/>
                  <a:moveTo>
                    <a:pt x="341" y="230"/>
                  </a:moveTo>
                  <a:cubicBezTo>
                    <a:pt x="347" y="230"/>
                    <a:pt x="351" y="235"/>
                    <a:pt x="355" y="232"/>
                  </a:cubicBezTo>
                  <a:cubicBezTo>
                    <a:pt x="360" y="227"/>
                    <a:pt x="360" y="232"/>
                    <a:pt x="363" y="229"/>
                  </a:cubicBezTo>
                  <a:cubicBezTo>
                    <a:pt x="364" y="224"/>
                    <a:pt x="360" y="229"/>
                    <a:pt x="357" y="224"/>
                  </a:cubicBezTo>
                  <a:cubicBezTo>
                    <a:pt x="354" y="218"/>
                    <a:pt x="354" y="222"/>
                    <a:pt x="347" y="216"/>
                  </a:cubicBezTo>
                  <a:cubicBezTo>
                    <a:pt x="341" y="210"/>
                    <a:pt x="340" y="212"/>
                    <a:pt x="335" y="219"/>
                  </a:cubicBezTo>
                  <a:cubicBezTo>
                    <a:pt x="331" y="226"/>
                    <a:pt x="325" y="221"/>
                    <a:pt x="329" y="226"/>
                  </a:cubicBezTo>
                  <a:cubicBezTo>
                    <a:pt x="331" y="229"/>
                    <a:pt x="335" y="229"/>
                    <a:pt x="341" y="230"/>
                  </a:cubicBezTo>
                  <a:close/>
                  <a:moveTo>
                    <a:pt x="326" y="81"/>
                  </a:moveTo>
                  <a:cubicBezTo>
                    <a:pt x="331" y="79"/>
                    <a:pt x="331" y="75"/>
                    <a:pt x="322" y="75"/>
                  </a:cubicBezTo>
                  <a:cubicBezTo>
                    <a:pt x="312" y="73"/>
                    <a:pt x="320" y="73"/>
                    <a:pt x="312" y="70"/>
                  </a:cubicBezTo>
                  <a:cubicBezTo>
                    <a:pt x="305" y="67"/>
                    <a:pt x="306" y="75"/>
                    <a:pt x="303" y="70"/>
                  </a:cubicBezTo>
                  <a:cubicBezTo>
                    <a:pt x="302" y="65"/>
                    <a:pt x="282" y="61"/>
                    <a:pt x="280" y="68"/>
                  </a:cubicBezTo>
                  <a:cubicBezTo>
                    <a:pt x="279" y="75"/>
                    <a:pt x="287" y="67"/>
                    <a:pt x="287" y="73"/>
                  </a:cubicBezTo>
                  <a:cubicBezTo>
                    <a:pt x="285" y="78"/>
                    <a:pt x="290" y="70"/>
                    <a:pt x="293" y="75"/>
                  </a:cubicBezTo>
                  <a:cubicBezTo>
                    <a:pt x="297" y="81"/>
                    <a:pt x="290" y="78"/>
                    <a:pt x="285" y="79"/>
                  </a:cubicBezTo>
                  <a:cubicBezTo>
                    <a:pt x="284" y="79"/>
                    <a:pt x="285" y="86"/>
                    <a:pt x="296" y="82"/>
                  </a:cubicBezTo>
                  <a:cubicBezTo>
                    <a:pt x="308" y="79"/>
                    <a:pt x="297" y="84"/>
                    <a:pt x="309" y="82"/>
                  </a:cubicBezTo>
                  <a:cubicBezTo>
                    <a:pt x="320" y="81"/>
                    <a:pt x="312" y="93"/>
                    <a:pt x="328" y="90"/>
                  </a:cubicBezTo>
                  <a:cubicBezTo>
                    <a:pt x="340" y="89"/>
                    <a:pt x="323" y="81"/>
                    <a:pt x="326" y="81"/>
                  </a:cubicBezTo>
                  <a:close/>
                  <a:moveTo>
                    <a:pt x="418" y="114"/>
                  </a:moveTo>
                  <a:cubicBezTo>
                    <a:pt x="421" y="117"/>
                    <a:pt x="427" y="114"/>
                    <a:pt x="430" y="112"/>
                  </a:cubicBezTo>
                  <a:cubicBezTo>
                    <a:pt x="433" y="111"/>
                    <a:pt x="434" y="115"/>
                    <a:pt x="443" y="115"/>
                  </a:cubicBezTo>
                  <a:cubicBezTo>
                    <a:pt x="453" y="115"/>
                    <a:pt x="446" y="111"/>
                    <a:pt x="456" y="114"/>
                  </a:cubicBezTo>
                  <a:cubicBezTo>
                    <a:pt x="466" y="117"/>
                    <a:pt x="478" y="107"/>
                    <a:pt x="477" y="114"/>
                  </a:cubicBezTo>
                  <a:cubicBezTo>
                    <a:pt x="474" y="120"/>
                    <a:pt x="484" y="117"/>
                    <a:pt x="491" y="114"/>
                  </a:cubicBezTo>
                  <a:cubicBezTo>
                    <a:pt x="495" y="111"/>
                    <a:pt x="500" y="115"/>
                    <a:pt x="501" y="107"/>
                  </a:cubicBezTo>
                  <a:cubicBezTo>
                    <a:pt x="501" y="101"/>
                    <a:pt x="491" y="107"/>
                    <a:pt x="491" y="103"/>
                  </a:cubicBezTo>
                  <a:cubicBezTo>
                    <a:pt x="491" y="98"/>
                    <a:pt x="494" y="100"/>
                    <a:pt x="498" y="96"/>
                  </a:cubicBezTo>
                  <a:cubicBezTo>
                    <a:pt x="504" y="93"/>
                    <a:pt x="491" y="86"/>
                    <a:pt x="504" y="89"/>
                  </a:cubicBezTo>
                  <a:cubicBezTo>
                    <a:pt x="515" y="90"/>
                    <a:pt x="524" y="84"/>
                    <a:pt x="521" y="81"/>
                  </a:cubicBezTo>
                  <a:cubicBezTo>
                    <a:pt x="518" y="78"/>
                    <a:pt x="532" y="78"/>
                    <a:pt x="519" y="73"/>
                  </a:cubicBezTo>
                  <a:cubicBezTo>
                    <a:pt x="509" y="67"/>
                    <a:pt x="529" y="75"/>
                    <a:pt x="527" y="70"/>
                  </a:cubicBezTo>
                  <a:cubicBezTo>
                    <a:pt x="524" y="65"/>
                    <a:pt x="521" y="67"/>
                    <a:pt x="516" y="67"/>
                  </a:cubicBezTo>
                  <a:cubicBezTo>
                    <a:pt x="510" y="67"/>
                    <a:pt x="501" y="68"/>
                    <a:pt x="504" y="65"/>
                  </a:cubicBezTo>
                  <a:cubicBezTo>
                    <a:pt x="507" y="64"/>
                    <a:pt x="526" y="64"/>
                    <a:pt x="533" y="62"/>
                  </a:cubicBezTo>
                  <a:cubicBezTo>
                    <a:pt x="542" y="62"/>
                    <a:pt x="535" y="56"/>
                    <a:pt x="539" y="59"/>
                  </a:cubicBezTo>
                  <a:cubicBezTo>
                    <a:pt x="544" y="61"/>
                    <a:pt x="551" y="61"/>
                    <a:pt x="556" y="56"/>
                  </a:cubicBezTo>
                  <a:cubicBezTo>
                    <a:pt x="561" y="50"/>
                    <a:pt x="571" y="45"/>
                    <a:pt x="591" y="37"/>
                  </a:cubicBezTo>
                  <a:cubicBezTo>
                    <a:pt x="611" y="30"/>
                    <a:pt x="611" y="28"/>
                    <a:pt x="594" y="30"/>
                  </a:cubicBezTo>
                  <a:cubicBezTo>
                    <a:pt x="579" y="31"/>
                    <a:pt x="591" y="28"/>
                    <a:pt x="600" y="25"/>
                  </a:cubicBezTo>
                  <a:cubicBezTo>
                    <a:pt x="611" y="23"/>
                    <a:pt x="634" y="19"/>
                    <a:pt x="634" y="16"/>
                  </a:cubicBezTo>
                  <a:cubicBezTo>
                    <a:pt x="634" y="11"/>
                    <a:pt x="617" y="14"/>
                    <a:pt x="617" y="9"/>
                  </a:cubicBezTo>
                  <a:cubicBezTo>
                    <a:pt x="618" y="6"/>
                    <a:pt x="605" y="5"/>
                    <a:pt x="602" y="5"/>
                  </a:cubicBezTo>
                  <a:cubicBezTo>
                    <a:pt x="597" y="6"/>
                    <a:pt x="597" y="5"/>
                    <a:pt x="591" y="8"/>
                  </a:cubicBezTo>
                  <a:cubicBezTo>
                    <a:pt x="583" y="11"/>
                    <a:pt x="571" y="9"/>
                    <a:pt x="579" y="8"/>
                  </a:cubicBezTo>
                  <a:cubicBezTo>
                    <a:pt x="585" y="8"/>
                    <a:pt x="594" y="5"/>
                    <a:pt x="583" y="5"/>
                  </a:cubicBezTo>
                  <a:cubicBezTo>
                    <a:pt x="571" y="5"/>
                    <a:pt x="568" y="0"/>
                    <a:pt x="559" y="2"/>
                  </a:cubicBezTo>
                  <a:cubicBezTo>
                    <a:pt x="550" y="3"/>
                    <a:pt x="548" y="0"/>
                    <a:pt x="539" y="3"/>
                  </a:cubicBezTo>
                  <a:cubicBezTo>
                    <a:pt x="532" y="6"/>
                    <a:pt x="523" y="0"/>
                    <a:pt x="503" y="5"/>
                  </a:cubicBezTo>
                  <a:cubicBezTo>
                    <a:pt x="494" y="8"/>
                    <a:pt x="488" y="2"/>
                    <a:pt x="481" y="5"/>
                  </a:cubicBezTo>
                  <a:cubicBezTo>
                    <a:pt x="475" y="8"/>
                    <a:pt x="468" y="3"/>
                    <a:pt x="474" y="8"/>
                  </a:cubicBezTo>
                  <a:cubicBezTo>
                    <a:pt x="480" y="14"/>
                    <a:pt x="466" y="6"/>
                    <a:pt x="465" y="11"/>
                  </a:cubicBezTo>
                  <a:cubicBezTo>
                    <a:pt x="463" y="16"/>
                    <a:pt x="460" y="16"/>
                    <a:pt x="451" y="14"/>
                  </a:cubicBezTo>
                  <a:cubicBezTo>
                    <a:pt x="442" y="14"/>
                    <a:pt x="453" y="13"/>
                    <a:pt x="442" y="11"/>
                  </a:cubicBezTo>
                  <a:cubicBezTo>
                    <a:pt x="431" y="11"/>
                    <a:pt x="446" y="16"/>
                    <a:pt x="434" y="16"/>
                  </a:cubicBezTo>
                  <a:cubicBezTo>
                    <a:pt x="422" y="17"/>
                    <a:pt x="445" y="19"/>
                    <a:pt x="439" y="20"/>
                  </a:cubicBezTo>
                  <a:cubicBezTo>
                    <a:pt x="433" y="22"/>
                    <a:pt x="430" y="17"/>
                    <a:pt x="419" y="19"/>
                  </a:cubicBezTo>
                  <a:cubicBezTo>
                    <a:pt x="408" y="20"/>
                    <a:pt x="413" y="23"/>
                    <a:pt x="405" y="22"/>
                  </a:cubicBezTo>
                  <a:cubicBezTo>
                    <a:pt x="398" y="20"/>
                    <a:pt x="389" y="25"/>
                    <a:pt x="390" y="28"/>
                  </a:cubicBezTo>
                  <a:cubicBezTo>
                    <a:pt x="393" y="33"/>
                    <a:pt x="395" y="28"/>
                    <a:pt x="399" y="31"/>
                  </a:cubicBezTo>
                  <a:cubicBezTo>
                    <a:pt x="402" y="33"/>
                    <a:pt x="408" y="30"/>
                    <a:pt x="405" y="33"/>
                  </a:cubicBezTo>
                  <a:cubicBezTo>
                    <a:pt x="401" y="36"/>
                    <a:pt x="401" y="39"/>
                    <a:pt x="408" y="41"/>
                  </a:cubicBezTo>
                  <a:cubicBezTo>
                    <a:pt x="416" y="42"/>
                    <a:pt x="421" y="47"/>
                    <a:pt x="428" y="42"/>
                  </a:cubicBezTo>
                  <a:cubicBezTo>
                    <a:pt x="436" y="37"/>
                    <a:pt x="445" y="37"/>
                    <a:pt x="439" y="39"/>
                  </a:cubicBezTo>
                  <a:cubicBezTo>
                    <a:pt x="433" y="41"/>
                    <a:pt x="421" y="45"/>
                    <a:pt x="440" y="47"/>
                  </a:cubicBezTo>
                  <a:cubicBezTo>
                    <a:pt x="459" y="48"/>
                    <a:pt x="453" y="41"/>
                    <a:pt x="459" y="44"/>
                  </a:cubicBezTo>
                  <a:cubicBezTo>
                    <a:pt x="463" y="47"/>
                    <a:pt x="480" y="44"/>
                    <a:pt x="492" y="36"/>
                  </a:cubicBezTo>
                  <a:cubicBezTo>
                    <a:pt x="506" y="30"/>
                    <a:pt x="488" y="39"/>
                    <a:pt x="500" y="41"/>
                  </a:cubicBezTo>
                  <a:cubicBezTo>
                    <a:pt x="512" y="41"/>
                    <a:pt x="501" y="42"/>
                    <a:pt x="478" y="47"/>
                  </a:cubicBezTo>
                  <a:cubicBezTo>
                    <a:pt x="457" y="51"/>
                    <a:pt x="457" y="48"/>
                    <a:pt x="466" y="54"/>
                  </a:cubicBezTo>
                  <a:cubicBezTo>
                    <a:pt x="474" y="61"/>
                    <a:pt x="484" y="61"/>
                    <a:pt x="475" y="62"/>
                  </a:cubicBezTo>
                  <a:cubicBezTo>
                    <a:pt x="468" y="64"/>
                    <a:pt x="468" y="58"/>
                    <a:pt x="460" y="53"/>
                  </a:cubicBezTo>
                  <a:cubicBezTo>
                    <a:pt x="453" y="50"/>
                    <a:pt x="431" y="47"/>
                    <a:pt x="431" y="53"/>
                  </a:cubicBezTo>
                  <a:cubicBezTo>
                    <a:pt x="431" y="58"/>
                    <a:pt x="431" y="58"/>
                    <a:pt x="439" y="59"/>
                  </a:cubicBezTo>
                  <a:cubicBezTo>
                    <a:pt x="446" y="62"/>
                    <a:pt x="453" y="68"/>
                    <a:pt x="448" y="68"/>
                  </a:cubicBezTo>
                  <a:cubicBezTo>
                    <a:pt x="445" y="70"/>
                    <a:pt x="445" y="72"/>
                    <a:pt x="453" y="73"/>
                  </a:cubicBezTo>
                  <a:cubicBezTo>
                    <a:pt x="462" y="73"/>
                    <a:pt x="465" y="76"/>
                    <a:pt x="457" y="75"/>
                  </a:cubicBezTo>
                  <a:cubicBezTo>
                    <a:pt x="448" y="73"/>
                    <a:pt x="430" y="75"/>
                    <a:pt x="427" y="78"/>
                  </a:cubicBezTo>
                  <a:cubicBezTo>
                    <a:pt x="422" y="81"/>
                    <a:pt x="421" y="87"/>
                    <a:pt x="428" y="86"/>
                  </a:cubicBezTo>
                  <a:cubicBezTo>
                    <a:pt x="436" y="84"/>
                    <a:pt x="431" y="87"/>
                    <a:pt x="439" y="86"/>
                  </a:cubicBezTo>
                  <a:cubicBezTo>
                    <a:pt x="445" y="84"/>
                    <a:pt x="437" y="87"/>
                    <a:pt x="442" y="93"/>
                  </a:cubicBezTo>
                  <a:cubicBezTo>
                    <a:pt x="446" y="100"/>
                    <a:pt x="457" y="93"/>
                    <a:pt x="462" y="87"/>
                  </a:cubicBezTo>
                  <a:cubicBezTo>
                    <a:pt x="466" y="82"/>
                    <a:pt x="457" y="100"/>
                    <a:pt x="446" y="100"/>
                  </a:cubicBezTo>
                  <a:cubicBezTo>
                    <a:pt x="437" y="98"/>
                    <a:pt x="437" y="89"/>
                    <a:pt x="427" y="89"/>
                  </a:cubicBezTo>
                  <a:cubicBezTo>
                    <a:pt x="418" y="89"/>
                    <a:pt x="416" y="90"/>
                    <a:pt x="419" y="95"/>
                  </a:cubicBezTo>
                  <a:cubicBezTo>
                    <a:pt x="424" y="98"/>
                    <a:pt x="431" y="103"/>
                    <a:pt x="422" y="103"/>
                  </a:cubicBezTo>
                  <a:cubicBezTo>
                    <a:pt x="411" y="103"/>
                    <a:pt x="404" y="107"/>
                    <a:pt x="408" y="112"/>
                  </a:cubicBezTo>
                  <a:cubicBezTo>
                    <a:pt x="411" y="114"/>
                    <a:pt x="413" y="111"/>
                    <a:pt x="418" y="114"/>
                  </a:cubicBezTo>
                  <a:close/>
                  <a:moveTo>
                    <a:pt x="369" y="37"/>
                  </a:moveTo>
                  <a:cubicBezTo>
                    <a:pt x="364" y="37"/>
                    <a:pt x="363" y="37"/>
                    <a:pt x="361" y="42"/>
                  </a:cubicBezTo>
                  <a:cubicBezTo>
                    <a:pt x="360" y="45"/>
                    <a:pt x="357" y="44"/>
                    <a:pt x="354" y="48"/>
                  </a:cubicBezTo>
                  <a:cubicBezTo>
                    <a:pt x="351" y="53"/>
                    <a:pt x="369" y="51"/>
                    <a:pt x="367" y="53"/>
                  </a:cubicBezTo>
                  <a:cubicBezTo>
                    <a:pt x="366" y="58"/>
                    <a:pt x="351" y="50"/>
                    <a:pt x="351" y="54"/>
                  </a:cubicBezTo>
                  <a:cubicBezTo>
                    <a:pt x="349" y="58"/>
                    <a:pt x="354" y="59"/>
                    <a:pt x="361" y="65"/>
                  </a:cubicBezTo>
                  <a:cubicBezTo>
                    <a:pt x="367" y="70"/>
                    <a:pt x="373" y="62"/>
                    <a:pt x="372" y="65"/>
                  </a:cubicBezTo>
                  <a:cubicBezTo>
                    <a:pt x="369" y="70"/>
                    <a:pt x="387" y="62"/>
                    <a:pt x="384" y="65"/>
                  </a:cubicBezTo>
                  <a:cubicBezTo>
                    <a:pt x="383" y="70"/>
                    <a:pt x="367" y="70"/>
                    <a:pt x="372" y="73"/>
                  </a:cubicBezTo>
                  <a:cubicBezTo>
                    <a:pt x="375" y="75"/>
                    <a:pt x="378" y="79"/>
                    <a:pt x="383" y="82"/>
                  </a:cubicBezTo>
                  <a:cubicBezTo>
                    <a:pt x="389" y="84"/>
                    <a:pt x="401" y="89"/>
                    <a:pt x="401" y="84"/>
                  </a:cubicBezTo>
                  <a:cubicBezTo>
                    <a:pt x="401" y="79"/>
                    <a:pt x="408" y="87"/>
                    <a:pt x="407" y="82"/>
                  </a:cubicBezTo>
                  <a:cubicBezTo>
                    <a:pt x="404" y="76"/>
                    <a:pt x="407" y="79"/>
                    <a:pt x="411" y="84"/>
                  </a:cubicBezTo>
                  <a:cubicBezTo>
                    <a:pt x="416" y="89"/>
                    <a:pt x="413" y="78"/>
                    <a:pt x="416" y="79"/>
                  </a:cubicBezTo>
                  <a:cubicBezTo>
                    <a:pt x="421" y="79"/>
                    <a:pt x="425" y="75"/>
                    <a:pt x="431" y="72"/>
                  </a:cubicBezTo>
                  <a:cubicBezTo>
                    <a:pt x="437" y="68"/>
                    <a:pt x="448" y="67"/>
                    <a:pt x="443" y="65"/>
                  </a:cubicBezTo>
                  <a:cubicBezTo>
                    <a:pt x="437" y="62"/>
                    <a:pt x="439" y="59"/>
                    <a:pt x="428" y="61"/>
                  </a:cubicBezTo>
                  <a:cubicBezTo>
                    <a:pt x="419" y="64"/>
                    <a:pt x="434" y="59"/>
                    <a:pt x="427" y="54"/>
                  </a:cubicBezTo>
                  <a:cubicBezTo>
                    <a:pt x="421" y="51"/>
                    <a:pt x="428" y="48"/>
                    <a:pt x="419" y="47"/>
                  </a:cubicBezTo>
                  <a:cubicBezTo>
                    <a:pt x="410" y="47"/>
                    <a:pt x="418" y="54"/>
                    <a:pt x="413" y="51"/>
                  </a:cubicBezTo>
                  <a:cubicBezTo>
                    <a:pt x="407" y="50"/>
                    <a:pt x="414" y="47"/>
                    <a:pt x="405" y="45"/>
                  </a:cubicBezTo>
                  <a:cubicBezTo>
                    <a:pt x="396" y="45"/>
                    <a:pt x="389" y="31"/>
                    <a:pt x="373" y="31"/>
                  </a:cubicBezTo>
                  <a:cubicBezTo>
                    <a:pt x="363" y="33"/>
                    <a:pt x="379" y="37"/>
                    <a:pt x="369" y="37"/>
                  </a:cubicBezTo>
                  <a:close/>
                  <a:moveTo>
                    <a:pt x="344" y="84"/>
                  </a:moveTo>
                  <a:cubicBezTo>
                    <a:pt x="351" y="86"/>
                    <a:pt x="338" y="87"/>
                    <a:pt x="344" y="87"/>
                  </a:cubicBezTo>
                  <a:cubicBezTo>
                    <a:pt x="351" y="89"/>
                    <a:pt x="344" y="93"/>
                    <a:pt x="351" y="90"/>
                  </a:cubicBezTo>
                  <a:cubicBezTo>
                    <a:pt x="357" y="89"/>
                    <a:pt x="366" y="89"/>
                    <a:pt x="364" y="86"/>
                  </a:cubicBezTo>
                  <a:cubicBezTo>
                    <a:pt x="361" y="82"/>
                    <a:pt x="370" y="82"/>
                    <a:pt x="364" y="81"/>
                  </a:cubicBezTo>
                  <a:cubicBezTo>
                    <a:pt x="357" y="78"/>
                    <a:pt x="358" y="81"/>
                    <a:pt x="352" y="76"/>
                  </a:cubicBezTo>
                  <a:cubicBezTo>
                    <a:pt x="346" y="73"/>
                    <a:pt x="335" y="73"/>
                    <a:pt x="338" y="76"/>
                  </a:cubicBezTo>
                  <a:cubicBezTo>
                    <a:pt x="340" y="81"/>
                    <a:pt x="332" y="79"/>
                    <a:pt x="338" y="82"/>
                  </a:cubicBezTo>
                  <a:cubicBezTo>
                    <a:pt x="341" y="82"/>
                    <a:pt x="338" y="82"/>
                    <a:pt x="344" y="84"/>
                  </a:cubicBezTo>
                  <a:close/>
                  <a:moveTo>
                    <a:pt x="329" y="58"/>
                  </a:moveTo>
                  <a:cubicBezTo>
                    <a:pt x="332" y="61"/>
                    <a:pt x="335" y="61"/>
                    <a:pt x="335" y="56"/>
                  </a:cubicBezTo>
                  <a:cubicBezTo>
                    <a:pt x="334" y="51"/>
                    <a:pt x="323" y="50"/>
                    <a:pt x="323" y="54"/>
                  </a:cubicBezTo>
                  <a:cubicBezTo>
                    <a:pt x="325" y="58"/>
                    <a:pt x="326" y="56"/>
                    <a:pt x="329" y="58"/>
                  </a:cubicBezTo>
                  <a:close/>
                  <a:moveTo>
                    <a:pt x="238" y="142"/>
                  </a:moveTo>
                  <a:cubicBezTo>
                    <a:pt x="245" y="138"/>
                    <a:pt x="250" y="134"/>
                    <a:pt x="256" y="135"/>
                  </a:cubicBezTo>
                  <a:cubicBezTo>
                    <a:pt x="262" y="138"/>
                    <a:pt x="259" y="134"/>
                    <a:pt x="265" y="135"/>
                  </a:cubicBezTo>
                  <a:cubicBezTo>
                    <a:pt x="271" y="137"/>
                    <a:pt x="276" y="135"/>
                    <a:pt x="282" y="128"/>
                  </a:cubicBezTo>
                  <a:cubicBezTo>
                    <a:pt x="288" y="120"/>
                    <a:pt x="274" y="118"/>
                    <a:pt x="270" y="120"/>
                  </a:cubicBezTo>
                  <a:cubicBezTo>
                    <a:pt x="267" y="121"/>
                    <a:pt x="262" y="125"/>
                    <a:pt x="264" y="121"/>
                  </a:cubicBezTo>
                  <a:cubicBezTo>
                    <a:pt x="265" y="117"/>
                    <a:pt x="258" y="120"/>
                    <a:pt x="261" y="117"/>
                  </a:cubicBezTo>
                  <a:cubicBezTo>
                    <a:pt x="264" y="114"/>
                    <a:pt x="258" y="117"/>
                    <a:pt x="258" y="109"/>
                  </a:cubicBezTo>
                  <a:cubicBezTo>
                    <a:pt x="258" y="103"/>
                    <a:pt x="252" y="107"/>
                    <a:pt x="244" y="112"/>
                  </a:cubicBezTo>
                  <a:cubicBezTo>
                    <a:pt x="236" y="117"/>
                    <a:pt x="255" y="117"/>
                    <a:pt x="249" y="120"/>
                  </a:cubicBezTo>
                  <a:cubicBezTo>
                    <a:pt x="242" y="125"/>
                    <a:pt x="256" y="123"/>
                    <a:pt x="255" y="126"/>
                  </a:cubicBezTo>
                  <a:cubicBezTo>
                    <a:pt x="253" y="131"/>
                    <a:pt x="249" y="125"/>
                    <a:pt x="241" y="126"/>
                  </a:cubicBezTo>
                  <a:cubicBezTo>
                    <a:pt x="232" y="128"/>
                    <a:pt x="239" y="126"/>
                    <a:pt x="229" y="118"/>
                  </a:cubicBezTo>
                  <a:cubicBezTo>
                    <a:pt x="217" y="111"/>
                    <a:pt x="217" y="121"/>
                    <a:pt x="213" y="115"/>
                  </a:cubicBezTo>
                  <a:cubicBezTo>
                    <a:pt x="210" y="109"/>
                    <a:pt x="206" y="112"/>
                    <a:pt x="197" y="117"/>
                  </a:cubicBezTo>
                  <a:cubicBezTo>
                    <a:pt x="188" y="120"/>
                    <a:pt x="198" y="117"/>
                    <a:pt x="191" y="123"/>
                  </a:cubicBezTo>
                  <a:cubicBezTo>
                    <a:pt x="185" y="128"/>
                    <a:pt x="194" y="125"/>
                    <a:pt x="188" y="128"/>
                  </a:cubicBezTo>
                  <a:cubicBezTo>
                    <a:pt x="182" y="132"/>
                    <a:pt x="188" y="132"/>
                    <a:pt x="195" y="135"/>
                  </a:cubicBezTo>
                  <a:cubicBezTo>
                    <a:pt x="203" y="137"/>
                    <a:pt x="203" y="132"/>
                    <a:pt x="204" y="134"/>
                  </a:cubicBezTo>
                  <a:cubicBezTo>
                    <a:pt x="206" y="137"/>
                    <a:pt x="209" y="138"/>
                    <a:pt x="212" y="134"/>
                  </a:cubicBezTo>
                  <a:cubicBezTo>
                    <a:pt x="215" y="129"/>
                    <a:pt x="217" y="129"/>
                    <a:pt x="215" y="132"/>
                  </a:cubicBezTo>
                  <a:cubicBezTo>
                    <a:pt x="213" y="135"/>
                    <a:pt x="218" y="135"/>
                    <a:pt x="230" y="132"/>
                  </a:cubicBezTo>
                  <a:cubicBezTo>
                    <a:pt x="242" y="131"/>
                    <a:pt x="236" y="135"/>
                    <a:pt x="227" y="135"/>
                  </a:cubicBezTo>
                  <a:cubicBezTo>
                    <a:pt x="218" y="137"/>
                    <a:pt x="204" y="140"/>
                    <a:pt x="215" y="143"/>
                  </a:cubicBezTo>
                  <a:cubicBezTo>
                    <a:pt x="221" y="146"/>
                    <a:pt x="229" y="143"/>
                    <a:pt x="238" y="142"/>
                  </a:cubicBezTo>
                  <a:close/>
                  <a:moveTo>
                    <a:pt x="288" y="96"/>
                  </a:moveTo>
                  <a:cubicBezTo>
                    <a:pt x="284" y="92"/>
                    <a:pt x="276" y="90"/>
                    <a:pt x="277" y="93"/>
                  </a:cubicBezTo>
                  <a:cubicBezTo>
                    <a:pt x="279" y="96"/>
                    <a:pt x="280" y="103"/>
                    <a:pt x="288" y="103"/>
                  </a:cubicBezTo>
                  <a:cubicBezTo>
                    <a:pt x="291" y="101"/>
                    <a:pt x="293" y="101"/>
                    <a:pt x="288" y="96"/>
                  </a:cubicBezTo>
                  <a:close/>
                  <a:moveTo>
                    <a:pt x="192" y="111"/>
                  </a:moveTo>
                  <a:cubicBezTo>
                    <a:pt x="198" y="111"/>
                    <a:pt x="204" y="107"/>
                    <a:pt x="197" y="104"/>
                  </a:cubicBezTo>
                  <a:cubicBezTo>
                    <a:pt x="191" y="100"/>
                    <a:pt x="207" y="100"/>
                    <a:pt x="198" y="96"/>
                  </a:cubicBezTo>
                  <a:cubicBezTo>
                    <a:pt x="192" y="93"/>
                    <a:pt x="191" y="95"/>
                    <a:pt x="189" y="98"/>
                  </a:cubicBezTo>
                  <a:cubicBezTo>
                    <a:pt x="188" y="101"/>
                    <a:pt x="180" y="92"/>
                    <a:pt x="168" y="103"/>
                  </a:cubicBezTo>
                  <a:cubicBezTo>
                    <a:pt x="157" y="111"/>
                    <a:pt x="162" y="106"/>
                    <a:pt x="156" y="111"/>
                  </a:cubicBezTo>
                  <a:cubicBezTo>
                    <a:pt x="150" y="117"/>
                    <a:pt x="150" y="109"/>
                    <a:pt x="145" y="115"/>
                  </a:cubicBezTo>
                  <a:cubicBezTo>
                    <a:pt x="139" y="120"/>
                    <a:pt x="147" y="117"/>
                    <a:pt x="145" y="120"/>
                  </a:cubicBezTo>
                  <a:cubicBezTo>
                    <a:pt x="143" y="121"/>
                    <a:pt x="147" y="121"/>
                    <a:pt x="150" y="120"/>
                  </a:cubicBezTo>
                  <a:cubicBezTo>
                    <a:pt x="153" y="117"/>
                    <a:pt x="153" y="121"/>
                    <a:pt x="157" y="120"/>
                  </a:cubicBezTo>
                  <a:cubicBezTo>
                    <a:pt x="160" y="120"/>
                    <a:pt x="159" y="115"/>
                    <a:pt x="162" y="120"/>
                  </a:cubicBezTo>
                  <a:cubicBezTo>
                    <a:pt x="163" y="125"/>
                    <a:pt x="169" y="125"/>
                    <a:pt x="169" y="118"/>
                  </a:cubicBezTo>
                  <a:cubicBezTo>
                    <a:pt x="169" y="112"/>
                    <a:pt x="171" y="125"/>
                    <a:pt x="177" y="114"/>
                  </a:cubicBezTo>
                  <a:cubicBezTo>
                    <a:pt x="180" y="107"/>
                    <a:pt x="175" y="111"/>
                    <a:pt x="182" y="107"/>
                  </a:cubicBezTo>
                  <a:cubicBezTo>
                    <a:pt x="188" y="104"/>
                    <a:pt x="178" y="114"/>
                    <a:pt x="186" y="115"/>
                  </a:cubicBezTo>
                  <a:cubicBezTo>
                    <a:pt x="195" y="117"/>
                    <a:pt x="188" y="111"/>
                    <a:pt x="192" y="111"/>
                  </a:cubicBezTo>
                  <a:close/>
                  <a:moveTo>
                    <a:pt x="232" y="82"/>
                  </a:moveTo>
                  <a:cubicBezTo>
                    <a:pt x="236" y="84"/>
                    <a:pt x="232" y="82"/>
                    <a:pt x="241" y="82"/>
                  </a:cubicBezTo>
                  <a:cubicBezTo>
                    <a:pt x="250" y="84"/>
                    <a:pt x="256" y="81"/>
                    <a:pt x="247" y="78"/>
                  </a:cubicBezTo>
                  <a:cubicBezTo>
                    <a:pt x="236" y="73"/>
                    <a:pt x="236" y="78"/>
                    <a:pt x="227" y="79"/>
                  </a:cubicBezTo>
                  <a:cubicBezTo>
                    <a:pt x="218" y="81"/>
                    <a:pt x="218" y="84"/>
                    <a:pt x="224" y="82"/>
                  </a:cubicBezTo>
                  <a:cubicBezTo>
                    <a:pt x="226" y="82"/>
                    <a:pt x="226" y="82"/>
                    <a:pt x="232" y="82"/>
                  </a:cubicBezTo>
                  <a:close/>
                  <a:moveTo>
                    <a:pt x="239" y="96"/>
                  </a:moveTo>
                  <a:cubicBezTo>
                    <a:pt x="247" y="95"/>
                    <a:pt x="249" y="92"/>
                    <a:pt x="241" y="90"/>
                  </a:cubicBezTo>
                  <a:cubicBezTo>
                    <a:pt x="235" y="90"/>
                    <a:pt x="247" y="90"/>
                    <a:pt x="249" y="87"/>
                  </a:cubicBezTo>
                  <a:cubicBezTo>
                    <a:pt x="250" y="84"/>
                    <a:pt x="239" y="86"/>
                    <a:pt x="229" y="87"/>
                  </a:cubicBezTo>
                  <a:cubicBezTo>
                    <a:pt x="218" y="89"/>
                    <a:pt x="218" y="90"/>
                    <a:pt x="220" y="95"/>
                  </a:cubicBezTo>
                  <a:cubicBezTo>
                    <a:pt x="223" y="100"/>
                    <a:pt x="232" y="98"/>
                    <a:pt x="239" y="96"/>
                  </a:cubicBezTo>
                  <a:close/>
                  <a:moveTo>
                    <a:pt x="335" y="135"/>
                  </a:moveTo>
                  <a:cubicBezTo>
                    <a:pt x="340" y="135"/>
                    <a:pt x="344" y="135"/>
                    <a:pt x="343" y="131"/>
                  </a:cubicBezTo>
                  <a:cubicBezTo>
                    <a:pt x="341" y="128"/>
                    <a:pt x="341" y="125"/>
                    <a:pt x="344" y="128"/>
                  </a:cubicBezTo>
                  <a:cubicBezTo>
                    <a:pt x="347" y="131"/>
                    <a:pt x="347" y="128"/>
                    <a:pt x="344" y="125"/>
                  </a:cubicBezTo>
                  <a:cubicBezTo>
                    <a:pt x="341" y="120"/>
                    <a:pt x="346" y="114"/>
                    <a:pt x="338" y="109"/>
                  </a:cubicBezTo>
                  <a:cubicBezTo>
                    <a:pt x="331" y="106"/>
                    <a:pt x="334" y="114"/>
                    <a:pt x="331" y="111"/>
                  </a:cubicBezTo>
                  <a:cubicBezTo>
                    <a:pt x="326" y="109"/>
                    <a:pt x="323" y="109"/>
                    <a:pt x="319" y="111"/>
                  </a:cubicBezTo>
                  <a:cubicBezTo>
                    <a:pt x="314" y="112"/>
                    <a:pt x="320" y="114"/>
                    <a:pt x="326" y="121"/>
                  </a:cubicBezTo>
                  <a:cubicBezTo>
                    <a:pt x="312" y="115"/>
                    <a:pt x="320" y="114"/>
                    <a:pt x="312" y="112"/>
                  </a:cubicBezTo>
                  <a:cubicBezTo>
                    <a:pt x="305" y="112"/>
                    <a:pt x="306" y="114"/>
                    <a:pt x="311" y="120"/>
                  </a:cubicBezTo>
                  <a:cubicBezTo>
                    <a:pt x="316" y="125"/>
                    <a:pt x="311" y="120"/>
                    <a:pt x="308" y="121"/>
                  </a:cubicBezTo>
                  <a:cubicBezTo>
                    <a:pt x="306" y="125"/>
                    <a:pt x="300" y="123"/>
                    <a:pt x="303" y="126"/>
                  </a:cubicBezTo>
                  <a:cubicBezTo>
                    <a:pt x="305" y="129"/>
                    <a:pt x="323" y="125"/>
                    <a:pt x="329" y="125"/>
                  </a:cubicBezTo>
                  <a:cubicBezTo>
                    <a:pt x="334" y="125"/>
                    <a:pt x="317" y="126"/>
                    <a:pt x="320" y="131"/>
                  </a:cubicBezTo>
                  <a:cubicBezTo>
                    <a:pt x="323" y="134"/>
                    <a:pt x="320" y="138"/>
                    <a:pt x="326" y="135"/>
                  </a:cubicBezTo>
                  <a:cubicBezTo>
                    <a:pt x="329" y="134"/>
                    <a:pt x="329" y="135"/>
                    <a:pt x="335" y="135"/>
                  </a:cubicBezTo>
                  <a:close/>
                  <a:moveTo>
                    <a:pt x="623" y="518"/>
                  </a:moveTo>
                  <a:cubicBezTo>
                    <a:pt x="623" y="515"/>
                    <a:pt x="626" y="515"/>
                    <a:pt x="625" y="515"/>
                  </a:cubicBezTo>
                  <a:cubicBezTo>
                    <a:pt x="625" y="513"/>
                    <a:pt x="618" y="515"/>
                    <a:pt x="612" y="513"/>
                  </a:cubicBezTo>
                  <a:cubicBezTo>
                    <a:pt x="608" y="512"/>
                    <a:pt x="611" y="505"/>
                    <a:pt x="608" y="510"/>
                  </a:cubicBezTo>
                  <a:cubicBezTo>
                    <a:pt x="605" y="515"/>
                    <a:pt x="609" y="512"/>
                    <a:pt x="608" y="515"/>
                  </a:cubicBezTo>
                  <a:cubicBezTo>
                    <a:pt x="608" y="516"/>
                    <a:pt x="611" y="515"/>
                    <a:pt x="612" y="516"/>
                  </a:cubicBezTo>
                  <a:cubicBezTo>
                    <a:pt x="614" y="518"/>
                    <a:pt x="614" y="516"/>
                    <a:pt x="622" y="519"/>
                  </a:cubicBezTo>
                  <a:cubicBezTo>
                    <a:pt x="623" y="521"/>
                    <a:pt x="623" y="521"/>
                    <a:pt x="623" y="518"/>
                  </a:cubicBezTo>
                  <a:close/>
                  <a:moveTo>
                    <a:pt x="635" y="521"/>
                  </a:moveTo>
                  <a:cubicBezTo>
                    <a:pt x="635" y="518"/>
                    <a:pt x="637" y="518"/>
                    <a:pt x="637" y="522"/>
                  </a:cubicBezTo>
                  <a:cubicBezTo>
                    <a:pt x="635" y="527"/>
                    <a:pt x="637" y="526"/>
                    <a:pt x="640" y="522"/>
                  </a:cubicBezTo>
                  <a:cubicBezTo>
                    <a:pt x="643" y="521"/>
                    <a:pt x="646" y="518"/>
                    <a:pt x="643" y="518"/>
                  </a:cubicBezTo>
                  <a:cubicBezTo>
                    <a:pt x="640" y="516"/>
                    <a:pt x="638" y="516"/>
                    <a:pt x="640" y="512"/>
                  </a:cubicBezTo>
                  <a:cubicBezTo>
                    <a:pt x="640" y="507"/>
                    <a:pt x="638" y="507"/>
                    <a:pt x="635" y="512"/>
                  </a:cubicBezTo>
                  <a:cubicBezTo>
                    <a:pt x="632" y="516"/>
                    <a:pt x="629" y="519"/>
                    <a:pt x="631" y="524"/>
                  </a:cubicBezTo>
                  <a:cubicBezTo>
                    <a:pt x="632" y="527"/>
                    <a:pt x="634" y="526"/>
                    <a:pt x="635" y="521"/>
                  </a:cubicBezTo>
                  <a:close/>
                  <a:moveTo>
                    <a:pt x="611" y="474"/>
                  </a:moveTo>
                  <a:cubicBezTo>
                    <a:pt x="600" y="473"/>
                    <a:pt x="609" y="476"/>
                    <a:pt x="612" y="479"/>
                  </a:cubicBezTo>
                  <a:cubicBezTo>
                    <a:pt x="615" y="482"/>
                    <a:pt x="626" y="487"/>
                    <a:pt x="629" y="484"/>
                  </a:cubicBezTo>
                  <a:cubicBezTo>
                    <a:pt x="629" y="480"/>
                    <a:pt x="620" y="476"/>
                    <a:pt x="611" y="474"/>
                  </a:cubicBezTo>
                  <a:close/>
                  <a:moveTo>
                    <a:pt x="655" y="501"/>
                  </a:moveTo>
                  <a:cubicBezTo>
                    <a:pt x="660" y="498"/>
                    <a:pt x="660" y="502"/>
                    <a:pt x="669" y="501"/>
                  </a:cubicBezTo>
                  <a:cubicBezTo>
                    <a:pt x="679" y="499"/>
                    <a:pt x="669" y="504"/>
                    <a:pt x="678" y="502"/>
                  </a:cubicBezTo>
                  <a:cubicBezTo>
                    <a:pt x="687" y="501"/>
                    <a:pt x="673" y="507"/>
                    <a:pt x="673" y="508"/>
                  </a:cubicBezTo>
                  <a:cubicBezTo>
                    <a:pt x="673" y="512"/>
                    <a:pt x="678" y="512"/>
                    <a:pt x="681" y="507"/>
                  </a:cubicBezTo>
                  <a:cubicBezTo>
                    <a:pt x="684" y="501"/>
                    <a:pt x="685" y="505"/>
                    <a:pt x="687" y="501"/>
                  </a:cubicBezTo>
                  <a:cubicBezTo>
                    <a:pt x="690" y="496"/>
                    <a:pt x="692" y="499"/>
                    <a:pt x="690" y="504"/>
                  </a:cubicBezTo>
                  <a:cubicBezTo>
                    <a:pt x="689" y="508"/>
                    <a:pt x="687" y="512"/>
                    <a:pt x="690" y="508"/>
                  </a:cubicBezTo>
                  <a:cubicBezTo>
                    <a:pt x="695" y="505"/>
                    <a:pt x="692" y="512"/>
                    <a:pt x="696" y="512"/>
                  </a:cubicBezTo>
                  <a:cubicBezTo>
                    <a:pt x="702" y="512"/>
                    <a:pt x="698" y="510"/>
                    <a:pt x="701" y="502"/>
                  </a:cubicBezTo>
                  <a:cubicBezTo>
                    <a:pt x="702" y="494"/>
                    <a:pt x="695" y="502"/>
                    <a:pt x="699" y="496"/>
                  </a:cubicBezTo>
                  <a:cubicBezTo>
                    <a:pt x="702" y="491"/>
                    <a:pt x="696" y="494"/>
                    <a:pt x="693" y="499"/>
                  </a:cubicBezTo>
                  <a:cubicBezTo>
                    <a:pt x="692" y="504"/>
                    <a:pt x="692" y="496"/>
                    <a:pt x="695" y="493"/>
                  </a:cubicBezTo>
                  <a:cubicBezTo>
                    <a:pt x="699" y="491"/>
                    <a:pt x="699" y="488"/>
                    <a:pt x="696" y="490"/>
                  </a:cubicBezTo>
                  <a:cubicBezTo>
                    <a:pt x="693" y="491"/>
                    <a:pt x="689" y="488"/>
                    <a:pt x="693" y="485"/>
                  </a:cubicBezTo>
                  <a:cubicBezTo>
                    <a:pt x="696" y="480"/>
                    <a:pt x="692" y="477"/>
                    <a:pt x="684" y="480"/>
                  </a:cubicBezTo>
                  <a:cubicBezTo>
                    <a:pt x="676" y="482"/>
                    <a:pt x="682" y="477"/>
                    <a:pt x="678" y="479"/>
                  </a:cubicBezTo>
                  <a:cubicBezTo>
                    <a:pt x="673" y="480"/>
                    <a:pt x="673" y="474"/>
                    <a:pt x="676" y="474"/>
                  </a:cubicBezTo>
                  <a:cubicBezTo>
                    <a:pt x="679" y="474"/>
                    <a:pt x="675" y="468"/>
                    <a:pt x="670" y="474"/>
                  </a:cubicBezTo>
                  <a:cubicBezTo>
                    <a:pt x="666" y="479"/>
                    <a:pt x="669" y="471"/>
                    <a:pt x="672" y="465"/>
                  </a:cubicBezTo>
                  <a:cubicBezTo>
                    <a:pt x="672" y="465"/>
                    <a:pt x="676" y="459"/>
                    <a:pt x="678" y="456"/>
                  </a:cubicBezTo>
                  <a:cubicBezTo>
                    <a:pt x="679" y="454"/>
                    <a:pt x="678" y="451"/>
                    <a:pt x="672" y="454"/>
                  </a:cubicBezTo>
                  <a:cubicBezTo>
                    <a:pt x="666" y="457"/>
                    <a:pt x="669" y="460"/>
                    <a:pt x="666" y="462"/>
                  </a:cubicBezTo>
                  <a:cubicBezTo>
                    <a:pt x="663" y="463"/>
                    <a:pt x="660" y="474"/>
                    <a:pt x="655" y="484"/>
                  </a:cubicBezTo>
                  <a:cubicBezTo>
                    <a:pt x="650" y="491"/>
                    <a:pt x="653" y="485"/>
                    <a:pt x="650" y="488"/>
                  </a:cubicBezTo>
                  <a:cubicBezTo>
                    <a:pt x="647" y="491"/>
                    <a:pt x="647" y="491"/>
                    <a:pt x="652" y="491"/>
                  </a:cubicBezTo>
                  <a:cubicBezTo>
                    <a:pt x="657" y="493"/>
                    <a:pt x="644" y="496"/>
                    <a:pt x="647" y="499"/>
                  </a:cubicBezTo>
                  <a:cubicBezTo>
                    <a:pt x="649" y="501"/>
                    <a:pt x="649" y="502"/>
                    <a:pt x="655" y="501"/>
                  </a:cubicBezTo>
                  <a:close/>
                  <a:moveTo>
                    <a:pt x="363" y="485"/>
                  </a:moveTo>
                  <a:cubicBezTo>
                    <a:pt x="364" y="485"/>
                    <a:pt x="363" y="479"/>
                    <a:pt x="364" y="480"/>
                  </a:cubicBezTo>
                  <a:cubicBezTo>
                    <a:pt x="366" y="480"/>
                    <a:pt x="366" y="482"/>
                    <a:pt x="367" y="485"/>
                  </a:cubicBezTo>
                  <a:cubicBezTo>
                    <a:pt x="367" y="490"/>
                    <a:pt x="372" y="487"/>
                    <a:pt x="373" y="490"/>
                  </a:cubicBezTo>
                  <a:cubicBezTo>
                    <a:pt x="375" y="491"/>
                    <a:pt x="375" y="487"/>
                    <a:pt x="381" y="490"/>
                  </a:cubicBezTo>
                  <a:cubicBezTo>
                    <a:pt x="387" y="491"/>
                    <a:pt x="384" y="494"/>
                    <a:pt x="386" y="493"/>
                  </a:cubicBezTo>
                  <a:cubicBezTo>
                    <a:pt x="389" y="491"/>
                    <a:pt x="390" y="498"/>
                    <a:pt x="393" y="494"/>
                  </a:cubicBezTo>
                  <a:cubicBezTo>
                    <a:pt x="399" y="493"/>
                    <a:pt x="396" y="496"/>
                    <a:pt x="401" y="494"/>
                  </a:cubicBezTo>
                  <a:cubicBezTo>
                    <a:pt x="405" y="494"/>
                    <a:pt x="402" y="496"/>
                    <a:pt x="407" y="496"/>
                  </a:cubicBezTo>
                  <a:cubicBezTo>
                    <a:pt x="408" y="496"/>
                    <a:pt x="408" y="496"/>
                    <a:pt x="408" y="496"/>
                  </a:cubicBezTo>
                  <a:cubicBezTo>
                    <a:pt x="410" y="494"/>
                    <a:pt x="410" y="493"/>
                    <a:pt x="410" y="491"/>
                  </a:cubicBezTo>
                  <a:cubicBezTo>
                    <a:pt x="411" y="490"/>
                    <a:pt x="414" y="488"/>
                    <a:pt x="413" y="491"/>
                  </a:cubicBezTo>
                  <a:cubicBezTo>
                    <a:pt x="411" y="493"/>
                    <a:pt x="414" y="491"/>
                    <a:pt x="416" y="488"/>
                  </a:cubicBezTo>
                  <a:cubicBezTo>
                    <a:pt x="416" y="484"/>
                    <a:pt x="418" y="487"/>
                    <a:pt x="416" y="488"/>
                  </a:cubicBezTo>
                  <a:cubicBezTo>
                    <a:pt x="414" y="491"/>
                    <a:pt x="416" y="491"/>
                    <a:pt x="418" y="490"/>
                  </a:cubicBezTo>
                  <a:cubicBezTo>
                    <a:pt x="421" y="488"/>
                    <a:pt x="418" y="485"/>
                    <a:pt x="419" y="485"/>
                  </a:cubicBezTo>
                  <a:cubicBezTo>
                    <a:pt x="421" y="484"/>
                    <a:pt x="424" y="487"/>
                    <a:pt x="427" y="487"/>
                  </a:cubicBezTo>
                  <a:cubicBezTo>
                    <a:pt x="430" y="487"/>
                    <a:pt x="428" y="488"/>
                    <a:pt x="431" y="487"/>
                  </a:cubicBezTo>
                  <a:cubicBezTo>
                    <a:pt x="434" y="487"/>
                    <a:pt x="433" y="494"/>
                    <a:pt x="437" y="496"/>
                  </a:cubicBezTo>
                  <a:cubicBezTo>
                    <a:pt x="440" y="498"/>
                    <a:pt x="446" y="494"/>
                    <a:pt x="443" y="499"/>
                  </a:cubicBezTo>
                  <a:cubicBezTo>
                    <a:pt x="443" y="501"/>
                    <a:pt x="445" y="502"/>
                    <a:pt x="446" y="504"/>
                  </a:cubicBezTo>
                  <a:cubicBezTo>
                    <a:pt x="448" y="505"/>
                    <a:pt x="445" y="507"/>
                    <a:pt x="446" y="508"/>
                  </a:cubicBezTo>
                  <a:cubicBezTo>
                    <a:pt x="448" y="510"/>
                    <a:pt x="446" y="508"/>
                    <a:pt x="448" y="508"/>
                  </a:cubicBezTo>
                  <a:cubicBezTo>
                    <a:pt x="449" y="510"/>
                    <a:pt x="446" y="508"/>
                    <a:pt x="446" y="512"/>
                  </a:cubicBezTo>
                  <a:cubicBezTo>
                    <a:pt x="446" y="515"/>
                    <a:pt x="451" y="512"/>
                    <a:pt x="451" y="515"/>
                  </a:cubicBezTo>
                  <a:cubicBezTo>
                    <a:pt x="451" y="516"/>
                    <a:pt x="453" y="515"/>
                    <a:pt x="456" y="516"/>
                  </a:cubicBezTo>
                  <a:cubicBezTo>
                    <a:pt x="459" y="518"/>
                    <a:pt x="463" y="518"/>
                    <a:pt x="466" y="518"/>
                  </a:cubicBezTo>
                  <a:cubicBezTo>
                    <a:pt x="469" y="518"/>
                    <a:pt x="471" y="518"/>
                    <a:pt x="471" y="519"/>
                  </a:cubicBezTo>
                  <a:cubicBezTo>
                    <a:pt x="471" y="521"/>
                    <a:pt x="472" y="519"/>
                    <a:pt x="475" y="519"/>
                  </a:cubicBezTo>
                  <a:cubicBezTo>
                    <a:pt x="478" y="519"/>
                    <a:pt x="480" y="527"/>
                    <a:pt x="481" y="527"/>
                  </a:cubicBezTo>
                  <a:cubicBezTo>
                    <a:pt x="483" y="526"/>
                    <a:pt x="483" y="526"/>
                    <a:pt x="483" y="529"/>
                  </a:cubicBezTo>
                  <a:cubicBezTo>
                    <a:pt x="483" y="530"/>
                    <a:pt x="486" y="532"/>
                    <a:pt x="486" y="533"/>
                  </a:cubicBezTo>
                  <a:cubicBezTo>
                    <a:pt x="486" y="535"/>
                    <a:pt x="483" y="532"/>
                    <a:pt x="483" y="533"/>
                  </a:cubicBezTo>
                  <a:cubicBezTo>
                    <a:pt x="481" y="533"/>
                    <a:pt x="484" y="536"/>
                    <a:pt x="483" y="536"/>
                  </a:cubicBezTo>
                  <a:cubicBezTo>
                    <a:pt x="481" y="538"/>
                    <a:pt x="478" y="533"/>
                    <a:pt x="477" y="535"/>
                  </a:cubicBezTo>
                  <a:cubicBezTo>
                    <a:pt x="475" y="536"/>
                    <a:pt x="477" y="533"/>
                    <a:pt x="475" y="533"/>
                  </a:cubicBezTo>
                  <a:cubicBezTo>
                    <a:pt x="474" y="533"/>
                    <a:pt x="477" y="532"/>
                    <a:pt x="474" y="532"/>
                  </a:cubicBezTo>
                  <a:cubicBezTo>
                    <a:pt x="472" y="532"/>
                    <a:pt x="474" y="529"/>
                    <a:pt x="472" y="529"/>
                  </a:cubicBezTo>
                  <a:cubicBezTo>
                    <a:pt x="471" y="529"/>
                    <a:pt x="471" y="527"/>
                    <a:pt x="469" y="527"/>
                  </a:cubicBezTo>
                  <a:cubicBezTo>
                    <a:pt x="469" y="529"/>
                    <a:pt x="472" y="530"/>
                    <a:pt x="474" y="533"/>
                  </a:cubicBezTo>
                  <a:cubicBezTo>
                    <a:pt x="474" y="538"/>
                    <a:pt x="469" y="538"/>
                    <a:pt x="469" y="544"/>
                  </a:cubicBezTo>
                  <a:cubicBezTo>
                    <a:pt x="471" y="550"/>
                    <a:pt x="469" y="550"/>
                    <a:pt x="465" y="554"/>
                  </a:cubicBezTo>
                  <a:cubicBezTo>
                    <a:pt x="465" y="555"/>
                    <a:pt x="463" y="555"/>
                    <a:pt x="463" y="557"/>
                  </a:cubicBezTo>
                  <a:cubicBezTo>
                    <a:pt x="463" y="558"/>
                    <a:pt x="463" y="558"/>
                    <a:pt x="463" y="558"/>
                  </a:cubicBezTo>
                  <a:cubicBezTo>
                    <a:pt x="466" y="560"/>
                    <a:pt x="463" y="561"/>
                    <a:pt x="460" y="561"/>
                  </a:cubicBezTo>
                  <a:cubicBezTo>
                    <a:pt x="457" y="561"/>
                    <a:pt x="459" y="564"/>
                    <a:pt x="460" y="564"/>
                  </a:cubicBezTo>
                  <a:cubicBezTo>
                    <a:pt x="463" y="564"/>
                    <a:pt x="463" y="566"/>
                    <a:pt x="463" y="564"/>
                  </a:cubicBezTo>
                  <a:cubicBezTo>
                    <a:pt x="465" y="563"/>
                    <a:pt x="466" y="563"/>
                    <a:pt x="468" y="563"/>
                  </a:cubicBezTo>
                  <a:cubicBezTo>
                    <a:pt x="469" y="561"/>
                    <a:pt x="471" y="557"/>
                    <a:pt x="477" y="558"/>
                  </a:cubicBezTo>
                  <a:cubicBezTo>
                    <a:pt x="484" y="560"/>
                    <a:pt x="480" y="558"/>
                    <a:pt x="480" y="557"/>
                  </a:cubicBezTo>
                  <a:cubicBezTo>
                    <a:pt x="481" y="557"/>
                    <a:pt x="483" y="555"/>
                    <a:pt x="486" y="555"/>
                  </a:cubicBezTo>
                  <a:cubicBezTo>
                    <a:pt x="489" y="555"/>
                    <a:pt x="491" y="555"/>
                    <a:pt x="491" y="555"/>
                  </a:cubicBezTo>
                  <a:cubicBezTo>
                    <a:pt x="491" y="554"/>
                    <a:pt x="492" y="554"/>
                    <a:pt x="492" y="554"/>
                  </a:cubicBezTo>
                  <a:cubicBezTo>
                    <a:pt x="489" y="552"/>
                    <a:pt x="489" y="552"/>
                    <a:pt x="489" y="552"/>
                  </a:cubicBezTo>
                  <a:cubicBezTo>
                    <a:pt x="488" y="552"/>
                    <a:pt x="484" y="552"/>
                    <a:pt x="486" y="549"/>
                  </a:cubicBezTo>
                  <a:cubicBezTo>
                    <a:pt x="488" y="546"/>
                    <a:pt x="489" y="547"/>
                    <a:pt x="489" y="546"/>
                  </a:cubicBezTo>
                  <a:cubicBezTo>
                    <a:pt x="491" y="544"/>
                    <a:pt x="494" y="544"/>
                    <a:pt x="498" y="543"/>
                  </a:cubicBezTo>
                  <a:cubicBezTo>
                    <a:pt x="503" y="541"/>
                    <a:pt x="501" y="541"/>
                    <a:pt x="504" y="543"/>
                  </a:cubicBezTo>
                  <a:cubicBezTo>
                    <a:pt x="509" y="546"/>
                    <a:pt x="507" y="543"/>
                    <a:pt x="509" y="541"/>
                  </a:cubicBezTo>
                  <a:cubicBezTo>
                    <a:pt x="512" y="540"/>
                    <a:pt x="513" y="538"/>
                    <a:pt x="516" y="536"/>
                  </a:cubicBezTo>
                  <a:cubicBezTo>
                    <a:pt x="519" y="533"/>
                    <a:pt x="524" y="530"/>
                    <a:pt x="526" y="530"/>
                  </a:cubicBezTo>
                  <a:cubicBezTo>
                    <a:pt x="526" y="532"/>
                    <a:pt x="527" y="530"/>
                    <a:pt x="529" y="530"/>
                  </a:cubicBezTo>
                  <a:cubicBezTo>
                    <a:pt x="551" y="530"/>
                    <a:pt x="551" y="530"/>
                    <a:pt x="551" y="530"/>
                  </a:cubicBezTo>
                  <a:cubicBezTo>
                    <a:pt x="551" y="527"/>
                    <a:pt x="551" y="527"/>
                    <a:pt x="553" y="527"/>
                  </a:cubicBezTo>
                  <a:cubicBezTo>
                    <a:pt x="555" y="529"/>
                    <a:pt x="555" y="527"/>
                    <a:pt x="555" y="527"/>
                  </a:cubicBezTo>
                  <a:cubicBezTo>
                    <a:pt x="556" y="529"/>
                    <a:pt x="556" y="526"/>
                    <a:pt x="558" y="526"/>
                  </a:cubicBezTo>
                  <a:cubicBezTo>
                    <a:pt x="559" y="526"/>
                    <a:pt x="555" y="526"/>
                    <a:pt x="558" y="524"/>
                  </a:cubicBezTo>
                  <a:cubicBezTo>
                    <a:pt x="561" y="521"/>
                    <a:pt x="558" y="522"/>
                    <a:pt x="561" y="521"/>
                  </a:cubicBezTo>
                  <a:cubicBezTo>
                    <a:pt x="562" y="519"/>
                    <a:pt x="559" y="518"/>
                    <a:pt x="562" y="515"/>
                  </a:cubicBezTo>
                  <a:cubicBezTo>
                    <a:pt x="564" y="513"/>
                    <a:pt x="561" y="513"/>
                    <a:pt x="564" y="510"/>
                  </a:cubicBezTo>
                  <a:cubicBezTo>
                    <a:pt x="565" y="507"/>
                    <a:pt x="568" y="502"/>
                    <a:pt x="568" y="502"/>
                  </a:cubicBezTo>
                  <a:cubicBezTo>
                    <a:pt x="568" y="502"/>
                    <a:pt x="570" y="502"/>
                    <a:pt x="570" y="504"/>
                  </a:cubicBezTo>
                  <a:cubicBezTo>
                    <a:pt x="570" y="505"/>
                    <a:pt x="571" y="505"/>
                    <a:pt x="573" y="505"/>
                  </a:cubicBezTo>
                  <a:cubicBezTo>
                    <a:pt x="574" y="504"/>
                    <a:pt x="576" y="502"/>
                    <a:pt x="577" y="505"/>
                  </a:cubicBezTo>
                  <a:cubicBezTo>
                    <a:pt x="580" y="507"/>
                    <a:pt x="580" y="507"/>
                    <a:pt x="580" y="510"/>
                  </a:cubicBezTo>
                  <a:cubicBezTo>
                    <a:pt x="580" y="512"/>
                    <a:pt x="580" y="519"/>
                    <a:pt x="580" y="521"/>
                  </a:cubicBezTo>
                  <a:cubicBezTo>
                    <a:pt x="580" y="522"/>
                    <a:pt x="579" y="522"/>
                    <a:pt x="580" y="522"/>
                  </a:cubicBezTo>
                  <a:cubicBezTo>
                    <a:pt x="582" y="524"/>
                    <a:pt x="582" y="524"/>
                    <a:pt x="582" y="524"/>
                  </a:cubicBezTo>
                  <a:cubicBezTo>
                    <a:pt x="583" y="524"/>
                    <a:pt x="583" y="524"/>
                    <a:pt x="583" y="526"/>
                  </a:cubicBezTo>
                  <a:cubicBezTo>
                    <a:pt x="583" y="527"/>
                    <a:pt x="583" y="529"/>
                    <a:pt x="585" y="529"/>
                  </a:cubicBezTo>
                  <a:cubicBezTo>
                    <a:pt x="591" y="532"/>
                    <a:pt x="594" y="529"/>
                    <a:pt x="600" y="526"/>
                  </a:cubicBezTo>
                  <a:cubicBezTo>
                    <a:pt x="606" y="522"/>
                    <a:pt x="599" y="527"/>
                    <a:pt x="609" y="526"/>
                  </a:cubicBezTo>
                  <a:cubicBezTo>
                    <a:pt x="617" y="526"/>
                    <a:pt x="608" y="527"/>
                    <a:pt x="602" y="530"/>
                  </a:cubicBezTo>
                  <a:cubicBezTo>
                    <a:pt x="596" y="533"/>
                    <a:pt x="591" y="540"/>
                    <a:pt x="594" y="546"/>
                  </a:cubicBezTo>
                  <a:cubicBezTo>
                    <a:pt x="597" y="552"/>
                    <a:pt x="602" y="547"/>
                    <a:pt x="606" y="540"/>
                  </a:cubicBezTo>
                  <a:cubicBezTo>
                    <a:pt x="612" y="533"/>
                    <a:pt x="612" y="540"/>
                    <a:pt x="620" y="533"/>
                  </a:cubicBezTo>
                  <a:cubicBezTo>
                    <a:pt x="626" y="529"/>
                    <a:pt x="635" y="530"/>
                    <a:pt x="632" y="527"/>
                  </a:cubicBezTo>
                  <a:cubicBezTo>
                    <a:pt x="629" y="524"/>
                    <a:pt x="628" y="521"/>
                    <a:pt x="625" y="522"/>
                  </a:cubicBezTo>
                  <a:cubicBezTo>
                    <a:pt x="622" y="524"/>
                    <a:pt x="611" y="521"/>
                    <a:pt x="611" y="519"/>
                  </a:cubicBezTo>
                  <a:cubicBezTo>
                    <a:pt x="612" y="516"/>
                    <a:pt x="606" y="519"/>
                    <a:pt x="605" y="512"/>
                  </a:cubicBezTo>
                  <a:cubicBezTo>
                    <a:pt x="602" y="502"/>
                    <a:pt x="608" y="496"/>
                    <a:pt x="602" y="498"/>
                  </a:cubicBezTo>
                  <a:cubicBezTo>
                    <a:pt x="593" y="501"/>
                    <a:pt x="599" y="498"/>
                    <a:pt x="605" y="493"/>
                  </a:cubicBezTo>
                  <a:cubicBezTo>
                    <a:pt x="609" y="490"/>
                    <a:pt x="611" y="487"/>
                    <a:pt x="605" y="484"/>
                  </a:cubicBezTo>
                  <a:cubicBezTo>
                    <a:pt x="600" y="479"/>
                    <a:pt x="574" y="487"/>
                    <a:pt x="568" y="494"/>
                  </a:cubicBezTo>
                  <a:cubicBezTo>
                    <a:pt x="561" y="508"/>
                    <a:pt x="551" y="513"/>
                    <a:pt x="556" y="508"/>
                  </a:cubicBezTo>
                  <a:cubicBezTo>
                    <a:pt x="561" y="504"/>
                    <a:pt x="568" y="487"/>
                    <a:pt x="579" y="482"/>
                  </a:cubicBezTo>
                  <a:cubicBezTo>
                    <a:pt x="593" y="477"/>
                    <a:pt x="577" y="473"/>
                    <a:pt x="599" y="470"/>
                  </a:cubicBezTo>
                  <a:cubicBezTo>
                    <a:pt x="626" y="465"/>
                    <a:pt x="631" y="480"/>
                    <a:pt x="649" y="463"/>
                  </a:cubicBezTo>
                  <a:cubicBezTo>
                    <a:pt x="666" y="448"/>
                    <a:pt x="663" y="460"/>
                    <a:pt x="667" y="454"/>
                  </a:cubicBezTo>
                  <a:cubicBezTo>
                    <a:pt x="673" y="448"/>
                    <a:pt x="679" y="449"/>
                    <a:pt x="675" y="442"/>
                  </a:cubicBezTo>
                  <a:cubicBezTo>
                    <a:pt x="672" y="434"/>
                    <a:pt x="678" y="438"/>
                    <a:pt x="675" y="432"/>
                  </a:cubicBezTo>
                  <a:cubicBezTo>
                    <a:pt x="672" y="426"/>
                    <a:pt x="669" y="431"/>
                    <a:pt x="664" y="425"/>
                  </a:cubicBezTo>
                  <a:cubicBezTo>
                    <a:pt x="660" y="418"/>
                    <a:pt x="655" y="423"/>
                    <a:pt x="647" y="429"/>
                  </a:cubicBezTo>
                  <a:cubicBezTo>
                    <a:pt x="638" y="435"/>
                    <a:pt x="637" y="428"/>
                    <a:pt x="644" y="426"/>
                  </a:cubicBezTo>
                  <a:cubicBezTo>
                    <a:pt x="652" y="425"/>
                    <a:pt x="650" y="421"/>
                    <a:pt x="658" y="420"/>
                  </a:cubicBezTo>
                  <a:cubicBezTo>
                    <a:pt x="666" y="418"/>
                    <a:pt x="663" y="415"/>
                    <a:pt x="655" y="414"/>
                  </a:cubicBezTo>
                  <a:cubicBezTo>
                    <a:pt x="647" y="414"/>
                    <a:pt x="653" y="411"/>
                    <a:pt x="644" y="409"/>
                  </a:cubicBezTo>
                  <a:cubicBezTo>
                    <a:pt x="635" y="407"/>
                    <a:pt x="643" y="404"/>
                    <a:pt x="637" y="401"/>
                  </a:cubicBezTo>
                  <a:cubicBezTo>
                    <a:pt x="631" y="398"/>
                    <a:pt x="626" y="395"/>
                    <a:pt x="631" y="389"/>
                  </a:cubicBezTo>
                  <a:cubicBezTo>
                    <a:pt x="634" y="381"/>
                    <a:pt x="622" y="384"/>
                    <a:pt x="626" y="379"/>
                  </a:cubicBezTo>
                  <a:cubicBezTo>
                    <a:pt x="629" y="375"/>
                    <a:pt x="622" y="375"/>
                    <a:pt x="620" y="367"/>
                  </a:cubicBezTo>
                  <a:cubicBezTo>
                    <a:pt x="620" y="361"/>
                    <a:pt x="618" y="365"/>
                    <a:pt x="617" y="361"/>
                  </a:cubicBezTo>
                  <a:cubicBezTo>
                    <a:pt x="615" y="355"/>
                    <a:pt x="614" y="359"/>
                    <a:pt x="609" y="350"/>
                  </a:cubicBezTo>
                  <a:cubicBezTo>
                    <a:pt x="605" y="341"/>
                    <a:pt x="605" y="344"/>
                    <a:pt x="600" y="350"/>
                  </a:cubicBezTo>
                  <a:cubicBezTo>
                    <a:pt x="596" y="355"/>
                    <a:pt x="599" y="365"/>
                    <a:pt x="593" y="364"/>
                  </a:cubicBezTo>
                  <a:cubicBezTo>
                    <a:pt x="585" y="362"/>
                    <a:pt x="593" y="365"/>
                    <a:pt x="585" y="369"/>
                  </a:cubicBezTo>
                  <a:cubicBezTo>
                    <a:pt x="576" y="372"/>
                    <a:pt x="579" y="362"/>
                    <a:pt x="570" y="362"/>
                  </a:cubicBezTo>
                  <a:cubicBezTo>
                    <a:pt x="562" y="362"/>
                    <a:pt x="571" y="359"/>
                    <a:pt x="567" y="358"/>
                  </a:cubicBezTo>
                  <a:cubicBezTo>
                    <a:pt x="562" y="355"/>
                    <a:pt x="568" y="355"/>
                    <a:pt x="565" y="348"/>
                  </a:cubicBezTo>
                  <a:cubicBezTo>
                    <a:pt x="562" y="344"/>
                    <a:pt x="570" y="337"/>
                    <a:pt x="567" y="334"/>
                  </a:cubicBezTo>
                  <a:cubicBezTo>
                    <a:pt x="564" y="331"/>
                    <a:pt x="564" y="339"/>
                    <a:pt x="562" y="336"/>
                  </a:cubicBezTo>
                  <a:cubicBezTo>
                    <a:pt x="561" y="333"/>
                    <a:pt x="550" y="333"/>
                    <a:pt x="550" y="330"/>
                  </a:cubicBezTo>
                  <a:cubicBezTo>
                    <a:pt x="551" y="325"/>
                    <a:pt x="545" y="323"/>
                    <a:pt x="538" y="317"/>
                  </a:cubicBezTo>
                  <a:cubicBezTo>
                    <a:pt x="526" y="309"/>
                    <a:pt x="536" y="327"/>
                    <a:pt x="509" y="314"/>
                  </a:cubicBezTo>
                  <a:cubicBezTo>
                    <a:pt x="497" y="309"/>
                    <a:pt x="497" y="323"/>
                    <a:pt x="500" y="325"/>
                  </a:cubicBezTo>
                  <a:cubicBezTo>
                    <a:pt x="503" y="328"/>
                    <a:pt x="501" y="333"/>
                    <a:pt x="500" y="336"/>
                  </a:cubicBezTo>
                  <a:cubicBezTo>
                    <a:pt x="497" y="339"/>
                    <a:pt x="500" y="337"/>
                    <a:pt x="503" y="345"/>
                  </a:cubicBezTo>
                  <a:cubicBezTo>
                    <a:pt x="506" y="351"/>
                    <a:pt x="503" y="351"/>
                    <a:pt x="501" y="356"/>
                  </a:cubicBezTo>
                  <a:cubicBezTo>
                    <a:pt x="500" y="361"/>
                    <a:pt x="497" y="358"/>
                    <a:pt x="495" y="364"/>
                  </a:cubicBezTo>
                  <a:cubicBezTo>
                    <a:pt x="494" y="370"/>
                    <a:pt x="506" y="367"/>
                    <a:pt x="510" y="384"/>
                  </a:cubicBezTo>
                  <a:cubicBezTo>
                    <a:pt x="515" y="401"/>
                    <a:pt x="500" y="411"/>
                    <a:pt x="491" y="414"/>
                  </a:cubicBezTo>
                  <a:cubicBezTo>
                    <a:pt x="480" y="418"/>
                    <a:pt x="491" y="418"/>
                    <a:pt x="491" y="428"/>
                  </a:cubicBezTo>
                  <a:cubicBezTo>
                    <a:pt x="491" y="435"/>
                    <a:pt x="498" y="446"/>
                    <a:pt x="494" y="448"/>
                  </a:cubicBezTo>
                  <a:cubicBezTo>
                    <a:pt x="489" y="451"/>
                    <a:pt x="497" y="459"/>
                    <a:pt x="491" y="454"/>
                  </a:cubicBezTo>
                  <a:cubicBezTo>
                    <a:pt x="483" y="449"/>
                    <a:pt x="489" y="463"/>
                    <a:pt x="483" y="459"/>
                  </a:cubicBezTo>
                  <a:cubicBezTo>
                    <a:pt x="477" y="454"/>
                    <a:pt x="481" y="452"/>
                    <a:pt x="469" y="442"/>
                  </a:cubicBezTo>
                  <a:cubicBezTo>
                    <a:pt x="462" y="435"/>
                    <a:pt x="468" y="431"/>
                    <a:pt x="465" y="425"/>
                  </a:cubicBezTo>
                  <a:cubicBezTo>
                    <a:pt x="462" y="415"/>
                    <a:pt x="471" y="412"/>
                    <a:pt x="462" y="411"/>
                  </a:cubicBezTo>
                  <a:cubicBezTo>
                    <a:pt x="446" y="406"/>
                    <a:pt x="446" y="411"/>
                    <a:pt x="443" y="409"/>
                  </a:cubicBezTo>
                  <a:cubicBezTo>
                    <a:pt x="439" y="407"/>
                    <a:pt x="442" y="404"/>
                    <a:pt x="428" y="401"/>
                  </a:cubicBezTo>
                  <a:cubicBezTo>
                    <a:pt x="414" y="397"/>
                    <a:pt x="430" y="395"/>
                    <a:pt x="408" y="387"/>
                  </a:cubicBezTo>
                  <a:cubicBezTo>
                    <a:pt x="387" y="378"/>
                    <a:pt x="384" y="395"/>
                    <a:pt x="384" y="384"/>
                  </a:cubicBezTo>
                  <a:cubicBezTo>
                    <a:pt x="384" y="373"/>
                    <a:pt x="381" y="375"/>
                    <a:pt x="379" y="367"/>
                  </a:cubicBezTo>
                  <a:cubicBezTo>
                    <a:pt x="379" y="361"/>
                    <a:pt x="367" y="370"/>
                    <a:pt x="366" y="356"/>
                  </a:cubicBezTo>
                  <a:cubicBezTo>
                    <a:pt x="364" y="341"/>
                    <a:pt x="379" y="319"/>
                    <a:pt x="383" y="320"/>
                  </a:cubicBezTo>
                  <a:cubicBezTo>
                    <a:pt x="386" y="320"/>
                    <a:pt x="383" y="311"/>
                    <a:pt x="390" y="311"/>
                  </a:cubicBezTo>
                  <a:cubicBezTo>
                    <a:pt x="396" y="311"/>
                    <a:pt x="404" y="309"/>
                    <a:pt x="396" y="303"/>
                  </a:cubicBezTo>
                  <a:cubicBezTo>
                    <a:pt x="390" y="297"/>
                    <a:pt x="404" y="303"/>
                    <a:pt x="405" y="295"/>
                  </a:cubicBezTo>
                  <a:cubicBezTo>
                    <a:pt x="407" y="288"/>
                    <a:pt x="413" y="305"/>
                    <a:pt x="421" y="291"/>
                  </a:cubicBezTo>
                  <a:cubicBezTo>
                    <a:pt x="428" y="277"/>
                    <a:pt x="431" y="281"/>
                    <a:pt x="416" y="277"/>
                  </a:cubicBezTo>
                  <a:cubicBezTo>
                    <a:pt x="405" y="275"/>
                    <a:pt x="410" y="272"/>
                    <a:pt x="402" y="269"/>
                  </a:cubicBezTo>
                  <a:cubicBezTo>
                    <a:pt x="411" y="268"/>
                    <a:pt x="421" y="283"/>
                    <a:pt x="430" y="274"/>
                  </a:cubicBezTo>
                  <a:cubicBezTo>
                    <a:pt x="437" y="264"/>
                    <a:pt x="437" y="266"/>
                    <a:pt x="431" y="261"/>
                  </a:cubicBezTo>
                  <a:cubicBezTo>
                    <a:pt x="424" y="258"/>
                    <a:pt x="439" y="258"/>
                    <a:pt x="442" y="261"/>
                  </a:cubicBezTo>
                  <a:cubicBezTo>
                    <a:pt x="445" y="264"/>
                    <a:pt x="448" y="266"/>
                    <a:pt x="449" y="269"/>
                  </a:cubicBezTo>
                  <a:cubicBezTo>
                    <a:pt x="451" y="272"/>
                    <a:pt x="453" y="274"/>
                    <a:pt x="457" y="272"/>
                  </a:cubicBezTo>
                  <a:cubicBezTo>
                    <a:pt x="460" y="271"/>
                    <a:pt x="448" y="268"/>
                    <a:pt x="453" y="264"/>
                  </a:cubicBezTo>
                  <a:cubicBezTo>
                    <a:pt x="457" y="263"/>
                    <a:pt x="459" y="258"/>
                    <a:pt x="462" y="258"/>
                  </a:cubicBezTo>
                  <a:cubicBezTo>
                    <a:pt x="466" y="260"/>
                    <a:pt x="466" y="254"/>
                    <a:pt x="471" y="254"/>
                  </a:cubicBezTo>
                  <a:cubicBezTo>
                    <a:pt x="474" y="254"/>
                    <a:pt x="475" y="247"/>
                    <a:pt x="469" y="243"/>
                  </a:cubicBezTo>
                  <a:cubicBezTo>
                    <a:pt x="463" y="238"/>
                    <a:pt x="471" y="240"/>
                    <a:pt x="466" y="235"/>
                  </a:cubicBezTo>
                  <a:cubicBezTo>
                    <a:pt x="462" y="230"/>
                    <a:pt x="472" y="235"/>
                    <a:pt x="474" y="230"/>
                  </a:cubicBezTo>
                  <a:cubicBezTo>
                    <a:pt x="475" y="224"/>
                    <a:pt x="469" y="229"/>
                    <a:pt x="472" y="224"/>
                  </a:cubicBezTo>
                  <a:cubicBezTo>
                    <a:pt x="475" y="219"/>
                    <a:pt x="466" y="224"/>
                    <a:pt x="465" y="218"/>
                  </a:cubicBezTo>
                  <a:cubicBezTo>
                    <a:pt x="465" y="213"/>
                    <a:pt x="457" y="216"/>
                    <a:pt x="451" y="213"/>
                  </a:cubicBezTo>
                  <a:cubicBezTo>
                    <a:pt x="443" y="210"/>
                    <a:pt x="448" y="213"/>
                    <a:pt x="442" y="213"/>
                  </a:cubicBezTo>
                  <a:cubicBezTo>
                    <a:pt x="436" y="213"/>
                    <a:pt x="439" y="222"/>
                    <a:pt x="442" y="224"/>
                  </a:cubicBezTo>
                  <a:cubicBezTo>
                    <a:pt x="446" y="226"/>
                    <a:pt x="443" y="229"/>
                    <a:pt x="440" y="229"/>
                  </a:cubicBezTo>
                  <a:cubicBezTo>
                    <a:pt x="437" y="227"/>
                    <a:pt x="440" y="236"/>
                    <a:pt x="434" y="241"/>
                  </a:cubicBezTo>
                  <a:cubicBezTo>
                    <a:pt x="430" y="244"/>
                    <a:pt x="434" y="247"/>
                    <a:pt x="428" y="250"/>
                  </a:cubicBezTo>
                  <a:cubicBezTo>
                    <a:pt x="422" y="252"/>
                    <a:pt x="425" y="249"/>
                    <a:pt x="419" y="244"/>
                  </a:cubicBezTo>
                  <a:cubicBezTo>
                    <a:pt x="413" y="238"/>
                    <a:pt x="422" y="240"/>
                    <a:pt x="422" y="235"/>
                  </a:cubicBezTo>
                  <a:cubicBezTo>
                    <a:pt x="422" y="232"/>
                    <a:pt x="414" y="218"/>
                    <a:pt x="408" y="222"/>
                  </a:cubicBezTo>
                  <a:cubicBezTo>
                    <a:pt x="404" y="227"/>
                    <a:pt x="407" y="240"/>
                    <a:pt x="401" y="233"/>
                  </a:cubicBezTo>
                  <a:cubicBezTo>
                    <a:pt x="396" y="229"/>
                    <a:pt x="404" y="230"/>
                    <a:pt x="399" y="224"/>
                  </a:cubicBezTo>
                  <a:cubicBezTo>
                    <a:pt x="393" y="219"/>
                    <a:pt x="405" y="221"/>
                    <a:pt x="399" y="218"/>
                  </a:cubicBezTo>
                  <a:cubicBezTo>
                    <a:pt x="392" y="213"/>
                    <a:pt x="392" y="219"/>
                    <a:pt x="387" y="216"/>
                  </a:cubicBezTo>
                  <a:cubicBezTo>
                    <a:pt x="381" y="213"/>
                    <a:pt x="395" y="208"/>
                    <a:pt x="392" y="207"/>
                  </a:cubicBezTo>
                  <a:cubicBezTo>
                    <a:pt x="389" y="204"/>
                    <a:pt x="381" y="201"/>
                    <a:pt x="381" y="194"/>
                  </a:cubicBezTo>
                  <a:cubicBezTo>
                    <a:pt x="381" y="188"/>
                    <a:pt x="370" y="182"/>
                    <a:pt x="366" y="182"/>
                  </a:cubicBezTo>
                  <a:cubicBezTo>
                    <a:pt x="360" y="180"/>
                    <a:pt x="364" y="185"/>
                    <a:pt x="360" y="185"/>
                  </a:cubicBezTo>
                  <a:cubicBezTo>
                    <a:pt x="354" y="187"/>
                    <a:pt x="360" y="188"/>
                    <a:pt x="354" y="191"/>
                  </a:cubicBezTo>
                  <a:cubicBezTo>
                    <a:pt x="347" y="194"/>
                    <a:pt x="355" y="201"/>
                    <a:pt x="354" y="204"/>
                  </a:cubicBezTo>
                  <a:cubicBezTo>
                    <a:pt x="352" y="208"/>
                    <a:pt x="352" y="212"/>
                    <a:pt x="361" y="215"/>
                  </a:cubicBezTo>
                  <a:cubicBezTo>
                    <a:pt x="370" y="218"/>
                    <a:pt x="373" y="222"/>
                    <a:pt x="369" y="226"/>
                  </a:cubicBezTo>
                  <a:cubicBezTo>
                    <a:pt x="364" y="227"/>
                    <a:pt x="367" y="230"/>
                    <a:pt x="372" y="229"/>
                  </a:cubicBezTo>
                  <a:cubicBezTo>
                    <a:pt x="376" y="226"/>
                    <a:pt x="376" y="230"/>
                    <a:pt x="370" y="236"/>
                  </a:cubicBezTo>
                  <a:cubicBezTo>
                    <a:pt x="363" y="241"/>
                    <a:pt x="363" y="235"/>
                    <a:pt x="361" y="240"/>
                  </a:cubicBezTo>
                  <a:cubicBezTo>
                    <a:pt x="358" y="244"/>
                    <a:pt x="367" y="255"/>
                    <a:pt x="360" y="250"/>
                  </a:cubicBezTo>
                  <a:cubicBezTo>
                    <a:pt x="354" y="246"/>
                    <a:pt x="354" y="246"/>
                    <a:pt x="355" y="241"/>
                  </a:cubicBezTo>
                  <a:cubicBezTo>
                    <a:pt x="357" y="238"/>
                    <a:pt x="357" y="235"/>
                    <a:pt x="352" y="235"/>
                  </a:cubicBezTo>
                  <a:cubicBezTo>
                    <a:pt x="346" y="236"/>
                    <a:pt x="344" y="230"/>
                    <a:pt x="338" y="233"/>
                  </a:cubicBezTo>
                  <a:cubicBezTo>
                    <a:pt x="332" y="236"/>
                    <a:pt x="340" y="241"/>
                    <a:pt x="334" y="243"/>
                  </a:cubicBezTo>
                  <a:cubicBezTo>
                    <a:pt x="329" y="244"/>
                    <a:pt x="331" y="240"/>
                    <a:pt x="319" y="243"/>
                  </a:cubicBezTo>
                  <a:cubicBezTo>
                    <a:pt x="302" y="246"/>
                    <a:pt x="300" y="236"/>
                    <a:pt x="296" y="238"/>
                  </a:cubicBezTo>
                  <a:cubicBezTo>
                    <a:pt x="285" y="243"/>
                    <a:pt x="282" y="226"/>
                    <a:pt x="274" y="227"/>
                  </a:cubicBezTo>
                  <a:cubicBezTo>
                    <a:pt x="268" y="227"/>
                    <a:pt x="253" y="230"/>
                    <a:pt x="256" y="236"/>
                  </a:cubicBezTo>
                  <a:cubicBezTo>
                    <a:pt x="259" y="241"/>
                    <a:pt x="268" y="232"/>
                    <a:pt x="271" y="235"/>
                  </a:cubicBezTo>
                  <a:cubicBezTo>
                    <a:pt x="276" y="236"/>
                    <a:pt x="264" y="236"/>
                    <a:pt x="262" y="241"/>
                  </a:cubicBezTo>
                  <a:cubicBezTo>
                    <a:pt x="261" y="246"/>
                    <a:pt x="273" y="258"/>
                    <a:pt x="261" y="249"/>
                  </a:cubicBezTo>
                  <a:cubicBezTo>
                    <a:pt x="249" y="241"/>
                    <a:pt x="250" y="246"/>
                    <a:pt x="245" y="241"/>
                  </a:cubicBezTo>
                  <a:cubicBezTo>
                    <a:pt x="241" y="235"/>
                    <a:pt x="245" y="243"/>
                    <a:pt x="230" y="243"/>
                  </a:cubicBezTo>
                  <a:cubicBezTo>
                    <a:pt x="217" y="244"/>
                    <a:pt x="198" y="243"/>
                    <a:pt x="204" y="238"/>
                  </a:cubicBezTo>
                  <a:cubicBezTo>
                    <a:pt x="210" y="233"/>
                    <a:pt x="218" y="238"/>
                    <a:pt x="212" y="233"/>
                  </a:cubicBezTo>
                  <a:cubicBezTo>
                    <a:pt x="207" y="229"/>
                    <a:pt x="204" y="224"/>
                    <a:pt x="195" y="226"/>
                  </a:cubicBezTo>
                  <a:cubicBezTo>
                    <a:pt x="186" y="227"/>
                    <a:pt x="177" y="222"/>
                    <a:pt x="169" y="221"/>
                  </a:cubicBezTo>
                  <a:cubicBezTo>
                    <a:pt x="160" y="218"/>
                    <a:pt x="154" y="212"/>
                    <a:pt x="147" y="213"/>
                  </a:cubicBezTo>
                  <a:cubicBezTo>
                    <a:pt x="137" y="213"/>
                    <a:pt x="143" y="221"/>
                    <a:pt x="136" y="219"/>
                  </a:cubicBezTo>
                  <a:cubicBezTo>
                    <a:pt x="128" y="218"/>
                    <a:pt x="137" y="207"/>
                    <a:pt x="127" y="208"/>
                  </a:cubicBezTo>
                  <a:cubicBezTo>
                    <a:pt x="122" y="210"/>
                    <a:pt x="128" y="224"/>
                    <a:pt x="118" y="218"/>
                  </a:cubicBezTo>
                  <a:cubicBezTo>
                    <a:pt x="112" y="215"/>
                    <a:pt x="108" y="198"/>
                    <a:pt x="102" y="202"/>
                  </a:cubicBezTo>
                  <a:cubicBezTo>
                    <a:pt x="95" y="208"/>
                    <a:pt x="112" y="204"/>
                    <a:pt x="99" y="212"/>
                  </a:cubicBezTo>
                  <a:cubicBezTo>
                    <a:pt x="90" y="216"/>
                    <a:pt x="101" y="208"/>
                    <a:pt x="86" y="215"/>
                  </a:cubicBezTo>
                  <a:cubicBezTo>
                    <a:pt x="69" y="221"/>
                    <a:pt x="77" y="216"/>
                    <a:pt x="86" y="212"/>
                  </a:cubicBezTo>
                  <a:cubicBezTo>
                    <a:pt x="95" y="207"/>
                    <a:pt x="93" y="207"/>
                    <a:pt x="89" y="208"/>
                  </a:cubicBezTo>
                  <a:cubicBezTo>
                    <a:pt x="83" y="210"/>
                    <a:pt x="84" y="205"/>
                    <a:pt x="75" y="212"/>
                  </a:cubicBezTo>
                  <a:cubicBezTo>
                    <a:pt x="67" y="216"/>
                    <a:pt x="72" y="210"/>
                    <a:pt x="63" y="218"/>
                  </a:cubicBezTo>
                  <a:cubicBezTo>
                    <a:pt x="54" y="224"/>
                    <a:pt x="49" y="224"/>
                    <a:pt x="52" y="227"/>
                  </a:cubicBezTo>
                  <a:cubicBezTo>
                    <a:pt x="54" y="230"/>
                    <a:pt x="48" y="226"/>
                    <a:pt x="43" y="229"/>
                  </a:cubicBezTo>
                  <a:cubicBezTo>
                    <a:pt x="38" y="230"/>
                    <a:pt x="42" y="226"/>
                    <a:pt x="32" y="226"/>
                  </a:cubicBezTo>
                  <a:cubicBezTo>
                    <a:pt x="22" y="226"/>
                    <a:pt x="14" y="215"/>
                    <a:pt x="0" y="216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6" y="347"/>
                    <a:pt x="3" y="342"/>
                    <a:pt x="5" y="344"/>
                  </a:cubicBezTo>
                  <a:cubicBezTo>
                    <a:pt x="8" y="345"/>
                    <a:pt x="8" y="345"/>
                    <a:pt x="10" y="345"/>
                  </a:cubicBezTo>
                  <a:cubicBezTo>
                    <a:pt x="11" y="344"/>
                    <a:pt x="16" y="342"/>
                    <a:pt x="16" y="345"/>
                  </a:cubicBezTo>
                  <a:cubicBezTo>
                    <a:pt x="14" y="347"/>
                    <a:pt x="13" y="347"/>
                    <a:pt x="16" y="348"/>
                  </a:cubicBezTo>
                  <a:cubicBezTo>
                    <a:pt x="20" y="350"/>
                    <a:pt x="16" y="351"/>
                    <a:pt x="23" y="355"/>
                  </a:cubicBezTo>
                  <a:cubicBezTo>
                    <a:pt x="29" y="359"/>
                    <a:pt x="26" y="361"/>
                    <a:pt x="28" y="361"/>
                  </a:cubicBezTo>
                  <a:cubicBezTo>
                    <a:pt x="29" y="362"/>
                    <a:pt x="29" y="359"/>
                    <a:pt x="34" y="359"/>
                  </a:cubicBezTo>
                  <a:cubicBezTo>
                    <a:pt x="38" y="358"/>
                    <a:pt x="34" y="356"/>
                    <a:pt x="37" y="355"/>
                  </a:cubicBezTo>
                  <a:cubicBezTo>
                    <a:pt x="40" y="355"/>
                    <a:pt x="35" y="353"/>
                    <a:pt x="38" y="353"/>
                  </a:cubicBezTo>
                  <a:cubicBezTo>
                    <a:pt x="45" y="350"/>
                    <a:pt x="45" y="350"/>
                    <a:pt x="46" y="353"/>
                  </a:cubicBezTo>
                  <a:cubicBezTo>
                    <a:pt x="49" y="356"/>
                    <a:pt x="46" y="355"/>
                    <a:pt x="48" y="356"/>
                  </a:cubicBezTo>
                  <a:cubicBezTo>
                    <a:pt x="49" y="359"/>
                    <a:pt x="51" y="358"/>
                    <a:pt x="52" y="361"/>
                  </a:cubicBezTo>
                  <a:cubicBezTo>
                    <a:pt x="54" y="365"/>
                    <a:pt x="57" y="362"/>
                    <a:pt x="58" y="367"/>
                  </a:cubicBezTo>
                  <a:cubicBezTo>
                    <a:pt x="61" y="370"/>
                    <a:pt x="67" y="381"/>
                    <a:pt x="69" y="383"/>
                  </a:cubicBezTo>
                  <a:cubicBezTo>
                    <a:pt x="70" y="386"/>
                    <a:pt x="67" y="386"/>
                    <a:pt x="70" y="386"/>
                  </a:cubicBezTo>
                  <a:cubicBezTo>
                    <a:pt x="72" y="386"/>
                    <a:pt x="69" y="389"/>
                    <a:pt x="72" y="389"/>
                  </a:cubicBezTo>
                  <a:cubicBezTo>
                    <a:pt x="73" y="389"/>
                    <a:pt x="70" y="392"/>
                    <a:pt x="73" y="392"/>
                  </a:cubicBezTo>
                  <a:cubicBezTo>
                    <a:pt x="77" y="390"/>
                    <a:pt x="75" y="393"/>
                    <a:pt x="81" y="395"/>
                  </a:cubicBezTo>
                  <a:cubicBezTo>
                    <a:pt x="86" y="397"/>
                    <a:pt x="83" y="398"/>
                    <a:pt x="86" y="398"/>
                  </a:cubicBezTo>
                  <a:cubicBezTo>
                    <a:pt x="87" y="398"/>
                    <a:pt x="87" y="400"/>
                    <a:pt x="87" y="400"/>
                  </a:cubicBezTo>
                  <a:cubicBezTo>
                    <a:pt x="86" y="404"/>
                    <a:pt x="89" y="407"/>
                    <a:pt x="87" y="411"/>
                  </a:cubicBezTo>
                  <a:cubicBezTo>
                    <a:pt x="84" y="412"/>
                    <a:pt x="87" y="414"/>
                    <a:pt x="86" y="415"/>
                  </a:cubicBezTo>
                  <a:cubicBezTo>
                    <a:pt x="81" y="420"/>
                    <a:pt x="84" y="420"/>
                    <a:pt x="86" y="421"/>
                  </a:cubicBezTo>
                  <a:cubicBezTo>
                    <a:pt x="86" y="425"/>
                    <a:pt x="89" y="428"/>
                    <a:pt x="92" y="431"/>
                  </a:cubicBezTo>
                  <a:cubicBezTo>
                    <a:pt x="93" y="434"/>
                    <a:pt x="90" y="426"/>
                    <a:pt x="98" y="426"/>
                  </a:cubicBezTo>
                  <a:cubicBezTo>
                    <a:pt x="102" y="425"/>
                    <a:pt x="93" y="428"/>
                    <a:pt x="96" y="432"/>
                  </a:cubicBezTo>
                  <a:cubicBezTo>
                    <a:pt x="98" y="435"/>
                    <a:pt x="98" y="432"/>
                    <a:pt x="98" y="437"/>
                  </a:cubicBezTo>
                  <a:cubicBezTo>
                    <a:pt x="99" y="442"/>
                    <a:pt x="104" y="434"/>
                    <a:pt x="101" y="440"/>
                  </a:cubicBezTo>
                  <a:cubicBezTo>
                    <a:pt x="99" y="446"/>
                    <a:pt x="99" y="448"/>
                    <a:pt x="101" y="446"/>
                  </a:cubicBezTo>
                  <a:cubicBezTo>
                    <a:pt x="101" y="446"/>
                    <a:pt x="99" y="449"/>
                    <a:pt x="102" y="451"/>
                  </a:cubicBezTo>
                  <a:cubicBezTo>
                    <a:pt x="104" y="451"/>
                    <a:pt x="102" y="446"/>
                    <a:pt x="105" y="445"/>
                  </a:cubicBezTo>
                  <a:cubicBezTo>
                    <a:pt x="107" y="445"/>
                    <a:pt x="108" y="442"/>
                    <a:pt x="108" y="443"/>
                  </a:cubicBezTo>
                  <a:cubicBezTo>
                    <a:pt x="110" y="445"/>
                    <a:pt x="113" y="443"/>
                    <a:pt x="113" y="445"/>
                  </a:cubicBezTo>
                  <a:cubicBezTo>
                    <a:pt x="112" y="448"/>
                    <a:pt x="112" y="443"/>
                    <a:pt x="107" y="446"/>
                  </a:cubicBezTo>
                  <a:cubicBezTo>
                    <a:pt x="102" y="449"/>
                    <a:pt x="104" y="449"/>
                    <a:pt x="104" y="452"/>
                  </a:cubicBezTo>
                  <a:cubicBezTo>
                    <a:pt x="104" y="456"/>
                    <a:pt x="107" y="454"/>
                    <a:pt x="105" y="456"/>
                  </a:cubicBezTo>
                  <a:cubicBezTo>
                    <a:pt x="104" y="457"/>
                    <a:pt x="107" y="457"/>
                    <a:pt x="105" y="457"/>
                  </a:cubicBezTo>
                  <a:cubicBezTo>
                    <a:pt x="102" y="459"/>
                    <a:pt x="105" y="460"/>
                    <a:pt x="108" y="462"/>
                  </a:cubicBezTo>
                  <a:cubicBezTo>
                    <a:pt x="112" y="463"/>
                    <a:pt x="112" y="460"/>
                    <a:pt x="115" y="462"/>
                  </a:cubicBezTo>
                  <a:cubicBezTo>
                    <a:pt x="118" y="462"/>
                    <a:pt x="113" y="463"/>
                    <a:pt x="116" y="463"/>
                  </a:cubicBezTo>
                  <a:cubicBezTo>
                    <a:pt x="121" y="462"/>
                    <a:pt x="115" y="468"/>
                    <a:pt x="119" y="466"/>
                  </a:cubicBezTo>
                  <a:cubicBezTo>
                    <a:pt x="121" y="466"/>
                    <a:pt x="119" y="468"/>
                    <a:pt x="122" y="466"/>
                  </a:cubicBezTo>
                  <a:cubicBezTo>
                    <a:pt x="125" y="466"/>
                    <a:pt x="127" y="470"/>
                    <a:pt x="128" y="468"/>
                  </a:cubicBezTo>
                  <a:cubicBezTo>
                    <a:pt x="130" y="466"/>
                    <a:pt x="131" y="471"/>
                    <a:pt x="128" y="471"/>
                  </a:cubicBezTo>
                  <a:cubicBezTo>
                    <a:pt x="127" y="473"/>
                    <a:pt x="131" y="476"/>
                    <a:pt x="133" y="476"/>
                  </a:cubicBezTo>
                  <a:cubicBezTo>
                    <a:pt x="136" y="474"/>
                    <a:pt x="136" y="471"/>
                    <a:pt x="136" y="474"/>
                  </a:cubicBezTo>
                  <a:cubicBezTo>
                    <a:pt x="136" y="477"/>
                    <a:pt x="137" y="476"/>
                    <a:pt x="137" y="477"/>
                  </a:cubicBezTo>
                  <a:cubicBezTo>
                    <a:pt x="136" y="479"/>
                    <a:pt x="136" y="474"/>
                    <a:pt x="134" y="476"/>
                  </a:cubicBezTo>
                  <a:cubicBezTo>
                    <a:pt x="133" y="477"/>
                    <a:pt x="139" y="480"/>
                    <a:pt x="139" y="479"/>
                  </a:cubicBezTo>
                  <a:cubicBezTo>
                    <a:pt x="139" y="477"/>
                    <a:pt x="140" y="476"/>
                    <a:pt x="140" y="479"/>
                  </a:cubicBezTo>
                  <a:cubicBezTo>
                    <a:pt x="140" y="480"/>
                    <a:pt x="142" y="482"/>
                    <a:pt x="142" y="484"/>
                  </a:cubicBezTo>
                  <a:cubicBezTo>
                    <a:pt x="140" y="485"/>
                    <a:pt x="142" y="485"/>
                    <a:pt x="143" y="484"/>
                  </a:cubicBezTo>
                  <a:cubicBezTo>
                    <a:pt x="143" y="482"/>
                    <a:pt x="143" y="484"/>
                    <a:pt x="143" y="485"/>
                  </a:cubicBezTo>
                  <a:cubicBezTo>
                    <a:pt x="363" y="485"/>
                    <a:pt x="363" y="485"/>
                    <a:pt x="363" y="485"/>
                  </a:cubicBezTo>
                  <a:close/>
                  <a:moveTo>
                    <a:pt x="484" y="328"/>
                  </a:moveTo>
                  <a:cubicBezTo>
                    <a:pt x="488" y="327"/>
                    <a:pt x="491" y="316"/>
                    <a:pt x="484" y="317"/>
                  </a:cubicBezTo>
                  <a:cubicBezTo>
                    <a:pt x="478" y="319"/>
                    <a:pt x="483" y="328"/>
                    <a:pt x="484" y="328"/>
                  </a:cubicBezTo>
                  <a:close/>
                  <a:moveTo>
                    <a:pt x="600" y="325"/>
                  </a:moveTo>
                  <a:cubicBezTo>
                    <a:pt x="603" y="325"/>
                    <a:pt x="606" y="327"/>
                    <a:pt x="605" y="330"/>
                  </a:cubicBezTo>
                  <a:cubicBezTo>
                    <a:pt x="603" y="333"/>
                    <a:pt x="596" y="327"/>
                    <a:pt x="600" y="325"/>
                  </a:cubicBezTo>
                  <a:close/>
                  <a:moveTo>
                    <a:pt x="431" y="235"/>
                  </a:moveTo>
                  <a:cubicBezTo>
                    <a:pt x="431" y="233"/>
                    <a:pt x="425" y="236"/>
                    <a:pt x="428" y="241"/>
                  </a:cubicBezTo>
                  <a:cubicBezTo>
                    <a:pt x="433" y="247"/>
                    <a:pt x="433" y="236"/>
                    <a:pt x="431" y="235"/>
                  </a:cubicBezTo>
                  <a:close/>
                  <a:moveTo>
                    <a:pt x="372" y="96"/>
                  </a:moveTo>
                  <a:cubicBezTo>
                    <a:pt x="383" y="96"/>
                    <a:pt x="379" y="92"/>
                    <a:pt x="370" y="92"/>
                  </a:cubicBezTo>
                  <a:cubicBezTo>
                    <a:pt x="360" y="90"/>
                    <a:pt x="354" y="92"/>
                    <a:pt x="354" y="95"/>
                  </a:cubicBezTo>
                  <a:cubicBezTo>
                    <a:pt x="354" y="98"/>
                    <a:pt x="361" y="96"/>
                    <a:pt x="372" y="96"/>
                  </a:cubicBezTo>
                  <a:close/>
                  <a:moveTo>
                    <a:pt x="296" y="132"/>
                  </a:moveTo>
                  <a:cubicBezTo>
                    <a:pt x="294" y="129"/>
                    <a:pt x="287" y="126"/>
                    <a:pt x="287" y="132"/>
                  </a:cubicBezTo>
                  <a:cubicBezTo>
                    <a:pt x="287" y="137"/>
                    <a:pt x="297" y="135"/>
                    <a:pt x="296" y="132"/>
                  </a:cubicBezTo>
                  <a:close/>
                  <a:moveTo>
                    <a:pt x="183" y="120"/>
                  </a:moveTo>
                  <a:cubicBezTo>
                    <a:pt x="177" y="121"/>
                    <a:pt x="166" y="126"/>
                    <a:pt x="175" y="128"/>
                  </a:cubicBezTo>
                  <a:cubicBezTo>
                    <a:pt x="182" y="128"/>
                    <a:pt x="188" y="117"/>
                    <a:pt x="183" y="120"/>
                  </a:cubicBezTo>
                  <a:close/>
                  <a:moveTo>
                    <a:pt x="207" y="107"/>
                  </a:moveTo>
                  <a:cubicBezTo>
                    <a:pt x="209" y="104"/>
                    <a:pt x="221" y="106"/>
                    <a:pt x="218" y="107"/>
                  </a:cubicBezTo>
                  <a:cubicBezTo>
                    <a:pt x="215" y="109"/>
                    <a:pt x="206" y="109"/>
                    <a:pt x="207" y="107"/>
                  </a:cubicBezTo>
                  <a:close/>
                  <a:moveTo>
                    <a:pt x="213" y="89"/>
                  </a:moveTo>
                  <a:cubicBezTo>
                    <a:pt x="210" y="86"/>
                    <a:pt x="207" y="87"/>
                    <a:pt x="206" y="89"/>
                  </a:cubicBezTo>
                  <a:cubicBezTo>
                    <a:pt x="204" y="89"/>
                    <a:pt x="209" y="92"/>
                    <a:pt x="215" y="92"/>
                  </a:cubicBezTo>
                  <a:cubicBezTo>
                    <a:pt x="218" y="92"/>
                    <a:pt x="218" y="92"/>
                    <a:pt x="213" y="89"/>
                  </a:cubicBezTo>
                  <a:close/>
                  <a:moveTo>
                    <a:pt x="290" y="114"/>
                  </a:moveTo>
                  <a:cubicBezTo>
                    <a:pt x="293" y="117"/>
                    <a:pt x="306" y="112"/>
                    <a:pt x="300" y="112"/>
                  </a:cubicBezTo>
                  <a:cubicBezTo>
                    <a:pt x="294" y="111"/>
                    <a:pt x="296" y="106"/>
                    <a:pt x="290" y="109"/>
                  </a:cubicBezTo>
                  <a:cubicBezTo>
                    <a:pt x="288" y="111"/>
                    <a:pt x="287" y="111"/>
                    <a:pt x="290" y="114"/>
                  </a:cubicBezTo>
                  <a:close/>
                  <a:moveTo>
                    <a:pt x="290" y="118"/>
                  </a:moveTo>
                  <a:cubicBezTo>
                    <a:pt x="288" y="117"/>
                    <a:pt x="302" y="114"/>
                    <a:pt x="305" y="115"/>
                  </a:cubicBezTo>
                  <a:cubicBezTo>
                    <a:pt x="306" y="117"/>
                    <a:pt x="293" y="120"/>
                    <a:pt x="290" y="118"/>
                  </a:cubicBezTo>
                  <a:close/>
                  <a:moveTo>
                    <a:pt x="296" y="121"/>
                  </a:moveTo>
                  <a:cubicBezTo>
                    <a:pt x="293" y="120"/>
                    <a:pt x="303" y="118"/>
                    <a:pt x="305" y="118"/>
                  </a:cubicBezTo>
                  <a:cubicBezTo>
                    <a:pt x="308" y="120"/>
                    <a:pt x="297" y="123"/>
                    <a:pt x="296" y="121"/>
                  </a:cubicBezTo>
                  <a:close/>
                  <a:moveTo>
                    <a:pt x="299" y="125"/>
                  </a:moveTo>
                  <a:cubicBezTo>
                    <a:pt x="297" y="123"/>
                    <a:pt x="306" y="120"/>
                    <a:pt x="308" y="120"/>
                  </a:cubicBezTo>
                  <a:cubicBezTo>
                    <a:pt x="309" y="120"/>
                    <a:pt x="302" y="125"/>
                    <a:pt x="299" y="125"/>
                  </a:cubicBezTo>
                  <a:close/>
                  <a:moveTo>
                    <a:pt x="433" y="73"/>
                  </a:moveTo>
                  <a:cubicBezTo>
                    <a:pt x="436" y="70"/>
                    <a:pt x="443" y="68"/>
                    <a:pt x="443" y="72"/>
                  </a:cubicBezTo>
                  <a:cubicBezTo>
                    <a:pt x="442" y="73"/>
                    <a:pt x="430" y="75"/>
                    <a:pt x="433" y="73"/>
                  </a:cubicBezTo>
                  <a:close/>
                  <a:moveTo>
                    <a:pt x="471" y="437"/>
                  </a:moveTo>
                  <a:cubicBezTo>
                    <a:pt x="474" y="438"/>
                    <a:pt x="477" y="440"/>
                    <a:pt x="478" y="440"/>
                  </a:cubicBezTo>
                  <a:cubicBezTo>
                    <a:pt x="480" y="438"/>
                    <a:pt x="475" y="435"/>
                    <a:pt x="475" y="434"/>
                  </a:cubicBezTo>
                  <a:cubicBezTo>
                    <a:pt x="474" y="432"/>
                    <a:pt x="469" y="432"/>
                    <a:pt x="468" y="435"/>
                  </a:cubicBezTo>
                  <a:cubicBezTo>
                    <a:pt x="466" y="435"/>
                    <a:pt x="468" y="435"/>
                    <a:pt x="471" y="437"/>
                  </a:cubicBezTo>
                  <a:close/>
                  <a:moveTo>
                    <a:pt x="486" y="400"/>
                  </a:moveTo>
                  <a:cubicBezTo>
                    <a:pt x="486" y="398"/>
                    <a:pt x="488" y="397"/>
                    <a:pt x="486" y="400"/>
                  </a:cubicBezTo>
                  <a:cubicBezTo>
                    <a:pt x="484" y="403"/>
                    <a:pt x="484" y="401"/>
                    <a:pt x="486" y="401"/>
                  </a:cubicBezTo>
                  <a:cubicBezTo>
                    <a:pt x="488" y="401"/>
                    <a:pt x="489" y="397"/>
                    <a:pt x="489" y="397"/>
                  </a:cubicBezTo>
                  <a:cubicBezTo>
                    <a:pt x="491" y="397"/>
                    <a:pt x="488" y="401"/>
                    <a:pt x="489" y="401"/>
                  </a:cubicBezTo>
                  <a:cubicBezTo>
                    <a:pt x="491" y="401"/>
                    <a:pt x="491" y="400"/>
                    <a:pt x="491" y="397"/>
                  </a:cubicBezTo>
                  <a:cubicBezTo>
                    <a:pt x="492" y="393"/>
                    <a:pt x="492" y="395"/>
                    <a:pt x="491" y="393"/>
                  </a:cubicBezTo>
                  <a:cubicBezTo>
                    <a:pt x="489" y="392"/>
                    <a:pt x="489" y="392"/>
                    <a:pt x="489" y="393"/>
                  </a:cubicBezTo>
                  <a:cubicBezTo>
                    <a:pt x="488" y="395"/>
                    <a:pt x="488" y="397"/>
                    <a:pt x="488" y="395"/>
                  </a:cubicBezTo>
                  <a:cubicBezTo>
                    <a:pt x="488" y="393"/>
                    <a:pt x="488" y="392"/>
                    <a:pt x="488" y="393"/>
                  </a:cubicBezTo>
                  <a:cubicBezTo>
                    <a:pt x="486" y="393"/>
                    <a:pt x="488" y="393"/>
                    <a:pt x="488" y="395"/>
                  </a:cubicBezTo>
                  <a:cubicBezTo>
                    <a:pt x="486" y="397"/>
                    <a:pt x="486" y="397"/>
                    <a:pt x="484" y="398"/>
                  </a:cubicBezTo>
                  <a:cubicBezTo>
                    <a:pt x="483" y="400"/>
                    <a:pt x="483" y="400"/>
                    <a:pt x="483" y="401"/>
                  </a:cubicBezTo>
                  <a:cubicBezTo>
                    <a:pt x="484" y="403"/>
                    <a:pt x="484" y="401"/>
                    <a:pt x="486" y="400"/>
                  </a:cubicBezTo>
                  <a:close/>
                  <a:moveTo>
                    <a:pt x="494" y="398"/>
                  </a:moveTo>
                  <a:cubicBezTo>
                    <a:pt x="494" y="397"/>
                    <a:pt x="494" y="393"/>
                    <a:pt x="494" y="393"/>
                  </a:cubicBezTo>
                  <a:cubicBezTo>
                    <a:pt x="492" y="393"/>
                    <a:pt x="492" y="395"/>
                    <a:pt x="492" y="398"/>
                  </a:cubicBezTo>
                  <a:cubicBezTo>
                    <a:pt x="491" y="398"/>
                    <a:pt x="492" y="398"/>
                    <a:pt x="494" y="398"/>
                  </a:cubicBezTo>
                  <a:close/>
                  <a:moveTo>
                    <a:pt x="484" y="397"/>
                  </a:moveTo>
                  <a:cubicBezTo>
                    <a:pt x="486" y="395"/>
                    <a:pt x="486" y="393"/>
                    <a:pt x="486" y="393"/>
                  </a:cubicBezTo>
                  <a:cubicBezTo>
                    <a:pt x="484" y="395"/>
                    <a:pt x="483" y="395"/>
                    <a:pt x="483" y="397"/>
                  </a:cubicBezTo>
                  <a:cubicBezTo>
                    <a:pt x="481" y="398"/>
                    <a:pt x="483" y="398"/>
                    <a:pt x="484" y="397"/>
                  </a:cubicBezTo>
                  <a:close/>
                  <a:moveTo>
                    <a:pt x="577" y="345"/>
                  </a:moveTo>
                  <a:cubicBezTo>
                    <a:pt x="574" y="345"/>
                    <a:pt x="577" y="339"/>
                    <a:pt x="579" y="341"/>
                  </a:cubicBezTo>
                  <a:cubicBezTo>
                    <a:pt x="582" y="342"/>
                    <a:pt x="579" y="345"/>
                    <a:pt x="577" y="345"/>
                  </a:cubicBezTo>
                  <a:close/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4" name="Freeform 270">
              <a:extLst>
                <a:ext uri="{FF2B5EF4-FFF2-40B4-BE49-F238E27FC236}">
                  <a16:creationId xmlns:a16="http://schemas.microsoft.com/office/drawing/2014/main" id="{732A0B72-732E-40F7-87CA-89206B066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" y="2325"/>
              <a:ext cx="15" cy="7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6" y="2"/>
                </a:cxn>
                <a:cxn ang="0">
                  <a:pos x="0" y="2"/>
                </a:cxn>
              </a:cxnLst>
              <a:rect l="0" t="0" r="r" b="b"/>
              <a:pathLst>
                <a:path w="8" h="4">
                  <a:moveTo>
                    <a:pt x="0" y="2"/>
                  </a:moveTo>
                  <a:cubicBezTo>
                    <a:pt x="2" y="0"/>
                    <a:pt x="8" y="2"/>
                    <a:pt x="6" y="2"/>
                  </a:cubicBezTo>
                  <a:cubicBezTo>
                    <a:pt x="5" y="4"/>
                    <a:pt x="0" y="4"/>
                    <a:pt x="0" y="2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5" name="Freeform 271">
              <a:extLst>
                <a:ext uri="{FF2B5EF4-FFF2-40B4-BE49-F238E27FC236}">
                  <a16:creationId xmlns:a16="http://schemas.microsoft.com/office/drawing/2014/main" id="{1BEFF371-AD0E-4014-81F6-91203564F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2307"/>
              <a:ext cx="9" cy="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2"/>
                </a:cxn>
                <a:cxn ang="0">
                  <a:pos x="0" y="2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cubicBezTo>
                    <a:pt x="0" y="0"/>
                    <a:pt x="5" y="0"/>
                    <a:pt x="3" y="2"/>
                  </a:cubicBezTo>
                  <a:cubicBezTo>
                    <a:pt x="3" y="3"/>
                    <a:pt x="0" y="2"/>
                    <a:pt x="0" y="2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6" name="Freeform 272">
              <a:extLst>
                <a:ext uri="{FF2B5EF4-FFF2-40B4-BE49-F238E27FC236}">
                  <a16:creationId xmlns:a16="http://schemas.microsoft.com/office/drawing/2014/main" id="{153678C2-9C37-4B75-846F-54C8AA68B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" y="2309"/>
              <a:ext cx="12" cy="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4" y="4"/>
                </a:cxn>
                <a:cxn ang="0">
                  <a:pos x="0" y="2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0"/>
                    <a:pt x="6" y="4"/>
                    <a:pt x="4" y="4"/>
                  </a:cubicBezTo>
                  <a:cubicBezTo>
                    <a:pt x="1" y="4"/>
                    <a:pt x="0" y="4"/>
                    <a:pt x="0" y="2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7" name="Freeform 273">
              <a:extLst>
                <a:ext uri="{FF2B5EF4-FFF2-40B4-BE49-F238E27FC236}">
                  <a16:creationId xmlns:a16="http://schemas.microsoft.com/office/drawing/2014/main" id="{03302669-B4CA-47E6-B5C9-D3DED010B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" y="2431"/>
              <a:ext cx="11" cy="6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0" y="0"/>
                </a:cxn>
                <a:cxn ang="0">
                  <a:pos x="3" y="1"/>
                </a:cxn>
                <a:cxn ang="0">
                  <a:pos x="4" y="1"/>
                </a:cxn>
                <a:cxn ang="0">
                  <a:pos x="3" y="3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1"/>
                    <a:pt x="3" y="1"/>
                  </a:cubicBezTo>
                  <a:cubicBezTo>
                    <a:pt x="3" y="1"/>
                    <a:pt x="6" y="1"/>
                    <a:pt x="4" y="1"/>
                  </a:cubicBezTo>
                  <a:cubicBezTo>
                    <a:pt x="3" y="3"/>
                    <a:pt x="3" y="3"/>
                    <a:pt x="3" y="3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8" name="Freeform 274">
              <a:extLst>
                <a:ext uri="{FF2B5EF4-FFF2-40B4-BE49-F238E27FC236}">
                  <a16:creationId xmlns:a16="http://schemas.microsoft.com/office/drawing/2014/main" id="{36DB57CD-4F2B-49D1-9C9C-C16F524E0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4" y="3287"/>
              <a:ext cx="8" cy="1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7"/>
                </a:cxn>
                <a:cxn ang="0">
                  <a:pos x="2" y="2"/>
                </a:cxn>
              </a:cxnLst>
              <a:rect l="0" t="0" r="r" b="b"/>
              <a:pathLst>
                <a:path w="4" h="7">
                  <a:moveTo>
                    <a:pt x="2" y="2"/>
                  </a:moveTo>
                  <a:cubicBezTo>
                    <a:pt x="2" y="0"/>
                    <a:pt x="4" y="7"/>
                    <a:pt x="2" y="7"/>
                  </a:cubicBezTo>
                  <a:cubicBezTo>
                    <a:pt x="0" y="7"/>
                    <a:pt x="0" y="2"/>
                    <a:pt x="2" y="2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9" name="Freeform 275">
              <a:extLst>
                <a:ext uri="{FF2B5EF4-FFF2-40B4-BE49-F238E27FC236}">
                  <a16:creationId xmlns:a16="http://schemas.microsoft.com/office/drawing/2014/main" id="{31981819-D62E-4E8A-AD3B-FC56DEADD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1" y="3312"/>
              <a:ext cx="6" cy="10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2" y="2"/>
                </a:cxn>
                <a:cxn ang="0">
                  <a:pos x="2" y="3"/>
                </a:cxn>
              </a:cxnLst>
              <a:rect l="0" t="0" r="r" b="b"/>
              <a:pathLst>
                <a:path w="3" h="5">
                  <a:moveTo>
                    <a:pt x="2" y="3"/>
                  </a:moveTo>
                  <a:cubicBezTo>
                    <a:pt x="0" y="2"/>
                    <a:pt x="0" y="0"/>
                    <a:pt x="2" y="2"/>
                  </a:cubicBezTo>
                  <a:cubicBezTo>
                    <a:pt x="3" y="2"/>
                    <a:pt x="3" y="5"/>
                    <a:pt x="2" y="3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0" name="Freeform 276">
              <a:extLst>
                <a:ext uri="{FF2B5EF4-FFF2-40B4-BE49-F238E27FC236}">
                  <a16:creationId xmlns:a16="http://schemas.microsoft.com/office/drawing/2014/main" id="{D5431A77-1390-41AA-AC69-21512E7BC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" y="3302"/>
              <a:ext cx="6" cy="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3" y="3"/>
                </a:cxn>
                <a:cxn ang="0">
                  <a:pos x="2" y="0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0" y="2"/>
                    <a:pt x="3" y="3"/>
                    <a:pt x="3" y="3"/>
                  </a:cubicBezTo>
                  <a:cubicBezTo>
                    <a:pt x="3" y="2"/>
                    <a:pt x="3" y="0"/>
                    <a:pt x="2" y="0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1" name="Freeform 277">
              <a:extLst>
                <a:ext uri="{FF2B5EF4-FFF2-40B4-BE49-F238E27FC236}">
                  <a16:creationId xmlns:a16="http://schemas.microsoft.com/office/drawing/2014/main" id="{8C0E596F-06CD-42C2-83F8-EEF2B7F7A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" y="3091"/>
              <a:ext cx="171" cy="209"/>
            </a:xfrm>
            <a:custGeom>
              <a:avLst/>
              <a:gdLst/>
              <a:ahLst/>
              <a:cxnLst>
                <a:cxn ang="0">
                  <a:pos x="2" y="35"/>
                </a:cxn>
                <a:cxn ang="0">
                  <a:pos x="11" y="24"/>
                </a:cxn>
                <a:cxn ang="0">
                  <a:pos x="9" y="17"/>
                </a:cxn>
                <a:cxn ang="0">
                  <a:pos x="11" y="14"/>
                </a:cxn>
                <a:cxn ang="0">
                  <a:pos x="12" y="8"/>
                </a:cxn>
                <a:cxn ang="0">
                  <a:pos x="9" y="0"/>
                </a:cxn>
                <a:cxn ang="0">
                  <a:pos x="37" y="0"/>
                </a:cxn>
                <a:cxn ang="0">
                  <a:pos x="64" y="19"/>
                </a:cxn>
                <a:cxn ang="0">
                  <a:pos x="67" y="27"/>
                </a:cxn>
                <a:cxn ang="0">
                  <a:pos x="79" y="36"/>
                </a:cxn>
                <a:cxn ang="0">
                  <a:pos x="76" y="44"/>
                </a:cxn>
                <a:cxn ang="0">
                  <a:pos x="81" y="58"/>
                </a:cxn>
                <a:cxn ang="0">
                  <a:pos x="81" y="66"/>
                </a:cxn>
                <a:cxn ang="0">
                  <a:pos x="81" y="77"/>
                </a:cxn>
                <a:cxn ang="0">
                  <a:pos x="82" y="89"/>
                </a:cxn>
                <a:cxn ang="0">
                  <a:pos x="88" y="94"/>
                </a:cxn>
                <a:cxn ang="0">
                  <a:pos x="76" y="102"/>
                </a:cxn>
                <a:cxn ang="0">
                  <a:pos x="69" y="102"/>
                </a:cxn>
                <a:cxn ang="0">
                  <a:pos x="61" y="105"/>
                </a:cxn>
                <a:cxn ang="0">
                  <a:pos x="53" y="105"/>
                </a:cxn>
                <a:cxn ang="0">
                  <a:pos x="43" y="103"/>
                </a:cxn>
                <a:cxn ang="0">
                  <a:pos x="41" y="94"/>
                </a:cxn>
                <a:cxn ang="0">
                  <a:pos x="37" y="84"/>
                </a:cxn>
                <a:cxn ang="0">
                  <a:pos x="29" y="83"/>
                </a:cxn>
                <a:cxn ang="0">
                  <a:pos x="21" y="78"/>
                </a:cxn>
                <a:cxn ang="0">
                  <a:pos x="18" y="77"/>
                </a:cxn>
                <a:cxn ang="0">
                  <a:pos x="12" y="70"/>
                </a:cxn>
                <a:cxn ang="0">
                  <a:pos x="9" y="63"/>
                </a:cxn>
                <a:cxn ang="0">
                  <a:pos x="2" y="49"/>
                </a:cxn>
                <a:cxn ang="0">
                  <a:pos x="2" y="35"/>
                </a:cxn>
              </a:cxnLst>
              <a:rect l="0" t="0" r="r" b="b"/>
              <a:pathLst>
                <a:path w="88" h="108">
                  <a:moveTo>
                    <a:pt x="2" y="35"/>
                  </a:moveTo>
                  <a:cubicBezTo>
                    <a:pt x="8" y="33"/>
                    <a:pt x="6" y="28"/>
                    <a:pt x="11" y="24"/>
                  </a:cubicBezTo>
                  <a:cubicBezTo>
                    <a:pt x="15" y="19"/>
                    <a:pt x="9" y="19"/>
                    <a:pt x="9" y="17"/>
                  </a:cubicBezTo>
                  <a:cubicBezTo>
                    <a:pt x="9" y="16"/>
                    <a:pt x="11" y="16"/>
                    <a:pt x="11" y="14"/>
                  </a:cubicBezTo>
                  <a:cubicBezTo>
                    <a:pt x="12" y="14"/>
                    <a:pt x="12" y="13"/>
                    <a:pt x="12" y="8"/>
                  </a:cubicBezTo>
                  <a:cubicBezTo>
                    <a:pt x="11" y="2"/>
                    <a:pt x="9" y="3"/>
                    <a:pt x="9" y="0"/>
                  </a:cubicBezTo>
                  <a:cubicBezTo>
                    <a:pt x="12" y="0"/>
                    <a:pt x="32" y="0"/>
                    <a:pt x="37" y="0"/>
                  </a:cubicBezTo>
                  <a:cubicBezTo>
                    <a:pt x="53" y="11"/>
                    <a:pt x="60" y="16"/>
                    <a:pt x="64" y="19"/>
                  </a:cubicBezTo>
                  <a:cubicBezTo>
                    <a:pt x="70" y="22"/>
                    <a:pt x="64" y="22"/>
                    <a:pt x="67" y="27"/>
                  </a:cubicBezTo>
                  <a:cubicBezTo>
                    <a:pt x="72" y="30"/>
                    <a:pt x="78" y="36"/>
                    <a:pt x="79" y="36"/>
                  </a:cubicBezTo>
                  <a:cubicBezTo>
                    <a:pt x="76" y="41"/>
                    <a:pt x="78" y="41"/>
                    <a:pt x="76" y="44"/>
                  </a:cubicBezTo>
                  <a:cubicBezTo>
                    <a:pt x="73" y="52"/>
                    <a:pt x="78" y="55"/>
                    <a:pt x="81" y="58"/>
                  </a:cubicBezTo>
                  <a:cubicBezTo>
                    <a:pt x="82" y="63"/>
                    <a:pt x="78" y="59"/>
                    <a:pt x="81" y="66"/>
                  </a:cubicBezTo>
                  <a:cubicBezTo>
                    <a:pt x="82" y="72"/>
                    <a:pt x="78" y="69"/>
                    <a:pt x="81" y="77"/>
                  </a:cubicBezTo>
                  <a:cubicBezTo>
                    <a:pt x="84" y="84"/>
                    <a:pt x="81" y="84"/>
                    <a:pt x="82" y="89"/>
                  </a:cubicBezTo>
                  <a:cubicBezTo>
                    <a:pt x="85" y="92"/>
                    <a:pt x="85" y="89"/>
                    <a:pt x="88" y="94"/>
                  </a:cubicBezTo>
                  <a:cubicBezTo>
                    <a:pt x="85" y="97"/>
                    <a:pt x="82" y="98"/>
                    <a:pt x="76" y="102"/>
                  </a:cubicBezTo>
                  <a:cubicBezTo>
                    <a:pt x="70" y="105"/>
                    <a:pt x="69" y="97"/>
                    <a:pt x="69" y="102"/>
                  </a:cubicBezTo>
                  <a:cubicBezTo>
                    <a:pt x="67" y="106"/>
                    <a:pt x="63" y="106"/>
                    <a:pt x="61" y="105"/>
                  </a:cubicBezTo>
                  <a:cubicBezTo>
                    <a:pt x="60" y="103"/>
                    <a:pt x="56" y="108"/>
                    <a:pt x="53" y="105"/>
                  </a:cubicBezTo>
                  <a:cubicBezTo>
                    <a:pt x="50" y="100"/>
                    <a:pt x="50" y="106"/>
                    <a:pt x="43" y="103"/>
                  </a:cubicBezTo>
                  <a:cubicBezTo>
                    <a:pt x="40" y="98"/>
                    <a:pt x="43" y="98"/>
                    <a:pt x="41" y="94"/>
                  </a:cubicBezTo>
                  <a:cubicBezTo>
                    <a:pt x="40" y="89"/>
                    <a:pt x="38" y="86"/>
                    <a:pt x="37" y="84"/>
                  </a:cubicBezTo>
                  <a:cubicBezTo>
                    <a:pt x="34" y="84"/>
                    <a:pt x="31" y="84"/>
                    <a:pt x="29" y="83"/>
                  </a:cubicBezTo>
                  <a:cubicBezTo>
                    <a:pt x="21" y="78"/>
                    <a:pt x="23" y="81"/>
                    <a:pt x="21" y="78"/>
                  </a:cubicBezTo>
                  <a:cubicBezTo>
                    <a:pt x="20" y="75"/>
                    <a:pt x="20" y="80"/>
                    <a:pt x="18" y="77"/>
                  </a:cubicBezTo>
                  <a:cubicBezTo>
                    <a:pt x="17" y="74"/>
                    <a:pt x="14" y="75"/>
                    <a:pt x="12" y="70"/>
                  </a:cubicBezTo>
                  <a:cubicBezTo>
                    <a:pt x="11" y="69"/>
                    <a:pt x="9" y="67"/>
                    <a:pt x="9" y="63"/>
                  </a:cubicBezTo>
                  <a:cubicBezTo>
                    <a:pt x="8" y="59"/>
                    <a:pt x="0" y="53"/>
                    <a:pt x="2" y="49"/>
                  </a:cubicBezTo>
                  <a:cubicBezTo>
                    <a:pt x="3" y="44"/>
                    <a:pt x="0" y="41"/>
                    <a:pt x="2" y="35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2" name="Freeform 278">
              <a:extLst>
                <a:ext uri="{FF2B5EF4-FFF2-40B4-BE49-F238E27FC236}">
                  <a16:creationId xmlns:a16="http://schemas.microsoft.com/office/drawing/2014/main" id="{80F9E576-A1F0-4A29-86B6-9D418E5B3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2" y="3178"/>
              <a:ext cx="9" cy="19"/>
            </a:xfrm>
            <a:custGeom>
              <a:avLst/>
              <a:gdLst/>
              <a:ahLst/>
              <a:cxnLst>
                <a:cxn ang="0">
                  <a:pos x="2" y="9"/>
                </a:cxn>
                <a:cxn ang="0">
                  <a:pos x="2" y="4"/>
                </a:cxn>
                <a:cxn ang="0">
                  <a:pos x="3" y="4"/>
                </a:cxn>
                <a:cxn ang="0">
                  <a:pos x="3" y="7"/>
                </a:cxn>
                <a:cxn ang="0">
                  <a:pos x="2" y="9"/>
                </a:cxn>
              </a:cxnLst>
              <a:rect l="0" t="0" r="r" b="b"/>
              <a:pathLst>
                <a:path w="5" h="10">
                  <a:moveTo>
                    <a:pt x="2" y="9"/>
                  </a:moveTo>
                  <a:cubicBezTo>
                    <a:pt x="2" y="7"/>
                    <a:pt x="0" y="4"/>
                    <a:pt x="2" y="4"/>
                  </a:cubicBezTo>
                  <a:cubicBezTo>
                    <a:pt x="2" y="2"/>
                    <a:pt x="2" y="0"/>
                    <a:pt x="3" y="4"/>
                  </a:cubicBezTo>
                  <a:cubicBezTo>
                    <a:pt x="3" y="7"/>
                    <a:pt x="3" y="5"/>
                    <a:pt x="3" y="7"/>
                  </a:cubicBezTo>
                  <a:cubicBezTo>
                    <a:pt x="5" y="9"/>
                    <a:pt x="5" y="10"/>
                    <a:pt x="2" y="9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3" name="Freeform 279">
              <a:extLst>
                <a:ext uri="{FF2B5EF4-FFF2-40B4-BE49-F238E27FC236}">
                  <a16:creationId xmlns:a16="http://schemas.microsoft.com/office/drawing/2014/main" id="{9D10FF0B-53FD-40C4-94BA-1A77BF646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" y="3165"/>
              <a:ext cx="5" cy="11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3"/>
                </a:cxn>
                <a:cxn ang="0">
                  <a:pos x="3" y="1"/>
                </a:cxn>
                <a:cxn ang="0">
                  <a:pos x="3" y="4"/>
                </a:cxn>
                <a:cxn ang="0">
                  <a:pos x="2" y="6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0" y="4"/>
                    <a:pt x="2" y="4"/>
                    <a:pt x="2" y="3"/>
                  </a:cubicBezTo>
                  <a:cubicBezTo>
                    <a:pt x="2" y="1"/>
                    <a:pt x="2" y="0"/>
                    <a:pt x="3" y="1"/>
                  </a:cubicBezTo>
                  <a:cubicBezTo>
                    <a:pt x="3" y="1"/>
                    <a:pt x="3" y="1"/>
                    <a:pt x="3" y="4"/>
                  </a:cubicBezTo>
                  <a:cubicBezTo>
                    <a:pt x="3" y="6"/>
                    <a:pt x="3" y="6"/>
                    <a:pt x="2" y="6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4" name="Freeform 280">
              <a:extLst>
                <a:ext uri="{FF2B5EF4-FFF2-40B4-BE49-F238E27FC236}">
                  <a16:creationId xmlns:a16="http://schemas.microsoft.com/office/drawing/2014/main" id="{0F92563E-AC62-4437-9BD2-DE0BA262D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" y="3215"/>
              <a:ext cx="9" cy="10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3" y="2"/>
                </a:cxn>
                <a:cxn ang="0">
                  <a:pos x="2" y="5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0" y="5"/>
                    <a:pt x="5" y="0"/>
                    <a:pt x="3" y="2"/>
                  </a:cubicBezTo>
                  <a:cubicBezTo>
                    <a:pt x="3" y="3"/>
                    <a:pt x="3" y="5"/>
                    <a:pt x="2" y="5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5" name="Freeform 281">
              <a:extLst>
                <a:ext uri="{FF2B5EF4-FFF2-40B4-BE49-F238E27FC236}">
                  <a16:creationId xmlns:a16="http://schemas.microsoft.com/office/drawing/2014/main" id="{E4C41BEA-B7DF-454A-B236-C3F3B313B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3471"/>
              <a:ext cx="16" cy="15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6" y="5"/>
                </a:cxn>
                <a:cxn ang="0">
                  <a:pos x="1" y="2"/>
                </a:cxn>
              </a:cxnLst>
              <a:rect l="0" t="0" r="r" b="b"/>
              <a:pathLst>
                <a:path w="8" h="8">
                  <a:moveTo>
                    <a:pt x="1" y="2"/>
                  </a:moveTo>
                  <a:cubicBezTo>
                    <a:pt x="3" y="0"/>
                    <a:pt x="8" y="4"/>
                    <a:pt x="6" y="5"/>
                  </a:cubicBezTo>
                  <a:cubicBezTo>
                    <a:pt x="5" y="8"/>
                    <a:pt x="0" y="5"/>
                    <a:pt x="1" y="2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6" name="Freeform 282">
              <a:extLst>
                <a:ext uri="{FF2B5EF4-FFF2-40B4-BE49-F238E27FC236}">
                  <a16:creationId xmlns:a16="http://schemas.microsoft.com/office/drawing/2014/main" id="{E66DFFBC-1FDA-476D-A347-F026B8F83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7" y="3452"/>
              <a:ext cx="16" cy="17"/>
            </a:xfrm>
            <a:custGeom>
              <a:avLst/>
              <a:gdLst/>
              <a:ahLst/>
              <a:cxnLst>
                <a:cxn ang="0">
                  <a:pos x="5" y="7"/>
                </a:cxn>
                <a:cxn ang="0">
                  <a:pos x="6" y="3"/>
                </a:cxn>
                <a:cxn ang="0">
                  <a:pos x="5" y="7"/>
                </a:cxn>
              </a:cxnLst>
              <a:rect l="0" t="0" r="r" b="b"/>
              <a:pathLst>
                <a:path w="8" h="9">
                  <a:moveTo>
                    <a:pt x="5" y="7"/>
                  </a:moveTo>
                  <a:cubicBezTo>
                    <a:pt x="0" y="9"/>
                    <a:pt x="5" y="0"/>
                    <a:pt x="6" y="3"/>
                  </a:cubicBezTo>
                  <a:cubicBezTo>
                    <a:pt x="6" y="6"/>
                    <a:pt x="8" y="7"/>
                    <a:pt x="5" y="7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7" name="Freeform 283">
              <a:extLst>
                <a:ext uri="{FF2B5EF4-FFF2-40B4-BE49-F238E27FC236}">
                  <a16:creationId xmlns:a16="http://schemas.microsoft.com/office/drawing/2014/main" id="{4626A8F0-5AFF-4CF5-B508-A5DCE49BD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" y="2210"/>
              <a:ext cx="13" cy="4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3" y="2"/>
                </a:cxn>
                <a:cxn ang="0">
                  <a:pos x="1" y="2"/>
                </a:cxn>
                <a:cxn ang="0">
                  <a:pos x="6" y="2"/>
                </a:cxn>
              </a:cxnLst>
              <a:rect l="0" t="0" r="r" b="b"/>
              <a:pathLst>
                <a:path w="7" h="2">
                  <a:moveTo>
                    <a:pt x="6" y="2"/>
                  </a:moveTo>
                  <a:cubicBezTo>
                    <a:pt x="7" y="2"/>
                    <a:pt x="4" y="2"/>
                    <a:pt x="3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3" y="0"/>
                    <a:pt x="4" y="2"/>
                    <a:pt x="6" y="2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8" name="Freeform 284">
              <a:extLst>
                <a:ext uri="{FF2B5EF4-FFF2-40B4-BE49-F238E27FC236}">
                  <a16:creationId xmlns:a16="http://schemas.microsoft.com/office/drawing/2014/main" id="{3FF14248-EF84-4B63-B81B-B425C72AA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" y="2208"/>
              <a:ext cx="11" cy="2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4" y="1"/>
                </a:cxn>
                <a:cxn ang="0">
                  <a:pos x="1" y="1"/>
                </a:cxn>
              </a:cxnLst>
              <a:rect l="0" t="0" r="r" b="b"/>
              <a:pathLst>
                <a:path w="6" h="1">
                  <a:moveTo>
                    <a:pt x="1" y="1"/>
                  </a:moveTo>
                  <a:cubicBezTo>
                    <a:pt x="0" y="0"/>
                    <a:pt x="6" y="1"/>
                    <a:pt x="4" y="1"/>
                  </a:cubicBezTo>
                  <a:cubicBezTo>
                    <a:pt x="3" y="1"/>
                    <a:pt x="1" y="1"/>
                    <a:pt x="1" y="1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9" name="Freeform 285">
              <a:extLst>
                <a:ext uri="{FF2B5EF4-FFF2-40B4-BE49-F238E27FC236}">
                  <a16:creationId xmlns:a16="http://schemas.microsoft.com/office/drawing/2014/main" id="{92C15570-35B7-4F4D-95D1-5F43CC410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5" y="2218"/>
              <a:ext cx="9" cy="2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5" y="1"/>
                </a:cxn>
                <a:cxn ang="0">
                  <a:pos x="3" y="1"/>
                </a:cxn>
                <a:cxn ang="0">
                  <a:pos x="2" y="1"/>
                </a:cxn>
              </a:cxnLst>
              <a:rect l="0" t="0" r="r" b="b"/>
              <a:pathLst>
                <a:path w="5" h="1">
                  <a:moveTo>
                    <a:pt x="2" y="1"/>
                  </a:moveTo>
                  <a:cubicBezTo>
                    <a:pt x="0" y="0"/>
                    <a:pt x="5" y="0"/>
                    <a:pt x="5" y="1"/>
                  </a:cubicBezTo>
                  <a:cubicBezTo>
                    <a:pt x="5" y="1"/>
                    <a:pt x="5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0" name="Freeform 286">
              <a:extLst>
                <a:ext uri="{FF2B5EF4-FFF2-40B4-BE49-F238E27FC236}">
                  <a16:creationId xmlns:a16="http://schemas.microsoft.com/office/drawing/2014/main" id="{8BACA3AD-8747-4BBC-8B32-18A43AB7A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" y="2169"/>
              <a:ext cx="5" cy="6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3" y="1"/>
                </a:cxn>
                <a:cxn ang="0">
                  <a:pos x="3" y="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0" y="1"/>
                    <a:pt x="0" y="1"/>
                  </a:cubicBezTo>
                  <a:cubicBezTo>
                    <a:pt x="2" y="0"/>
                    <a:pt x="0" y="0"/>
                    <a:pt x="2" y="0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3"/>
                    <a:pt x="3" y="3"/>
                    <a:pt x="3" y="3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1" name="Freeform 287">
              <a:extLst>
                <a:ext uri="{FF2B5EF4-FFF2-40B4-BE49-F238E27FC236}">
                  <a16:creationId xmlns:a16="http://schemas.microsoft.com/office/drawing/2014/main" id="{0504C93E-2036-468E-B265-0DFE65F6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" y="2169"/>
              <a:ext cx="5" cy="14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3" y="6"/>
                </a:cxn>
              </a:cxnLst>
              <a:rect l="0" t="0" r="r" b="b"/>
              <a:pathLst>
                <a:path w="3" h="7">
                  <a:moveTo>
                    <a:pt x="3" y="6"/>
                  </a:moveTo>
                  <a:cubicBezTo>
                    <a:pt x="1" y="4"/>
                    <a:pt x="0" y="3"/>
                    <a:pt x="1" y="3"/>
                  </a:cubicBezTo>
                  <a:cubicBezTo>
                    <a:pt x="1" y="3"/>
                    <a:pt x="1" y="4"/>
                    <a:pt x="1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3" y="7"/>
                    <a:pt x="3" y="6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2" name="Freeform 288">
              <a:extLst>
                <a:ext uri="{FF2B5EF4-FFF2-40B4-BE49-F238E27FC236}">
                  <a16:creationId xmlns:a16="http://schemas.microsoft.com/office/drawing/2014/main" id="{4B1CF5CF-0E75-44A2-BAF1-CACCF4E4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5" y="2177"/>
              <a:ext cx="8" cy="12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4" y="5"/>
                </a:cxn>
              </a:cxnLst>
              <a:rect l="0" t="0" r="r" b="b"/>
              <a:pathLst>
                <a:path w="4" h="6">
                  <a:moveTo>
                    <a:pt x="4" y="5"/>
                  </a:moveTo>
                  <a:cubicBezTo>
                    <a:pt x="1" y="3"/>
                    <a:pt x="1" y="3"/>
                    <a:pt x="1" y="2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3" y="3"/>
                    <a:pt x="4" y="6"/>
                    <a:pt x="4" y="5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3" name="Freeform 289">
              <a:extLst>
                <a:ext uri="{FF2B5EF4-FFF2-40B4-BE49-F238E27FC236}">
                  <a16:creationId xmlns:a16="http://schemas.microsoft.com/office/drawing/2014/main" id="{3A98C7A9-C1E2-46D0-B037-EDB7A0B466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" y="1508"/>
              <a:ext cx="1585" cy="1222"/>
            </a:xfrm>
            <a:custGeom>
              <a:avLst/>
              <a:gdLst/>
              <a:ahLst/>
              <a:cxnLst>
                <a:cxn ang="0">
                  <a:pos x="124" y="195"/>
                </a:cxn>
                <a:cxn ang="0">
                  <a:pos x="127" y="181"/>
                </a:cxn>
                <a:cxn ang="0">
                  <a:pos x="161" y="164"/>
                </a:cxn>
                <a:cxn ang="0">
                  <a:pos x="271" y="185"/>
                </a:cxn>
                <a:cxn ang="0">
                  <a:pos x="262" y="193"/>
                </a:cxn>
                <a:cxn ang="0">
                  <a:pos x="257" y="198"/>
                </a:cxn>
                <a:cxn ang="0">
                  <a:pos x="255" y="193"/>
                </a:cxn>
                <a:cxn ang="0">
                  <a:pos x="271" y="209"/>
                </a:cxn>
                <a:cxn ang="0">
                  <a:pos x="300" y="227"/>
                </a:cxn>
                <a:cxn ang="0">
                  <a:pos x="277" y="212"/>
                </a:cxn>
                <a:cxn ang="0">
                  <a:pos x="278" y="216"/>
                </a:cxn>
                <a:cxn ang="0">
                  <a:pos x="287" y="224"/>
                </a:cxn>
                <a:cxn ang="0">
                  <a:pos x="278" y="207"/>
                </a:cxn>
                <a:cxn ang="0">
                  <a:pos x="278" y="221"/>
                </a:cxn>
                <a:cxn ang="0">
                  <a:pos x="100" y="6"/>
                </a:cxn>
                <a:cxn ang="0">
                  <a:pos x="56" y="76"/>
                </a:cxn>
                <a:cxn ang="0">
                  <a:pos x="59" y="97"/>
                </a:cxn>
                <a:cxn ang="0">
                  <a:pos x="50" y="168"/>
                </a:cxn>
                <a:cxn ang="0">
                  <a:pos x="53" y="212"/>
                </a:cxn>
                <a:cxn ang="0">
                  <a:pos x="100" y="192"/>
                </a:cxn>
                <a:cxn ang="0">
                  <a:pos x="143" y="167"/>
                </a:cxn>
                <a:cxn ang="0">
                  <a:pos x="227" y="165"/>
                </a:cxn>
                <a:cxn ang="0">
                  <a:pos x="278" y="198"/>
                </a:cxn>
                <a:cxn ang="0">
                  <a:pos x="304" y="212"/>
                </a:cxn>
                <a:cxn ang="0">
                  <a:pos x="265" y="168"/>
                </a:cxn>
                <a:cxn ang="0">
                  <a:pos x="227" y="157"/>
                </a:cxn>
                <a:cxn ang="0">
                  <a:pos x="727" y="361"/>
                </a:cxn>
                <a:cxn ang="0">
                  <a:pos x="679" y="381"/>
                </a:cxn>
                <a:cxn ang="0">
                  <a:pos x="671" y="355"/>
                </a:cxn>
                <a:cxn ang="0">
                  <a:pos x="651" y="349"/>
                </a:cxn>
                <a:cxn ang="0">
                  <a:pos x="638" y="349"/>
                </a:cxn>
                <a:cxn ang="0">
                  <a:pos x="667" y="327"/>
                </a:cxn>
                <a:cxn ang="0">
                  <a:pos x="615" y="325"/>
                </a:cxn>
                <a:cxn ang="0">
                  <a:pos x="590" y="302"/>
                </a:cxn>
                <a:cxn ang="0">
                  <a:pos x="348" y="305"/>
                </a:cxn>
                <a:cxn ang="0">
                  <a:pos x="374" y="448"/>
                </a:cxn>
                <a:cxn ang="0">
                  <a:pos x="478" y="489"/>
                </a:cxn>
                <a:cxn ang="0">
                  <a:pos x="563" y="535"/>
                </a:cxn>
                <a:cxn ang="0">
                  <a:pos x="607" y="512"/>
                </a:cxn>
                <a:cxn ang="0">
                  <a:pos x="625" y="512"/>
                </a:cxn>
                <a:cxn ang="0">
                  <a:pos x="639" y="504"/>
                </a:cxn>
                <a:cxn ang="0">
                  <a:pos x="680" y="532"/>
                </a:cxn>
                <a:cxn ang="0">
                  <a:pos x="700" y="543"/>
                </a:cxn>
                <a:cxn ang="0">
                  <a:pos x="730" y="453"/>
                </a:cxn>
                <a:cxn ang="0">
                  <a:pos x="730" y="442"/>
                </a:cxn>
                <a:cxn ang="0">
                  <a:pos x="729" y="411"/>
                </a:cxn>
                <a:cxn ang="0">
                  <a:pos x="738" y="420"/>
                </a:cxn>
                <a:cxn ang="0">
                  <a:pos x="758" y="386"/>
                </a:cxn>
                <a:cxn ang="0">
                  <a:pos x="773" y="374"/>
                </a:cxn>
                <a:cxn ang="0">
                  <a:pos x="802" y="347"/>
                </a:cxn>
                <a:cxn ang="0">
                  <a:pos x="787" y="316"/>
                </a:cxn>
                <a:cxn ang="0">
                  <a:pos x="769" y="342"/>
                </a:cxn>
                <a:cxn ang="0">
                  <a:pos x="100" y="619"/>
                </a:cxn>
                <a:cxn ang="0">
                  <a:pos x="99" y="610"/>
                </a:cxn>
                <a:cxn ang="0">
                  <a:pos x="92" y="599"/>
                </a:cxn>
                <a:cxn ang="0">
                  <a:pos x="82" y="596"/>
                </a:cxn>
                <a:cxn ang="0">
                  <a:pos x="67" y="590"/>
                </a:cxn>
                <a:cxn ang="0">
                  <a:pos x="89" y="597"/>
                </a:cxn>
                <a:cxn ang="0">
                  <a:pos x="64" y="591"/>
                </a:cxn>
              </a:cxnLst>
              <a:rect l="0" t="0" r="r" b="b"/>
              <a:pathLst>
                <a:path w="817" h="630">
                  <a:moveTo>
                    <a:pt x="108" y="199"/>
                  </a:moveTo>
                  <a:cubicBezTo>
                    <a:pt x="108" y="196"/>
                    <a:pt x="105" y="195"/>
                    <a:pt x="108" y="192"/>
                  </a:cubicBezTo>
                  <a:cubicBezTo>
                    <a:pt x="112" y="190"/>
                    <a:pt x="114" y="193"/>
                    <a:pt x="114" y="190"/>
                  </a:cubicBezTo>
                  <a:cubicBezTo>
                    <a:pt x="114" y="188"/>
                    <a:pt x="114" y="187"/>
                    <a:pt x="115" y="188"/>
                  </a:cubicBezTo>
                  <a:cubicBezTo>
                    <a:pt x="117" y="190"/>
                    <a:pt x="120" y="188"/>
                    <a:pt x="118" y="187"/>
                  </a:cubicBezTo>
                  <a:cubicBezTo>
                    <a:pt x="118" y="185"/>
                    <a:pt x="120" y="187"/>
                    <a:pt x="121" y="187"/>
                  </a:cubicBezTo>
                  <a:cubicBezTo>
                    <a:pt x="123" y="188"/>
                    <a:pt x="124" y="187"/>
                    <a:pt x="124" y="188"/>
                  </a:cubicBezTo>
                  <a:cubicBezTo>
                    <a:pt x="126" y="190"/>
                    <a:pt x="124" y="190"/>
                    <a:pt x="126" y="190"/>
                  </a:cubicBezTo>
                  <a:cubicBezTo>
                    <a:pt x="127" y="192"/>
                    <a:pt x="126" y="193"/>
                    <a:pt x="124" y="195"/>
                  </a:cubicBezTo>
                  <a:cubicBezTo>
                    <a:pt x="123" y="196"/>
                    <a:pt x="123" y="196"/>
                    <a:pt x="120" y="196"/>
                  </a:cubicBezTo>
                  <a:cubicBezTo>
                    <a:pt x="117" y="196"/>
                    <a:pt x="115" y="198"/>
                    <a:pt x="115" y="199"/>
                  </a:cubicBezTo>
                  <a:cubicBezTo>
                    <a:pt x="115" y="201"/>
                    <a:pt x="115" y="199"/>
                    <a:pt x="114" y="201"/>
                  </a:cubicBezTo>
                  <a:cubicBezTo>
                    <a:pt x="112" y="202"/>
                    <a:pt x="111" y="202"/>
                    <a:pt x="112" y="201"/>
                  </a:cubicBezTo>
                  <a:cubicBezTo>
                    <a:pt x="115" y="198"/>
                    <a:pt x="111" y="199"/>
                    <a:pt x="111" y="199"/>
                  </a:cubicBezTo>
                  <a:cubicBezTo>
                    <a:pt x="111" y="201"/>
                    <a:pt x="109" y="201"/>
                    <a:pt x="108" y="199"/>
                  </a:cubicBezTo>
                  <a:close/>
                  <a:moveTo>
                    <a:pt x="123" y="185"/>
                  </a:moveTo>
                  <a:cubicBezTo>
                    <a:pt x="124" y="184"/>
                    <a:pt x="124" y="184"/>
                    <a:pt x="126" y="184"/>
                  </a:cubicBezTo>
                  <a:cubicBezTo>
                    <a:pt x="127" y="184"/>
                    <a:pt x="129" y="184"/>
                    <a:pt x="127" y="181"/>
                  </a:cubicBezTo>
                  <a:cubicBezTo>
                    <a:pt x="126" y="179"/>
                    <a:pt x="126" y="182"/>
                    <a:pt x="124" y="181"/>
                  </a:cubicBezTo>
                  <a:cubicBezTo>
                    <a:pt x="124" y="181"/>
                    <a:pt x="121" y="179"/>
                    <a:pt x="121" y="182"/>
                  </a:cubicBezTo>
                  <a:cubicBezTo>
                    <a:pt x="123" y="184"/>
                    <a:pt x="121" y="182"/>
                    <a:pt x="120" y="182"/>
                  </a:cubicBezTo>
                  <a:cubicBezTo>
                    <a:pt x="118" y="184"/>
                    <a:pt x="118" y="185"/>
                    <a:pt x="120" y="185"/>
                  </a:cubicBezTo>
                  <a:cubicBezTo>
                    <a:pt x="121" y="187"/>
                    <a:pt x="121" y="187"/>
                    <a:pt x="123" y="185"/>
                  </a:cubicBezTo>
                  <a:close/>
                  <a:moveTo>
                    <a:pt x="164" y="164"/>
                  </a:moveTo>
                  <a:cubicBezTo>
                    <a:pt x="166" y="162"/>
                    <a:pt x="164" y="162"/>
                    <a:pt x="167" y="159"/>
                  </a:cubicBezTo>
                  <a:cubicBezTo>
                    <a:pt x="169" y="156"/>
                    <a:pt x="167" y="156"/>
                    <a:pt x="166" y="157"/>
                  </a:cubicBezTo>
                  <a:cubicBezTo>
                    <a:pt x="166" y="159"/>
                    <a:pt x="163" y="160"/>
                    <a:pt x="161" y="164"/>
                  </a:cubicBezTo>
                  <a:cubicBezTo>
                    <a:pt x="159" y="164"/>
                    <a:pt x="163" y="164"/>
                    <a:pt x="164" y="164"/>
                  </a:cubicBezTo>
                  <a:close/>
                  <a:moveTo>
                    <a:pt x="173" y="156"/>
                  </a:moveTo>
                  <a:cubicBezTo>
                    <a:pt x="175" y="156"/>
                    <a:pt x="175" y="156"/>
                    <a:pt x="173" y="154"/>
                  </a:cubicBezTo>
                  <a:cubicBezTo>
                    <a:pt x="170" y="154"/>
                    <a:pt x="170" y="156"/>
                    <a:pt x="170" y="157"/>
                  </a:cubicBezTo>
                  <a:cubicBezTo>
                    <a:pt x="170" y="159"/>
                    <a:pt x="172" y="157"/>
                    <a:pt x="173" y="156"/>
                  </a:cubicBezTo>
                  <a:close/>
                  <a:moveTo>
                    <a:pt x="269" y="198"/>
                  </a:moveTo>
                  <a:cubicBezTo>
                    <a:pt x="272" y="196"/>
                    <a:pt x="269" y="195"/>
                    <a:pt x="272" y="195"/>
                  </a:cubicBezTo>
                  <a:cubicBezTo>
                    <a:pt x="274" y="195"/>
                    <a:pt x="271" y="192"/>
                    <a:pt x="272" y="192"/>
                  </a:cubicBezTo>
                  <a:cubicBezTo>
                    <a:pt x="274" y="192"/>
                    <a:pt x="272" y="187"/>
                    <a:pt x="271" y="185"/>
                  </a:cubicBezTo>
                  <a:cubicBezTo>
                    <a:pt x="269" y="182"/>
                    <a:pt x="268" y="185"/>
                    <a:pt x="266" y="182"/>
                  </a:cubicBezTo>
                  <a:cubicBezTo>
                    <a:pt x="263" y="181"/>
                    <a:pt x="265" y="182"/>
                    <a:pt x="265" y="185"/>
                  </a:cubicBezTo>
                  <a:cubicBezTo>
                    <a:pt x="266" y="188"/>
                    <a:pt x="266" y="190"/>
                    <a:pt x="268" y="193"/>
                  </a:cubicBezTo>
                  <a:cubicBezTo>
                    <a:pt x="269" y="196"/>
                    <a:pt x="266" y="193"/>
                    <a:pt x="266" y="198"/>
                  </a:cubicBezTo>
                  <a:cubicBezTo>
                    <a:pt x="266" y="199"/>
                    <a:pt x="268" y="198"/>
                    <a:pt x="269" y="198"/>
                  </a:cubicBezTo>
                  <a:close/>
                  <a:moveTo>
                    <a:pt x="265" y="207"/>
                  </a:moveTo>
                  <a:cubicBezTo>
                    <a:pt x="268" y="212"/>
                    <a:pt x="266" y="209"/>
                    <a:pt x="266" y="206"/>
                  </a:cubicBezTo>
                  <a:cubicBezTo>
                    <a:pt x="266" y="204"/>
                    <a:pt x="268" y="206"/>
                    <a:pt x="266" y="201"/>
                  </a:cubicBezTo>
                  <a:cubicBezTo>
                    <a:pt x="265" y="196"/>
                    <a:pt x="265" y="195"/>
                    <a:pt x="262" y="193"/>
                  </a:cubicBezTo>
                  <a:cubicBezTo>
                    <a:pt x="258" y="190"/>
                    <a:pt x="258" y="195"/>
                    <a:pt x="258" y="196"/>
                  </a:cubicBezTo>
                  <a:cubicBezTo>
                    <a:pt x="260" y="196"/>
                    <a:pt x="262" y="198"/>
                    <a:pt x="260" y="199"/>
                  </a:cubicBezTo>
                  <a:cubicBezTo>
                    <a:pt x="260" y="202"/>
                    <a:pt x="263" y="201"/>
                    <a:pt x="263" y="202"/>
                  </a:cubicBezTo>
                  <a:cubicBezTo>
                    <a:pt x="262" y="206"/>
                    <a:pt x="263" y="202"/>
                    <a:pt x="263" y="206"/>
                  </a:cubicBezTo>
                  <a:cubicBezTo>
                    <a:pt x="263" y="207"/>
                    <a:pt x="265" y="207"/>
                    <a:pt x="265" y="207"/>
                  </a:cubicBezTo>
                  <a:close/>
                  <a:moveTo>
                    <a:pt x="257" y="198"/>
                  </a:moveTo>
                  <a:cubicBezTo>
                    <a:pt x="257" y="198"/>
                    <a:pt x="257" y="199"/>
                    <a:pt x="258" y="199"/>
                  </a:cubicBezTo>
                  <a:cubicBezTo>
                    <a:pt x="258" y="198"/>
                    <a:pt x="257" y="193"/>
                    <a:pt x="257" y="195"/>
                  </a:cubicBezTo>
                  <a:cubicBezTo>
                    <a:pt x="257" y="195"/>
                    <a:pt x="257" y="196"/>
                    <a:pt x="257" y="198"/>
                  </a:cubicBezTo>
                  <a:close/>
                  <a:moveTo>
                    <a:pt x="258" y="190"/>
                  </a:moveTo>
                  <a:cubicBezTo>
                    <a:pt x="257" y="188"/>
                    <a:pt x="258" y="188"/>
                    <a:pt x="262" y="192"/>
                  </a:cubicBezTo>
                  <a:cubicBezTo>
                    <a:pt x="265" y="193"/>
                    <a:pt x="266" y="193"/>
                    <a:pt x="265" y="190"/>
                  </a:cubicBezTo>
                  <a:cubicBezTo>
                    <a:pt x="265" y="188"/>
                    <a:pt x="263" y="188"/>
                    <a:pt x="265" y="187"/>
                  </a:cubicBezTo>
                  <a:cubicBezTo>
                    <a:pt x="265" y="185"/>
                    <a:pt x="260" y="184"/>
                    <a:pt x="258" y="182"/>
                  </a:cubicBezTo>
                  <a:cubicBezTo>
                    <a:pt x="257" y="182"/>
                    <a:pt x="255" y="184"/>
                    <a:pt x="254" y="184"/>
                  </a:cubicBezTo>
                  <a:cubicBezTo>
                    <a:pt x="252" y="182"/>
                    <a:pt x="252" y="184"/>
                    <a:pt x="252" y="185"/>
                  </a:cubicBezTo>
                  <a:cubicBezTo>
                    <a:pt x="251" y="187"/>
                    <a:pt x="251" y="187"/>
                    <a:pt x="254" y="188"/>
                  </a:cubicBezTo>
                  <a:cubicBezTo>
                    <a:pt x="255" y="190"/>
                    <a:pt x="252" y="190"/>
                    <a:pt x="255" y="193"/>
                  </a:cubicBezTo>
                  <a:cubicBezTo>
                    <a:pt x="257" y="193"/>
                    <a:pt x="260" y="192"/>
                    <a:pt x="258" y="190"/>
                  </a:cubicBezTo>
                  <a:close/>
                  <a:moveTo>
                    <a:pt x="278" y="204"/>
                  </a:moveTo>
                  <a:cubicBezTo>
                    <a:pt x="280" y="202"/>
                    <a:pt x="280" y="201"/>
                    <a:pt x="280" y="199"/>
                  </a:cubicBezTo>
                  <a:cubicBezTo>
                    <a:pt x="278" y="198"/>
                    <a:pt x="278" y="199"/>
                    <a:pt x="275" y="198"/>
                  </a:cubicBezTo>
                  <a:cubicBezTo>
                    <a:pt x="274" y="198"/>
                    <a:pt x="272" y="198"/>
                    <a:pt x="272" y="199"/>
                  </a:cubicBezTo>
                  <a:cubicBezTo>
                    <a:pt x="272" y="202"/>
                    <a:pt x="275" y="199"/>
                    <a:pt x="275" y="202"/>
                  </a:cubicBezTo>
                  <a:cubicBezTo>
                    <a:pt x="274" y="207"/>
                    <a:pt x="275" y="206"/>
                    <a:pt x="278" y="206"/>
                  </a:cubicBezTo>
                  <a:cubicBezTo>
                    <a:pt x="280" y="207"/>
                    <a:pt x="278" y="204"/>
                    <a:pt x="278" y="204"/>
                  </a:cubicBezTo>
                  <a:close/>
                  <a:moveTo>
                    <a:pt x="271" y="209"/>
                  </a:moveTo>
                  <a:cubicBezTo>
                    <a:pt x="272" y="212"/>
                    <a:pt x="272" y="210"/>
                    <a:pt x="272" y="209"/>
                  </a:cubicBezTo>
                  <a:cubicBezTo>
                    <a:pt x="274" y="207"/>
                    <a:pt x="272" y="207"/>
                    <a:pt x="274" y="204"/>
                  </a:cubicBezTo>
                  <a:cubicBezTo>
                    <a:pt x="274" y="201"/>
                    <a:pt x="272" y="202"/>
                    <a:pt x="272" y="201"/>
                  </a:cubicBezTo>
                  <a:cubicBezTo>
                    <a:pt x="271" y="199"/>
                    <a:pt x="271" y="199"/>
                    <a:pt x="269" y="199"/>
                  </a:cubicBezTo>
                  <a:cubicBezTo>
                    <a:pt x="268" y="201"/>
                    <a:pt x="268" y="201"/>
                    <a:pt x="269" y="204"/>
                  </a:cubicBezTo>
                  <a:cubicBezTo>
                    <a:pt x="271" y="206"/>
                    <a:pt x="272" y="207"/>
                    <a:pt x="271" y="207"/>
                  </a:cubicBezTo>
                  <a:cubicBezTo>
                    <a:pt x="269" y="206"/>
                    <a:pt x="269" y="207"/>
                    <a:pt x="269" y="210"/>
                  </a:cubicBezTo>
                  <a:cubicBezTo>
                    <a:pt x="271" y="213"/>
                    <a:pt x="271" y="207"/>
                    <a:pt x="271" y="209"/>
                  </a:cubicBezTo>
                  <a:close/>
                  <a:moveTo>
                    <a:pt x="300" y="227"/>
                  </a:moveTo>
                  <a:cubicBezTo>
                    <a:pt x="301" y="226"/>
                    <a:pt x="301" y="226"/>
                    <a:pt x="303" y="224"/>
                  </a:cubicBezTo>
                  <a:cubicBezTo>
                    <a:pt x="303" y="224"/>
                    <a:pt x="301" y="224"/>
                    <a:pt x="301" y="226"/>
                  </a:cubicBezTo>
                  <a:cubicBezTo>
                    <a:pt x="300" y="226"/>
                    <a:pt x="298" y="227"/>
                    <a:pt x="300" y="227"/>
                  </a:cubicBezTo>
                  <a:cubicBezTo>
                    <a:pt x="300" y="227"/>
                    <a:pt x="300" y="227"/>
                    <a:pt x="300" y="227"/>
                  </a:cubicBezTo>
                  <a:close/>
                  <a:moveTo>
                    <a:pt x="293" y="224"/>
                  </a:moveTo>
                  <a:cubicBezTo>
                    <a:pt x="293" y="224"/>
                    <a:pt x="293" y="224"/>
                    <a:pt x="292" y="224"/>
                  </a:cubicBezTo>
                  <a:cubicBezTo>
                    <a:pt x="292" y="224"/>
                    <a:pt x="292" y="224"/>
                    <a:pt x="292" y="226"/>
                  </a:cubicBezTo>
                  <a:cubicBezTo>
                    <a:pt x="293" y="226"/>
                    <a:pt x="293" y="226"/>
                    <a:pt x="293" y="224"/>
                  </a:cubicBezTo>
                  <a:close/>
                  <a:moveTo>
                    <a:pt x="277" y="212"/>
                  </a:moveTo>
                  <a:cubicBezTo>
                    <a:pt x="278" y="212"/>
                    <a:pt x="278" y="210"/>
                    <a:pt x="277" y="210"/>
                  </a:cubicBezTo>
                  <a:cubicBezTo>
                    <a:pt x="275" y="209"/>
                    <a:pt x="274" y="210"/>
                    <a:pt x="275" y="210"/>
                  </a:cubicBezTo>
                  <a:cubicBezTo>
                    <a:pt x="275" y="210"/>
                    <a:pt x="274" y="210"/>
                    <a:pt x="274" y="212"/>
                  </a:cubicBezTo>
                  <a:cubicBezTo>
                    <a:pt x="274" y="212"/>
                    <a:pt x="272" y="213"/>
                    <a:pt x="275" y="212"/>
                  </a:cubicBezTo>
                  <a:cubicBezTo>
                    <a:pt x="275" y="212"/>
                    <a:pt x="275" y="212"/>
                    <a:pt x="277" y="212"/>
                  </a:cubicBezTo>
                  <a:close/>
                  <a:moveTo>
                    <a:pt x="278" y="212"/>
                  </a:moveTo>
                  <a:cubicBezTo>
                    <a:pt x="277" y="213"/>
                    <a:pt x="278" y="212"/>
                    <a:pt x="278" y="213"/>
                  </a:cubicBezTo>
                  <a:cubicBezTo>
                    <a:pt x="278" y="215"/>
                    <a:pt x="277" y="213"/>
                    <a:pt x="277" y="215"/>
                  </a:cubicBezTo>
                  <a:cubicBezTo>
                    <a:pt x="277" y="216"/>
                    <a:pt x="277" y="216"/>
                    <a:pt x="278" y="216"/>
                  </a:cubicBezTo>
                  <a:cubicBezTo>
                    <a:pt x="280" y="216"/>
                    <a:pt x="278" y="216"/>
                    <a:pt x="280" y="218"/>
                  </a:cubicBezTo>
                  <a:cubicBezTo>
                    <a:pt x="280" y="220"/>
                    <a:pt x="277" y="220"/>
                    <a:pt x="277" y="220"/>
                  </a:cubicBezTo>
                  <a:cubicBezTo>
                    <a:pt x="278" y="221"/>
                    <a:pt x="278" y="221"/>
                    <a:pt x="280" y="221"/>
                  </a:cubicBezTo>
                  <a:cubicBezTo>
                    <a:pt x="280" y="220"/>
                    <a:pt x="280" y="221"/>
                    <a:pt x="280" y="221"/>
                  </a:cubicBezTo>
                  <a:cubicBezTo>
                    <a:pt x="281" y="221"/>
                    <a:pt x="281" y="221"/>
                    <a:pt x="283" y="223"/>
                  </a:cubicBezTo>
                  <a:cubicBezTo>
                    <a:pt x="284" y="224"/>
                    <a:pt x="283" y="224"/>
                    <a:pt x="283" y="224"/>
                  </a:cubicBezTo>
                  <a:cubicBezTo>
                    <a:pt x="284" y="226"/>
                    <a:pt x="284" y="223"/>
                    <a:pt x="284" y="226"/>
                  </a:cubicBezTo>
                  <a:cubicBezTo>
                    <a:pt x="284" y="227"/>
                    <a:pt x="287" y="229"/>
                    <a:pt x="287" y="227"/>
                  </a:cubicBezTo>
                  <a:cubicBezTo>
                    <a:pt x="289" y="226"/>
                    <a:pt x="287" y="226"/>
                    <a:pt x="287" y="224"/>
                  </a:cubicBezTo>
                  <a:cubicBezTo>
                    <a:pt x="287" y="223"/>
                    <a:pt x="287" y="224"/>
                    <a:pt x="287" y="221"/>
                  </a:cubicBezTo>
                  <a:cubicBezTo>
                    <a:pt x="289" y="220"/>
                    <a:pt x="287" y="221"/>
                    <a:pt x="286" y="220"/>
                  </a:cubicBezTo>
                  <a:cubicBezTo>
                    <a:pt x="286" y="218"/>
                    <a:pt x="286" y="220"/>
                    <a:pt x="284" y="218"/>
                  </a:cubicBezTo>
                  <a:cubicBezTo>
                    <a:pt x="284" y="218"/>
                    <a:pt x="283" y="220"/>
                    <a:pt x="283" y="218"/>
                  </a:cubicBezTo>
                  <a:cubicBezTo>
                    <a:pt x="281" y="218"/>
                    <a:pt x="283" y="216"/>
                    <a:pt x="284" y="218"/>
                  </a:cubicBezTo>
                  <a:cubicBezTo>
                    <a:pt x="287" y="220"/>
                    <a:pt x="286" y="218"/>
                    <a:pt x="284" y="216"/>
                  </a:cubicBezTo>
                  <a:cubicBezTo>
                    <a:pt x="283" y="215"/>
                    <a:pt x="283" y="213"/>
                    <a:pt x="283" y="212"/>
                  </a:cubicBezTo>
                  <a:cubicBezTo>
                    <a:pt x="281" y="210"/>
                    <a:pt x="280" y="212"/>
                    <a:pt x="278" y="210"/>
                  </a:cubicBezTo>
                  <a:cubicBezTo>
                    <a:pt x="278" y="210"/>
                    <a:pt x="280" y="209"/>
                    <a:pt x="278" y="207"/>
                  </a:cubicBezTo>
                  <a:cubicBezTo>
                    <a:pt x="278" y="206"/>
                    <a:pt x="278" y="207"/>
                    <a:pt x="277" y="207"/>
                  </a:cubicBezTo>
                  <a:cubicBezTo>
                    <a:pt x="274" y="207"/>
                    <a:pt x="275" y="207"/>
                    <a:pt x="275" y="207"/>
                  </a:cubicBezTo>
                  <a:cubicBezTo>
                    <a:pt x="274" y="209"/>
                    <a:pt x="274" y="209"/>
                    <a:pt x="275" y="209"/>
                  </a:cubicBezTo>
                  <a:cubicBezTo>
                    <a:pt x="277" y="209"/>
                    <a:pt x="278" y="209"/>
                    <a:pt x="278" y="212"/>
                  </a:cubicBezTo>
                  <a:close/>
                  <a:moveTo>
                    <a:pt x="280" y="227"/>
                  </a:moveTo>
                  <a:cubicBezTo>
                    <a:pt x="281" y="229"/>
                    <a:pt x="283" y="229"/>
                    <a:pt x="281" y="227"/>
                  </a:cubicBezTo>
                  <a:cubicBezTo>
                    <a:pt x="281" y="226"/>
                    <a:pt x="281" y="226"/>
                    <a:pt x="280" y="224"/>
                  </a:cubicBezTo>
                  <a:cubicBezTo>
                    <a:pt x="278" y="223"/>
                    <a:pt x="280" y="223"/>
                    <a:pt x="280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277" y="223"/>
                    <a:pt x="278" y="223"/>
                    <a:pt x="278" y="224"/>
                  </a:cubicBezTo>
                  <a:cubicBezTo>
                    <a:pt x="278" y="224"/>
                    <a:pt x="278" y="224"/>
                    <a:pt x="280" y="227"/>
                  </a:cubicBezTo>
                  <a:close/>
                  <a:moveTo>
                    <a:pt x="199" y="22"/>
                  </a:moveTo>
                  <a:cubicBezTo>
                    <a:pt x="190" y="20"/>
                    <a:pt x="188" y="25"/>
                    <a:pt x="182" y="22"/>
                  </a:cubicBezTo>
                  <a:cubicBezTo>
                    <a:pt x="176" y="19"/>
                    <a:pt x="166" y="20"/>
                    <a:pt x="155" y="16"/>
                  </a:cubicBezTo>
                  <a:cubicBezTo>
                    <a:pt x="144" y="13"/>
                    <a:pt x="144" y="19"/>
                    <a:pt x="134" y="16"/>
                  </a:cubicBezTo>
                  <a:cubicBezTo>
                    <a:pt x="123" y="13"/>
                    <a:pt x="134" y="10"/>
                    <a:pt x="121" y="10"/>
                  </a:cubicBezTo>
                  <a:cubicBezTo>
                    <a:pt x="109" y="10"/>
                    <a:pt x="112" y="11"/>
                    <a:pt x="109" y="8"/>
                  </a:cubicBezTo>
                  <a:cubicBezTo>
                    <a:pt x="105" y="5"/>
                    <a:pt x="105" y="10"/>
                    <a:pt x="100" y="6"/>
                  </a:cubicBezTo>
                  <a:cubicBezTo>
                    <a:pt x="97" y="5"/>
                    <a:pt x="96" y="0"/>
                    <a:pt x="88" y="6"/>
                  </a:cubicBezTo>
                  <a:cubicBezTo>
                    <a:pt x="80" y="14"/>
                    <a:pt x="76" y="5"/>
                    <a:pt x="64" y="14"/>
                  </a:cubicBezTo>
                  <a:cubicBezTo>
                    <a:pt x="51" y="24"/>
                    <a:pt x="50" y="11"/>
                    <a:pt x="44" y="24"/>
                  </a:cubicBezTo>
                  <a:cubicBezTo>
                    <a:pt x="39" y="36"/>
                    <a:pt x="36" y="39"/>
                    <a:pt x="21" y="39"/>
                  </a:cubicBezTo>
                  <a:cubicBezTo>
                    <a:pt x="13" y="39"/>
                    <a:pt x="21" y="44"/>
                    <a:pt x="13" y="45"/>
                  </a:cubicBezTo>
                  <a:cubicBezTo>
                    <a:pt x="7" y="47"/>
                    <a:pt x="32" y="52"/>
                    <a:pt x="36" y="61"/>
                  </a:cubicBezTo>
                  <a:cubicBezTo>
                    <a:pt x="41" y="69"/>
                    <a:pt x="47" y="61"/>
                    <a:pt x="45" y="67"/>
                  </a:cubicBezTo>
                  <a:cubicBezTo>
                    <a:pt x="45" y="72"/>
                    <a:pt x="50" y="67"/>
                    <a:pt x="50" y="72"/>
                  </a:cubicBezTo>
                  <a:cubicBezTo>
                    <a:pt x="51" y="76"/>
                    <a:pt x="57" y="72"/>
                    <a:pt x="56" y="76"/>
                  </a:cubicBezTo>
                  <a:cubicBezTo>
                    <a:pt x="56" y="80"/>
                    <a:pt x="56" y="75"/>
                    <a:pt x="51" y="78"/>
                  </a:cubicBezTo>
                  <a:cubicBezTo>
                    <a:pt x="51" y="80"/>
                    <a:pt x="51" y="76"/>
                    <a:pt x="41" y="78"/>
                  </a:cubicBezTo>
                  <a:cubicBezTo>
                    <a:pt x="30" y="80"/>
                    <a:pt x="44" y="67"/>
                    <a:pt x="30" y="72"/>
                  </a:cubicBezTo>
                  <a:cubicBezTo>
                    <a:pt x="16" y="76"/>
                    <a:pt x="9" y="83"/>
                    <a:pt x="4" y="83"/>
                  </a:cubicBezTo>
                  <a:cubicBezTo>
                    <a:pt x="0" y="84"/>
                    <a:pt x="3" y="89"/>
                    <a:pt x="10" y="89"/>
                  </a:cubicBezTo>
                  <a:cubicBezTo>
                    <a:pt x="19" y="89"/>
                    <a:pt x="9" y="92"/>
                    <a:pt x="13" y="94"/>
                  </a:cubicBezTo>
                  <a:cubicBezTo>
                    <a:pt x="18" y="97"/>
                    <a:pt x="12" y="100"/>
                    <a:pt x="21" y="101"/>
                  </a:cubicBezTo>
                  <a:cubicBezTo>
                    <a:pt x="30" y="101"/>
                    <a:pt x="33" y="97"/>
                    <a:pt x="39" y="100"/>
                  </a:cubicBezTo>
                  <a:cubicBezTo>
                    <a:pt x="47" y="104"/>
                    <a:pt x="54" y="90"/>
                    <a:pt x="59" y="97"/>
                  </a:cubicBezTo>
                  <a:cubicBezTo>
                    <a:pt x="64" y="101"/>
                    <a:pt x="48" y="98"/>
                    <a:pt x="56" y="103"/>
                  </a:cubicBezTo>
                  <a:cubicBezTo>
                    <a:pt x="65" y="108"/>
                    <a:pt x="57" y="115"/>
                    <a:pt x="51" y="114"/>
                  </a:cubicBezTo>
                  <a:cubicBezTo>
                    <a:pt x="44" y="112"/>
                    <a:pt x="45" y="123"/>
                    <a:pt x="38" y="118"/>
                  </a:cubicBezTo>
                  <a:cubicBezTo>
                    <a:pt x="30" y="114"/>
                    <a:pt x="29" y="126"/>
                    <a:pt x="24" y="128"/>
                  </a:cubicBezTo>
                  <a:cubicBezTo>
                    <a:pt x="21" y="129"/>
                    <a:pt x="22" y="134"/>
                    <a:pt x="18" y="137"/>
                  </a:cubicBezTo>
                  <a:cubicBezTo>
                    <a:pt x="15" y="139"/>
                    <a:pt x="18" y="140"/>
                    <a:pt x="24" y="145"/>
                  </a:cubicBezTo>
                  <a:cubicBezTo>
                    <a:pt x="30" y="150"/>
                    <a:pt x="22" y="153"/>
                    <a:pt x="25" y="154"/>
                  </a:cubicBezTo>
                  <a:cubicBezTo>
                    <a:pt x="29" y="157"/>
                    <a:pt x="33" y="165"/>
                    <a:pt x="41" y="162"/>
                  </a:cubicBezTo>
                  <a:cubicBezTo>
                    <a:pt x="48" y="159"/>
                    <a:pt x="51" y="162"/>
                    <a:pt x="50" y="168"/>
                  </a:cubicBezTo>
                  <a:cubicBezTo>
                    <a:pt x="47" y="174"/>
                    <a:pt x="53" y="170"/>
                    <a:pt x="50" y="176"/>
                  </a:cubicBezTo>
                  <a:cubicBezTo>
                    <a:pt x="48" y="181"/>
                    <a:pt x="56" y="179"/>
                    <a:pt x="59" y="174"/>
                  </a:cubicBezTo>
                  <a:cubicBezTo>
                    <a:pt x="62" y="171"/>
                    <a:pt x="68" y="176"/>
                    <a:pt x="71" y="179"/>
                  </a:cubicBezTo>
                  <a:cubicBezTo>
                    <a:pt x="76" y="184"/>
                    <a:pt x="76" y="176"/>
                    <a:pt x="79" y="178"/>
                  </a:cubicBezTo>
                  <a:cubicBezTo>
                    <a:pt x="82" y="181"/>
                    <a:pt x="91" y="173"/>
                    <a:pt x="86" y="178"/>
                  </a:cubicBezTo>
                  <a:cubicBezTo>
                    <a:pt x="83" y="182"/>
                    <a:pt x="83" y="185"/>
                    <a:pt x="83" y="190"/>
                  </a:cubicBezTo>
                  <a:cubicBezTo>
                    <a:pt x="83" y="195"/>
                    <a:pt x="79" y="192"/>
                    <a:pt x="76" y="198"/>
                  </a:cubicBezTo>
                  <a:cubicBezTo>
                    <a:pt x="73" y="204"/>
                    <a:pt x="67" y="202"/>
                    <a:pt x="64" y="209"/>
                  </a:cubicBezTo>
                  <a:cubicBezTo>
                    <a:pt x="59" y="216"/>
                    <a:pt x="61" y="210"/>
                    <a:pt x="53" y="212"/>
                  </a:cubicBezTo>
                  <a:cubicBezTo>
                    <a:pt x="45" y="215"/>
                    <a:pt x="50" y="218"/>
                    <a:pt x="44" y="220"/>
                  </a:cubicBezTo>
                  <a:cubicBezTo>
                    <a:pt x="39" y="223"/>
                    <a:pt x="38" y="227"/>
                    <a:pt x="44" y="224"/>
                  </a:cubicBezTo>
                  <a:cubicBezTo>
                    <a:pt x="51" y="221"/>
                    <a:pt x="53" y="215"/>
                    <a:pt x="54" y="218"/>
                  </a:cubicBezTo>
                  <a:cubicBezTo>
                    <a:pt x="56" y="221"/>
                    <a:pt x="59" y="216"/>
                    <a:pt x="59" y="220"/>
                  </a:cubicBezTo>
                  <a:cubicBezTo>
                    <a:pt x="61" y="224"/>
                    <a:pt x="64" y="221"/>
                    <a:pt x="64" y="218"/>
                  </a:cubicBezTo>
                  <a:cubicBezTo>
                    <a:pt x="62" y="215"/>
                    <a:pt x="68" y="213"/>
                    <a:pt x="68" y="216"/>
                  </a:cubicBezTo>
                  <a:cubicBezTo>
                    <a:pt x="68" y="220"/>
                    <a:pt x="74" y="210"/>
                    <a:pt x="79" y="210"/>
                  </a:cubicBezTo>
                  <a:cubicBezTo>
                    <a:pt x="83" y="210"/>
                    <a:pt x="76" y="209"/>
                    <a:pt x="86" y="202"/>
                  </a:cubicBezTo>
                  <a:cubicBezTo>
                    <a:pt x="96" y="198"/>
                    <a:pt x="94" y="195"/>
                    <a:pt x="100" y="192"/>
                  </a:cubicBezTo>
                  <a:cubicBezTo>
                    <a:pt x="105" y="188"/>
                    <a:pt x="112" y="185"/>
                    <a:pt x="114" y="181"/>
                  </a:cubicBezTo>
                  <a:cubicBezTo>
                    <a:pt x="115" y="176"/>
                    <a:pt x="118" y="178"/>
                    <a:pt x="120" y="174"/>
                  </a:cubicBezTo>
                  <a:cubicBezTo>
                    <a:pt x="120" y="170"/>
                    <a:pt x="105" y="176"/>
                    <a:pt x="114" y="168"/>
                  </a:cubicBezTo>
                  <a:cubicBezTo>
                    <a:pt x="124" y="160"/>
                    <a:pt x="126" y="159"/>
                    <a:pt x="129" y="151"/>
                  </a:cubicBezTo>
                  <a:cubicBezTo>
                    <a:pt x="134" y="145"/>
                    <a:pt x="144" y="140"/>
                    <a:pt x="152" y="148"/>
                  </a:cubicBezTo>
                  <a:cubicBezTo>
                    <a:pt x="159" y="156"/>
                    <a:pt x="146" y="143"/>
                    <a:pt x="138" y="148"/>
                  </a:cubicBezTo>
                  <a:cubicBezTo>
                    <a:pt x="132" y="153"/>
                    <a:pt x="138" y="154"/>
                    <a:pt x="132" y="159"/>
                  </a:cubicBezTo>
                  <a:cubicBezTo>
                    <a:pt x="126" y="165"/>
                    <a:pt x="137" y="165"/>
                    <a:pt x="132" y="167"/>
                  </a:cubicBezTo>
                  <a:cubicBezTo>
                    <a:pt x="124" y="171"/>
                    <a:pt x="137" y="173"/>
                    <a:pt x="143" y="167"/>
                  </a:cubicBezTo>
                  <a:cubicBezTo>
                    <a:pt x="149" y="162"/>
                    <a:pt x="150" y="160"/>
                    <a:pt x="155" y="160"/>
                  </a:cubicBezTo>
                  <a:cubicBezTo>
                    <a:pt x="161" y="160"/>
                    <a:pt x="155" y="157"/>
                    <a:pt x="159" y="156"/>
                  </a:cubicBezTo>
                  <a:cubicBezTo>
                    <a:pt x="164" y="154"/>
                    <a:pt x="156" y="150"/>
                    <a:pt x="163" y="150"/>
                  </a:cubicBezTo>
                  <a:cubicBezTo>
                    <a:pt x="169" y="148"/>
                    <a:pt x="172" y="145"/>
                    <a:pt x="172" y="148"/>
                  </a:cubicBezTo>
                  <a:cubicBezTo>
                    <a:pt x="172" y="153"/>
                    <a:pt x="176" y="151"/>
                    <a:pt x="181" y="154"/>
                  </a:cubicBezTo>
                  <a:cubicBezTo>
                    <a:pt x="185" y="157"/>
                    <a:pt x="184" y="151"/>
                    <a:pt x="187" y="156"/>
                  </a:cubicBezTo>
                  <a:cubicBezTo>
                    <a:pt x="191" y="162"/>
                    <a:pt x="199" y="159"/>
                    <a:pt x="204" y="159"/>
                  </a:cubicBezTo>
                  <a:cubicBezTo>
                    <a:pt x="210" y="159"/>
                    <a:pt x="219" y="167"/>
                    <a:pt x="223" y="164"/>
                  </a:cubicBezTo>
                  <a:cubicBezTo>
                    <a:pt x="230" y="160"/>
                    <a:pt x="230" y="164"/>
                    <a:pt x="227" y="165"/>
                  </a:cubicBezTo>
                  <a:cubicBezTo>
                    <a:pt x="223" y="167"/>
                    <a:pt x="233" y="170"/>
                    <a:pt x="237" y="173"/>
                  </a:cubicBezTo>
                  <a:cubicBezTo>
                    <a:pt x="242" y="174"/>
                    <a:pt x="242" y="178"/>
                    <a:pt x="248" y="181"/>
                  </a:cubicBezTo>
                  <a:cubicBezTo>
                    <a:pt x="252" y="184"/>
                    <a:pt x="257" y="182"/>
                    <a:pt x="254" y="179"/>
                  </a:cubicBezTo>
                  <a:cubicBezTo>
                    <a:pt x="251" y="176"/>
                    <a:pt x="251" y="173"/>
                    <a:pt x="255" y="176"/>
                  </a:cubicBezTo>
                  <a:cubicBezTo>
                    <a:pt x="258" y="181"/>
                    <a:pt x="265" y="185"/>
                    <a:pt x="263" y="181"/>
                  </a:cubicBezTo>
                  <a:cubicBezTo>
                    <a:pt x="263" y="176"/>
                    <a:pt x="262" y="173"/>
                    <a:pt x="265" y="179"/>
                  </a:cubicBezTo>
                  <a:cubicBezTo>
                    <a:pt x="268" y="184"/>
                    <a:pt x="271" y="179"/>
                    <a:pt x="272" y="184"/>
                  </a:cubicBezTo>
                  <a:cubicBezTo>
                    <a:pt x="275" y="190"/>
                    <a:pt x="274" y="190"/>
                    <a:pt x="277" y="192"/>
                  </a:cubicBezTo>
                  <a:cubicBezTo>
                    <a:pt x="278" y="193"/>
                    <a:pt x="274" y="196"/>
                    <a:pt x="278" y="198"/>
                  </a:cubicBezTo>
                  <a:cubicBezTo>
                    <a:pt x="283" y="199"/>
                    <a:pt x="280" y="199"/>
                    <a:pt x="284" y="204"/>
                  </a:cubicBezTo>
                  <a:cubicBezTo>
                    <a:pt x="290" y="210"/>
                    <a:pt x="293" y="209"/>
                    <a:pt x="290" y="210"/>
                  </a:cubicBezTo>
                  <a:cubicBezTo>
                    <a:pt x="287" y="210"/>
                    <a:pt x="289" y="212"/>
                    <a:pt x="286" y="215"/>
                  </a:cubicBezTo>
                  <a:cubicBezTo>
                    <a:pt x="284" y="216"/>
                    <a:pt x="287" y="220"/>
                    <a:pt x="289" y="215"/>
                  </a:cubicBezTo>
                  <a:cubicBezTo>
                    <a:pt x="290" y="212"/>
                    <a:pt x="293" y="209"/>
                    <a:pt x="295" y="213"/>
                  </a:cubicBezTo>
                  <a:cubicBezTo>
                    <a:pt x="298" y="218"/>
                    <a:pt x="295" y="221"/>
                    <a:pt x="295" y="223"/>
                  </a:cubicBezTo>
                  <a:cubicBezTo>
                    <a:pt x="297" y="226"/>
                    <a:pt x="297" y="229"/>
                    <a:pt x="300" y="226"/>
                  </a:cubicBezTo>
                  <a:cubicBezTo>
                    <a:pt x="301" y="223"/>
                    <a:pt x="304" y="223"/>
                    <a:pt x="303" y="218"/>
                  </a:cubicBezTo>
                  <a:cubicBezTo>
                    <a:pt x="301" y="213"/>
                    <a:pt x="303" y="213"/>
                    <a:pt x="304" y="212"/>
                  </a:cubicBezTo>
                  <a:cubicBezTo>
                    <a:pt x="304" y="212"/>
                    <a:pt x="304" y="210"/>
                    <a:pt x="303" y="210"/>
                  </a:cubicBezTo>
                  <a:cubicBezTo>
                    <a:pt x="300" y="210"/>
                    <a:pt x="303" y="209"/>
                    <a:pt x="298" y="207"/>
                  </a:cubicBezTo>
                  <a:cubicBezTo>
                    <a:pt x="292" y="206"/>
                    <a:pt x="293" y="202"/>
                    <a:pt x="290" y="204"/>
                  </a:cubicBezTo>
                  <a:cubicBezTo>
                    <a:pt x="287" y="204"/>
                    <a:pt x="290" y="201"/>
                    <a:pt x="289" y="201"/>
                  </a:cubicBezTo>
                  <a:cubicBezTo>
                    <a:pt x="286" y="201"/>
                    <a:pt x="289" y="198"/>
                    <a:pt x="287" y="198"/>
                  </a:cubicBezTo>
                  <a:cubicBezTo>
                    <a:pt x="284" y="198"/>
                    <a:pt x="287" y="198"/>
                    <a:pt x="286" y="195"/>
                  </a:cubicBezTo>
                  <a:cubicBezTo>
                    <a:pt x="284" y="193"/>
                    <a:pt x="278" y="182"/>
                    <a:pt x="275" y="179"/>
                  </a:cubicBezTo>
                  <a:cubicBezTo>
                    <a:pt x="274" y="174"/>
                    <a:pt x="271" y="178"/>
                    <a:pt x="269" y="173"/>
                  </a:cubicBezTo>
                  <a:cubicBezTo>
                    <a:pt x="268" y="170"/>
                    <a:pt x="266" y="171"/>
                    <a:pt x="265" y="168"/>
                  </a:cubicBezTo>
                  <a:cubicBezTo>
                    <a:pt x="263" y="167"/>
                    <a:pt x="266" y="168"/>
                    <a:pt x="263" y="165"/>
                  </a:cubicBezTo>
                  <a:cubicBezTo>
                    <a:pt x="262" y="162"/>
                    <a:pt x="262" y="162"/>
                    <a:pt x="255" y="165"/>
                  </a:cubicBezTo>
                  <a:cubicBezTo>
                    <a:pt x="252" y="165"/>
                    <a:pt x="257" y="167"/>
                    <a:pt x="254" y="167"/>
                  </a:cubicBezTo>
                  <a:cubicBezTo>
                    <a:pt x="251" y="168"/>
                    <a:pt x="255" y="170"/>
                    <a:pt x="251" y="171"/>
                  </a:cubicBezTo>
                  <a:cubicBezTo>
                    <a:pt x="246" y="171"/>
                    <a:pt x="246" y="174"/>
                    <a:pt x="245" y="173"/>
                  </a:cubicBezTo>
                  <a:cubicBezTo>
                    <a:pt x="243" y="173"/>
                    <a:pt x="246" y="171"/>
                    <a:pt x="240" y="167"/>
                  </a:cubicBezTo>
                  <a:cubicBezTo>
                    <a:pt x="233" y="164"/>
                    <a:pt x="237" y="162"/>
                    <a:pt x="233" y="160"/>
                  </a:cubicBezTo>
                  <a:cubicBezTo>
                    <a:pt x="230" y="159"/>
                    <a:pt x="231" y="159"/>
                    <a:pt x="233" y="157"/>
                  </a:cubicBezTo>
                  <a:cubicBezTo>
                    <a:pt x="233" y="154"/>
                    <a:pt x="228" y="156"/>
                    <a:pt x="227" y="157"/>
                  </a:cubicBezTo>
                  <a:cubicBezTo>
                    <a:pt x="225" y="157"/>
                    <a:pt x="225" y="157"/>
                    <a:pt x="222" y="156"/>
                  </a:cubicBezTo>
                  <a:cubicBezTo>
                    <a:pt x="220" y="154"/>
                    <a:pt x="223" y="159"/>
                    <a:pt x="217" y="156"/>
                  </a:cubicBezTo>
                  <a:cubicBezTo>
                    <a:pt x="217" y="28"/>
                    <a:pt x="217" y="28"/>
                    <a:pt x="217" y="28"/>
                  </a:cubicBezTo>
                  <a:cubicBezTo>
                    <a:pt x="208" y="28"/>
                    <a:pt x="208" y="22"/>
                    <a:pt x="199" y="22"/>
                  </a:cubicBezTo>
                  <a:close/>
                  <a:moveTo>
                    <a:pt x="734" y="349"/>
                  </a:moveTo>
                  <a:cubicBezTo>
                    <a:pt x="734" y="350"/>
                    <a:pt x="732" y="352"/>
                    <a:pt x="730" y="352"/>
                  </a:cubicBezTo>
                  <a:cubicBezTo>
                    <a:pt x="729" y="352"/>
                    <a:pt x="729" y="353"/>
                    <a:pt x="730" y="355"/>
                  </a:cubicBezTo>
                  <a:cubicBezTo>
                    <a:pt x="732" y="355"/>
                    <a:pt x="730" y="355"/>
                    <a:pt x="730" y="358"/>
                  </a:cubicBezTo>
                  <a:cubicBezTo>
                    <a:pt x="730" y="360"/>
                    <a:pt x="729" y="360"/>
                    <a:pt x="727" y="361"/>
                  </a:cubicBezTo>
                  <a:cubicBezTo>
                    <a:pt x="726" y="363"/>
                    <a:pt x="721" y="363"/>
                    <a:pt x="718" y="363"/>
                  </a:cubicBezTo>
                  <a:cubicBezTo>
                    <a:pt x="717" y="361"/>
                    <a:pt x="711" y="361"/>
                    <a:pt x="711" y="363"/>
                  </a:cubicBezTo>
                  <a:cubicBezTo>
                    <a:pt x="709" y="363"/>
                    <a:pt x="706" y="364"/>
                    <a:pt x="706" y="364"/>
                  </a:cubicBezTo>
                  <a:cubicBezTo>
                    <a:pt x="709" y="366"/>
                    <a:pt x="709" y="366"/>
                    <a:pt x="709" y="366"/>
                  </a:cubicBezTo>
                  <a:cubicBezTo>
                    <a:pt x="711" y="366"/>
                    <a:pt x="709" y="369"/>
                    <a:pt x="709" y="369"/>
                  </a:cubicBezTo>
                  <a:cubicBezTo>
                    <a:pt x="708" y="370"/>
                    <a:pt x="703" y="375"/>
                    <a:pt x="700" y="375"/>
                  </a:cubicBezTo>
                  <a:cubicBezTo>
                    <a:pt x="699" y="375"/>
                    <a:pt x="695" y="378"/>
                    <a:pt x="689" y="381"/>
                  </a:cubicBezTo>
                  <a:cubicBezTo>
                    <a:pt x="683" y="384"/>
                    <a:pt x="677" y="384"/>
                    <a:pt x="677" y="383"/>
                  </a:cubicBezTo>
                  <a:cubicBezTo>
                    <a:pt x="676" y="383"/>
                    <a:pt x="679" y="383"/>
                    <a:pt x="679" y="381"/>
                  </a:cubicBezTo>
                  <a:cubicBezTo>
                    <a:pt x="677" y="381"/>
                    <a:pt x="673" y="381"/>
                    <a:pt x="673" y="380"/>
                  </a:cubicBezTo>
                  <a:cubicBezTo>
                    <a:pt x="673" y="378"/>
                    <a:pt x="674" y="378"/>
                    <a:pt x="674" y="375"/>
                  </a:cubicBezTo>
                  <a:cubicBezTo>
                    <a:pt x="676" y="372"/>
                    <a:pt x="677" y="374"/>
                    <a:pt x="677" y="370"/>
                  </a:cubicBezTo>
                  <a:cubicBezTo>
                    <a:pt x="679" y="369"/>
                    <a:pt x="679" y="369"/>
                    <a:pt x="680" y="370"/>
                  </a:cubicBezTo>
                  <a:cubicBezTo>
                    <a:pt x="680" y="369"/>
                    <a:pt x="680" y="369"/>
                    <a:pt x="680" y="369"/>
                  </a:cubicBezTo>
                  <a:cubicBezTo>
                    <a:pt x="680" y="367"/>
                    <a:pt x="682" y="367"/>
                    <a:pt x="682" y="366"/>
                  </a:cubicBezTo>
                  <a:cubicBezTo>
                    <a:pt x="680" y="363"/>
                    <a:pt x="680" y="353"/>
                    <a:pt x="676" y="355"/>
                  </a:cubicBezTo>
                  <a:cubicBezTo>
                    <a:pt x="673" y="355"/>
                    <a:pt x="673" y="358"/>
                    <a:pt x="671" y="360"/>
                  </a:cubicBezTo>
                  <a:cubicBezTo>
                    <a:pt x="670" y="360"/>
                    <a:pt x="668" y="355"/>
                    <a:pt x="671" y="355"/>
                  </a:cubicBezTo>
                  <a:cubicBezTo>
                    <a:pt x="673" y="353"/>
                    <a:pt x="674" y="352"/>
                    <a:pt x="674" y="349"/>
                  </a:cubicBezTo>
                  <a:cubicBezTo>
                    <a:pt x="674" y="344"/>
                    <a:pt x="671" y="342"/>
                    <a:pt x="674" y="342"/>
                  </a:cubicBezTo>
                  <a:cubicBezTo>
                    <a:pt x="676" y="342"/>
                    <a:pt x="673" y="339"/>
                    <a:pt x="670" y="338"/>
                  </a:cubicBezTo>
                  <a:cubicBezTo>
                    <a:pt x="667" y="338"/>
                    <a:pt x="668" y="336"/>
                    <a:pt x="667" y="336"/>
                  </a:cubicBezTo>
                  <a:cubicBezTo>
                    <a:pt x="663" y="336"/>
                    <a:pt x="663" y="333"/>
                    <a:pt x="660" y="335"/>
                  </a:cubicBezTo>
                  <a:cubicBezTo>
                    <a:pt x="657" y="338"/>
                    <a:pt x="663" y="338"/>
                    <a:pt x="659" y="339"/>
                  </a:cubicBezTo>
                  <a:cubicBezTo>
                    <a:pt x="656" y="339"/>
                    <a:pt x="657" y="345"/>
                    <a:pt x="656" y="345"/>
                  </a:cubicBezTo>
                  <a:cubicBezTo>
                    <a:pt x="654" y="345"/>
                    <a:pt x="657" y="338"/>
                    <a:pt x="653" y="344"/>
                  </a:cubicBezTo>
                  <a:cubicBezTo>
                    <a:pt x="651" y="347"/>
                    <a:pt x="650" y="344"/>
                    <a:pt x="651" y="349"/>
                  </a:cubicBezTo>
                  <a:cubicBezTo>
                    <a:pt x="651" y="352"/>
                    <a:pt x="648" y="353"/>
                    <a:pt x="650" y="355"/>
                  </a:cubicBezTo>
                  <a:cubicBezTo>
                    <a:pt x="650" y="358"/>
                    <a:pt x="648" y="356"/>
                    <a:pt x="650" y="361"/>
                  </a:cubicBezTo>
                  <a:cubicBezTo>
                    <a:pt x="651" y="367"/>
                    <a:pt x="651" y="372"/>
                    <a:pt x="648" y="377"/>
                  </a:cubicBezTo>
                  <a:cubicBezTo>
                    <a:pt x="645" y="381"/>
                    <a:pt x="642" y="383"/>
                    <a:pt x="639" y="378"/>
                  </a:cubicBezTo>
                  <a:cubicBezTo>
                    <a:pt x="636" y="374"/>
                    <a:pt x="639" y="370"/>
                    <a:pt x="638" y="366"/>
                  </a:cubicBezTo>
                  <a:cubicBezTo>
                    <a:pt x="638" y="361"/>
                    <a:pt x="639" y="363"/>
                    <a:pt x="639" y="356"/>
                  </a:cubicBezTo>
                  <a:cubicBezTo>
                    <a:pt x="639" y="352"/>
                    <a:pt x="642" y="355"/>
                    <a:pt x="641" y="352"/>
                  </a:cubicBezTo>
                  <a:cubicBezTo>
                    <a:pt x="639" y="350"/>
                    <a:pt x="644" y="345"/>
                    <a:pt x="641" y="345"/>
                  </a:cubicBezTo>
                  <a:cubicBezTo>
                    <a:pt x="639" y="344"/>
                    <a:pt x="641" y="345"/>
                    <a:pt x="638" y="349"/>
                  </a:cubicBezTo>
                  <a:cubicBezTo>
                    <a:pt x="636" y="350"/>
                    <a:pt x="638" y="344"/>
                    <a:pt x="639" y="344"/>
                  </a:cubicBezTo>
                  <a:cubicBezTo>
                    <a:pt x="641" y="342"/>
                    <a:pt x="639" y="342"/>
                    <a:pt x="641" y="341"/>
                  </a:cubicBezTo>
                  <a:cubicBezTo>
                    <a:pt x="642" y="338"/>
                    <a:pt x="645" y="331"/>
                    <a:pt x="645" y="333"/>
                  </a:cubicBezTo>
                  <a:cubicBezTo>
                    <a:pt x="645" y="336"/>
                    <a:pt x="648" y="331"/>
                    <a:pt x="648" y="335"/>
                  </a:cubicBezTo>
                  <a:cubicBezTo>
                    <a:pt x="647" y="338"/>
                    <a:pt x="650" y="331"/>
                    <a:pt x="651" y="331"/>
                  </a:cubicBezTo>
                  <a:cubicBezTo>
                    <a:pt x="657" y="333"/>
                    <a:pt x="654" y="328"/>
                    <a:pt x="660" y="331"/>
                  </a:cubicBezTo>
                  <a:cubicBezTo>
                    <a:pt x="665" y="335"/>
                    <a:pt x="662" y="330"/>
                    <a:pt x="663" y="331"/>
                  </a:cubicBezTo>
                  <a:cubicBezTo>
                    <a:pt x="667" y="331"/>
                    <a:pt x="670" y="333"/>
                    <a:pt x="670" y="330"/>
                  </a:cubicBezTo>
                  <a:cubicBezTo>
                    <a:pt x="668" y="328"/>
                    <a:pt x="667" y="330"/>
                    <a:pt x="667" y="327"/>
                  </a:cubicBezTo>
                  <a:cubicBezTo>
                    <a:pt x="667" y="325"/>
                    <a:pt x="665" y="327"/>
                    <a:pt x="662" y="325"/>
                  </a:cubicBezTo>
                  <a:cubicBezTo>
                    <a:pt x="659" y="325"/>
                    <a:pt x="662" y="322"/>
                    <a:pt x="660" y="322"/>
                  </a:cubicBezTo>
                  <a:cubicBezTo>
                    <a:pt x="657" y="324"/>
                    <a:pt x="651" y="324"/>
                    <a:pt x="650" y="325"/>
                  </a:cubicBezTo>
                  <a:cubicBezTo>
                    <a:pt x="647" y="327"/>
                    <a:pt x="647" y="325"/>
                    <a:pt x="644" y="325"/>
                  </a:cubicBezTo>
                  <a:cubicBezTo>
                    <a:pt x="641" y="325"/>
                    <a:pt x="641" y="322"/>
                    <a:pt x="638" y="321"/>
                  </a:cubicBezTo>
                  <a:cubicBezTo>
                    <a:pt x="635" y="319"/>
                    <a:pt x="633" y="324"/>
                    <a:pt x="633" y="321"/>
                  </a:cubicBezTo>
                  <a:cubicBezTo>
                    <a:pt x="633" y="317"/>
                    <a:pt x="632" y="317"/>
                    <a:pt x="628" y="321"/>
                  </a:cubicBezTo>
                  <a:cubicBezTo>
                    <a:pt x="625" y="324"/>
                    <a:pt x="625" y="321"/>
                    <a:pt x="621" y="324"/>
                  </a:cubicBezTo>
                  <a:cubicBezTo>
                    <a:pt x="618" y="327"/>
                    <a:pt x="618" y="324"/>
                    <a:pt x="615" y="325"/>
                  </a:cubicBezTo>
                  <a:cubicBezTo>
                    <a:pt x="612" y="325"/>
                    <a:pt x="616" y="321"/>
                    <a:pt x="615" y="321"/>
                  </a:cubicBezTo>
                  <a:cubicBezTo>
                    <a:pt x="612" y="321"/>
                    <a:pt x="609" y="324"/>
                    <a:pt x="606" y="324"/>
                  </a:cubicBezTo>
                  <a:cubicBezTo>
                    <a:pt x="603" y="322"/>
                    <a:pt x="607" y="321"/>
                    <a:pt x="610" y="316"/>
                  </a:cubicBezTo>
                  <a:cubicBezTo>
                    <a:pt x="615" y="311"/>
                    <a:pt x="616" y="311"/>
                    <a:pt x="624" y="308"/>
                  </a:cubicBezTo>
                  <a:cubicBezTo>
                    <a:pt x="619" y="308"/>
                    <a:pt x="622" y="307"/>
                    <a:pt x="618" y="307"/>
                  </a:cubicBezTo>
                  <a:cubicBezTo>
                    <a:pt x="613" y="308"/>
                    <a:pt x="616" y="305"/>
                    <a:pt x="610" y="307"/>
                  </a:cubicBezTo>
                  <a:cubicBezTo>
                    <a:pt x="607" y="310"/>
                    <a:pt x="606" y="304"/>
                    <a:pt x="603" y="305"/>
                  </a:cubicBezTo>
                  <a:cubicBezTo>
                    <a:pt x="601" y="307"/>
                    <a:pt x="604" y="304"/>
                    <a:pt x="598" y="302"/>
                  </a:cubicBezTo>
                  <a:cubicBezTo>
                    <a:pt x="592" y="299"/>
                    <a:pt x="592" y="304"/>
                    <a:pt x="590" y="302"/>
                  </a:cubicBezTo>
                  <a:cubicBezTo>
                    <a:pt x="589" y="299"/>
                    <a:pt x="584" y="302"/>
                    <a:pt x="584" y="297"/>
                  </a:cubicBezTo>
                  <a:cubicBezTo>
                    <a:pt x="583" y="294"/>
                    <a:pt x="583" y="293"/>
                    <a:pt x="581" y="293"/>
                  </a:cubicBezTo>
                  <a:cubicBezTo>
                    <a:pt x="580" y="291"/>
                    <a:pt x="581" y="297"/>
                    <a:pt x="580" y="297"/>
                  </a:cubicBezTo>
                  <a:cubicBezTo>
                    <a:pt x="360" y="297"/>
                    <a:pt x="360" y="297"/>
                    <a:pt x="360" y="297"/>
                  </a:cubicBezTo>
                  <a:cubicBezTo>
                    <a:pt x="360" y="300"/>
                    <a:pt x="364" y="299"/>
                    <a:pt x="364" y="302"/>
                  </a:cubicBezTo>
                  <a:cubicBezTo>
                    <a:pt x="364" y="304"/>
                    <a:pt x="360" y="302"/>
                    <a:pt x="362" y="305"/>
                  </a:cubicBezTo>
                  <a:cubicBezTo>
                    <a:pt x="365" y="308"/>
                    <a:pt x="365" y="308"/>
                    <a:pt x="365" y="314"/>
                  </a:cubicBezTo>
                  <a:cubicBezTo>
                    <a:pt x="364" y="321"/>
                    <a:pt x="364" y="313"/>
                    <a:pt x="362" y="308"/>
                  </a:cubicBezTo>
                  <a:cubicBezTo>
                    <a:pt x="360" y="305"/>
                    <a:pt x="353" y="307"/>
                    <a:pt x="348" y="305"/>
                  </a:cubicBezTo>
                  <a:cubicBezTo>
                    <a:pt x="345" y="302"/>
                    <a:pt x="345" y="307"/>
                    <a:pt x="348" y="310"/>
                  </a:cubicBezTo>
                  <a:cubicBezTo>
                    <a:pt x="350" y="314"/>
                    <a:pt x="351" y="325"/>
                    <a:pt x="351" y="333"/>
                  </a:cubicBezTo>
                  <a:cubicBezTo>
                    <a:pt x="351" y="341"/>
                    <a:pt x="351" y="356"/>
                    <a:pt x="348" y="364"/>
                  </a:cubicBezTo>
                  <a:cubicBezTo>
                    <a:pt x="345" y="370"/>
                    <a:pt x="353" y="381"/>
                    <a:pt x="350" y="389"/>
                  </a:cubicBezTo>
                  <a:cubicBezTo>
                    <a:pt x="347" y="398"/>
                    <a:pt x="353" y="397"/>
                    <a:pt x="353" y="406"/>
                  </a:cubicBezTo>
                  <a:cubicBezTo>
                    <a:pt x="354" y="415"/>
                    <a:pt x="359" y="414"/>
                    <a:pt x="359" y="419"/>
                  </a:cubicBezTo>
                  <a:cubicBezTo>
                    <a:pt x="360" y="423"/>
                    <a:pt x="364" y="420"/>
                    <a:pt x="364" y="426"/>
                  </a:cubicBezTo>
                  <a:cubicBezTo>
                    <a:pt x="365" y="434"/>
                    <a:pt x="370" y="431"/>
                    <a:pt x="368" y="436"/>
                  </a:cubicBezTo>
                  <a:cubicBezTo>
                    <a:pt x="367" y="439"/>
                    <a:pt x="370" y="440"/>
                    <a:pt x="374" y="448"/>
                  </a:cubicBezTo>
                  <a:cubicBezTo>
                    <a:pt x="380" y="454"/>
                    <a:pt x="377" y="458"/>
                    <a:pt x="379" y="459"/>
                  </a:cubicBezTo>
                  <a:cubicBezTo>
                    <a:pt x="382" y="461"/>
                    <a:pt x="386" y="459"/>
                    <a:pt x="392" y="465"/>
                  </a:cubicBezTo>
                  <a:cubicBezTo>
                    <a:pt x="397" y="470"/>
                    <a:pt x="397" y="465"/>
                    <a:pt x="402" y="470"/>
                  </a:cubicBezTo>
                  <a:cubicBezTo>
                    <a:pt x="406" y="475"/>
                    <a:pt x="405" y="476"/>
                    <a:pt x="406" y="481"/>
                  </a:cubicBezTo>
                  <a:cubicBezTo>
                    <a:pt x="411" y="479"/>
                    <a:pt x="421" y="479"/>
                    <a:pt x="424" y="478"/>
                  </a:cubicBezTo>
                  <a:cubicBezTo>
                    <a:pt x="424" y="481"/>
                    <a:pt x="424" y="481"/>
                    <a:pt x="424" y="481"/>
                  </a:cubicBezTo>
                  <a:cubicBezTo>
                    <a:pt x="429" y="482"/>
                    <a:pt x="452" y="492"/>
                    <a:pt x="455" y="493"/>
                  </a:cubicBezTo>
                  <a:cubicBezTo>
                    <a:pt x="478" y="493"/>
                    <a:pt x="478" y="493"/>
                    <a:pt x="478" y="493"/>
                  </a:cubicBezTo>
                  <a:cubicBezTo>
                    <a:pt x="478" y="489"/>
                    <a:pt x="478" y="489"/>
                    <a:pt x="478" y="489"/>
                  </a:cubicBezTo>
                  <a:cubicBezTo>
                    <a:pt x="490" y="489"/>
                    <a:pt x="490" y="489"/>
                    <a:pt x="490" y="489"/>
                  </a:cubicBezTo>
                  <a:cubicBezTo>
                    <a:pt x="490" y="489"/>
                    <a:pt x="499" y="498"/>
                    <a:pt x="502" y="501"/>
                  </a:cubicBezTo>
                  <a:cubicBezTo>
                    <a:pt x="507" y="504"/>
                    <a:pt x="505" y="512"/>
                    <a:pt x="513" y="517"/>
                  </a:cubicBezTo>
                  <a:cubicBezTo>
                    <a:pt x="522" y="520"/>
                    <a:pt x="516" y="506"/>
                    <a:pt x="526" y="507"/>
                  </a:cubicBezTo>
                  <a:cubicBezTo>
                    <a:pt x="536" y="509"/>
                    <a:pt x="537" y="521"/>
                    <a:pt x="543" y="529"/>
                  </a:cubicBezTo>
                  <a:cubicBezTo>
                    <a:pt x="549" y="537"/>
                    <a:pt x="545" y="546"/>
                    <a:pt x="558" y="548"/>
                  </a:cubicBezTo>
                  <a:cubicBezTo>
                    <a:pt x="560" y="548"/>
                    <a:pt x="563" y="551"/>
                    <a:pt x="563" y="549"/>
                  </a:cubicBezTo>
                  <a:cubicBezTo>
                    <a:pt x="563" y="549"/>
                    <a:pt x="563" y="549"/>
                    <a:pt x="565" y="549"/>
                  </a:cubicBezTo>
                  <a:cubicBezTo>
                    <a:pt x="565" y="545"/>
                    <a:pt x="561" y="538"/>
                    <a:pt x="563" y="535"/>
                  </a:cubicBezTo>
                  <a:cubicBezTo>
                    <a:pt x="563" y="532"/>
                    <a:pt x="565" y="531"/>
                    <a:pt x="566" y="529"/>
                  </a:cubicBezTo>
                  <a:cubicBezTo>
                    <a:pt x="568" y="526"/>
                    <a:pt x="572" y="524"/>
                    <a:pt x="571" y="523"/>
                  </a:cubicBezTo>
                  <a:cubicBezTo>
                    <a:pt x="569" y="523"/>
                    <a:pt x="568" y="521"/>
                    <a:pt x="569" y="521"/>
                  </a:cubicBezTo>
                  <a:cubicBezTo>
                    <a:pt x="571" y="523"/>
                    <a:pt x="571" y="520"/>
                    <a:pt x="572" y="521"/>
                  </a:cubicBezTo>
                  <a:cubicBezTo>
                    <a:pt x="574" y="523"/>
                    <a:pt x="578" y="520"/>
                    <a:pt x="580" y="517"/>
                  </a:cubicBezTo>
                  <a:cubicBezTo>
                    <a:pt x="583" y="515"/>
                    <a:pt x="583" y="515"/>
                    <a:pt x="586" y="512"/>
                  </a:cubicBezTo>
                  <a:cubicBezTo>
                    <a:pt x="589" y="510"/>
                    <a:pt x="589" y="510"/>
                    <a:pt x="593" y="509"/>
                  </a:cubicBezTo>
                  <a:cubicBezTo>
                    <a:pt x="600" y="509"/>
                    <a:pt x="600" y="512"/>
                    <a:pt x="603" y="512"/>
                  </a:cubicBezTo>
                  <a:cubicBezTo>
                    <a:pt x="606" y="510"/>
                    <a:pt x="606" y="513"/>
                    <a:pt x="607" y="512"/>
                  </a:cubicBezTo>
                  <a:cubicBezTo>
                    <a:pt x="609" y="510"/>
                    <a:pt x="603" y="510"/>
                    <a:pt x="606" y="509"/>
                  </a:cubicBezTo>
                  <a:cubicBezTo>
                    <a:pt x="607" y="509"/>
                    <a:pt x="609" y="510"/>
                    <a:pt x="609" y="512"/>
                  </a:cubicBezTo>
                  <a:cubicBezTo>
                    <a:pt x="610" y="513"/>
                    <a:pt x="613" y="512"/>
                    <a:pt x="612" y="513"/>
                  </a:cubicBezTo>
                  <a:cubicBezTo>
                    <a:pt x="610" y="515"/>
                    <a:pt x="616" y="517"/>
                    <a:pt x="616" y="517"/>
                  </a:cubicBezTo>
                  <a:cubicBezTo>
                    <a:pt x="616" y="515"/>
                    <a:pt x="618" y="513"/>
                    <a:pt x="619" y="517"/>
                  </a:cubicBezTo>
                  <a:cubicBezTo>
                    <a:pt x="619" y="518"/>
                    <a:pt x="622" y="515"/>
                    <a:pt x="621" y="513"/>
                  </a:cubicBezTo>
                  <a:cubicBezTo>
                    <a:pt x="619" y="512"/>
                    <a:pt x="622" y="512"/>
                    <a:pt x="624" y="515"/>
                  </a:cubicBezTo>
                  <a:cubicBezTo>
                    <a:pt x="627" y="517"/>
                    <a:pt x="625" y="520"/>
                    <a:pt x="627" y="517"/>
                  </a:cubicBezTo>
                  <a:cubicBezTo>
                    <a:pt x="630" y="515"/>
                    <a:pt x="628" y="515"/>
                    <a:pt x="625" y="512"/>
                  </a:cubicBezTo>
                  <a:cubicBezTo>
                    <a:pt x="622" y="510"/>
                    <a:pt x="628" y="510"/>
                    <a:pt x="627" y="507"/>
                  </a:cubicBezTo>
                  <a:cubicBezTo>
                    <a:pt x="625" y="506"/>
                    <a:pt x="625" y="509"/>
                    <a:pt x="624" y="509"/>
                  </a:cubicBezTo>
                  <a:cubicBezTo>
                    <a:pt x="622" y="507"/>
                    <a:pt x="625" y="507"/>
                    <a:pt x="622" y="506"/>
                  </a:cubicBezTo>
                  <a:cubicBezTo>
                    <a:pt x="621" y="506"/>
                    <a:pt x="622" y="507"/>
                    <a:pt x="619" y="507"/>
                  </a:cubicBezTo>
                  <a:cubicBezTo>
                    <a:pt x="616" y="506"/>
                    <a:pt x="619" y="501"/>
                    <a:pt x="622" y="504"/>
                  </a:cubicBezTo>
                  <a:cubicBezTo>
                    <a:pt x="625" y="506"/>
                    <a:pt x="625" y="506"/>
                    <a:pt x="628" y="504"/>
                  </a:cubicBezTo>
                  <a:cubicBezTo>
                    <a:pt x="630" y="501"/>
                    <a:pt x="636" y="504"/>
                    <a:pt x="636" y="503"/>
                  </a:cubicBezTo>
                  <a:cubicBezTo>
                    <a:pt x="638" y="501"/>
                    <a:pt x="636" y="498"/>
                    <a:pt x="639" y="503"/>
                  </a:cubicBezTo>
                  <a:cubicBezTo>
                    <a:pt x="639" y="504"/>
                    <a:pt x="635" y="506"/>
                    <a:pt x="639" y="504"/>
                  </a:cubicBezTo>
                  <a:cubicBezTo>
                    <a:pt x="644" y="504"/>
                    <a:pt x="648" y="503"/>
                    <a:pt x="651" y="504"/>
                  </a:cubicBezTo>
                  <a:cubicBezTo>
                    <a:pt x="654" y="504"/>
                    <a:pt x="656" y="504"/>
                    <a:pt x="656" y="506"/>
                  </a:cubicBezTo>
                  <a:cubicBezTo>
                    <a:pt x="656" y="507"/>
                    <a:pt x="657" y="506"/>
                    <a:pt x="657" y="509"/>
                  </a:cubicBezTo>
                  <a:cubicBezTo>
                    <a:pt x="657" y="512"/>
                    <a:pt x="663" y="509"/>
                    <a:pt x="665" y="509"/>
                  </a:cubicBezTo>
                  <a:cubicBezTo>
                    <a:pt x="667" y="509"/>
                    <a:pt x="665" y="506"/>
                    <a:pt x="668" y="506"/>
                  </a:cubicBezTo>
                  <a:cubicBezTo>
                    <a:pt x="671" y="506"/>
                    <a:pt x="676" y="515"/>
                    <a:pt x="677" y="515"/>
                  </a:cubicBezTo>
                  <a:cubicBezTo>
                    <a:pt x="679" y="515"/>
                    <a:pt x="680" y="521"/>
                    <a:pt x="679" y="524"/>
                  </a:cubicBezTo>
                  <a:cubicBezTo>
                    <a:pt x="677" y="529"/>
                    <a:pt x="679" y="532"/>
                    <a:pt x="680" y="531"/>
                  </a:cubicBezTo>
                  <a:cubicBezTo>
                    <a:pt x="680" y="529"/>
                    <a:pt x="683" y="529"/>
                    <a:pt x="680" y="532"/>
                  </a:cubicBezTo>
                  <a:cubicBezTo>
                    <a:pt x="679" y="534"/>
                    <a:pt x="680" y="538"/>
                    <a:pt x="682" y="540"/>
                  </a:cubicBezTo>
                  <a:cubicBezTo>
                    <a:pt x="685" y="541"/>
                    <a:pt x="683" y="538"/>
                    <a:pt x="685" y="541"/>
                  </a:cubicBezTo>
                  <a:cubicBezTo>
                    <a:pt x="685" y="545"/>
                    <a:pt x="686" y="543"/>
                    <a:pt x="686" y="546"/>
                  </a:cubicBezTo>
                  <a:cubicBezTo>
                    <a:pt x="688" y="551"/>
                    <a:pt x="689" y="548"/>
                    <a:pt x="691" y="552"/>
                  </a:cubicBezTo>
                  <a:cubicBezTo>
                    <a:pt x="691" y="557"/>
                    <a:pt x="692" y="554"/>
                    <a:pt x="692" y="555"/>
                  </a:cubicBezTo>
                  <a:cubicBezTo>
                    <a:pt x="691" y="557"/>
                    <a:pt x="692" y="559"/>
                    <a:pt x="694" y="557"/>
                  </a:cubicBezTo>
                  <a:cubicBezTo>
                    <a:pt x="697" y="555"/>
                    <a:pt x="695" y="560"/>
                    <a:pt x="697" y="557"/>
                  </a:cubicBezTo>
                  <a:cubicBezTo>
                    <a:pt x="700" y="554"/>
                    <a:pt x="697" y="554"/>
                    <a:pt x="699" y="552"/>
                  </a:cubicBezTo>
                  <a:cubicBezTo>
                    <a:pt x="700" y="549"/>
                    <a:pt x="700" y="546"/>
                    <a:pt x="700" y="543"/>
                  </a:cubicBezTo>
                  <a:cubicBezTo>
                    <a:pt x="702" y="538"/>
                    <a:pt x="695" y="529"/>
                    <a:pt x="697" y="524"/>
                  </a:cubicBezTo>
                  <a:cubicBezTo>
                    <a:pt x="697" y="521"/>
                    <a:pt x="691" y="517"/>
                    <a:pt x="689" y="504"/>
                  </a:cubicBezTo>
                  <a:cubicBezTo>
                    <a:pt x="688" y="492"/>
                    <a:pt x="694" y="485"/>
                    <a:pt x="695" y="482"/>
                  </a:cubicBezTo>
                  <a:cubicBezTo>
                    <a:pt x="699" y="481"/>
                    <a:pt x="695" y="481"/>
                    <a:pt x="699" y="481"/>
                  </a:cubicBezTo>
                  <a:cubicBezTo>
                    <a:pt x="702" y="481"/>
                    <a:pt x="703" y="476"/>
                    <a:pt x="705" y="476"/>
                  </a:cubicBezTo>
                  <a:cubicBezTo>
                    <a:pt x="708" y="475"/>
                    <a:pt x="706" y="470"/>
                    <a:pt x="711" y="467"/>
                  </a:cubicBezTo>
                  <a:cubicBezTo>
                    <a:pt x="715" y="464"/>
                    <a:pt x="717" y="467"/>
                    <a:pt x="718" y="464"/>
                  </a:cubicBezTo>
                  <a:cubicBezTo>
                    <a:pt x="718" y="461"/>
                    <a:pt x="723" y="458"/>
                    <a:pt x="726" y="458"/>
                  </a:cubicBezTo>
                  <a:cubicBezTo>
                    <a:pt x="730" y="456"/>
                    <a:pt x="730" y="454"/>
                    <a:pt x="730" y="453"/>
                  </a:cubicBezTo>
                  <a:cubicBezTo>
                    <a:pt x="729" y="453"/>
                    <a:pt x="727" y="456"/>
                    <a:pt x="726" y="454"/>
                  </a:cubicBezTo>
                  <a:cubicBezTo>
                    <a:pt x="724" y="453"/>
                    <a:pt x="726" y="454"/>
                    <a:pt x="727" y="453"/>
                  </a:cubicBezTo>
                  <a:cubicBezTo>
                    <a:pt x="729" y="450"/>
                    <a:pt x="723" y="448"/>
                    <a:pt x="727" y="450"/>
                  </a:cubicBezTo>
                  <a:cubicBezTo>
                    <a:pt x="730" y="450"/>
                    <a:pt x="730" y="451"/>
                    <a:pt x="732" y="450"/>
                  </a:cubicBezTo>
                  <a:cubicBezTo>
                    <a:pt x="734" y="447"/>
                    <a:pt x="734" y="450"/>
                    <a:pt x="734" y="447"/>
                  </a:cubicBezTo>
                  <a:cubicBezTo>
                    <a:pt x="735" y="443"/>
                    <a:pt x="734" y="443"/>
                    <a:pt x="734" y="443"/>
                  </a:cubicBezTo>
                  <a:cubicBezTo>
                    <a:pt x="732" y="445"/>
                    <a:pt x="734" y="443"/>
                    <a:pt x="729" y="443"/>
                  </a:cubicBezTo>
                  <a:cubicBezTo>
                    <a:pt x="726" y="445"/>
                    <a:pt x="726" y="443"/>
                    <a:pt x="726" y="442"/>
                  </a:cubicBezTo>
                  <a:cubicBezTo>
                    <a:pt x="726" y="440"/>
                    <a:pt x="727" y="445"/>
                    <a:pt x="730" y="442"/>
                  </a:cubicBezTo>
                  <a:cubicBezTo>
                    <a:pt x="734" y="439"/>
                    <a:pt x="735" y="445"/>
                    <a:pt x="737" y="445"/>
                  </a:cubicBezTo>
                  <a:cubicBezTo>
                    <a:pt x="737" y="445"/>
                    <a:pt x="735" y="443"/>
                    <a:pt x="734" y="434"/>
                  </a:cubicBezTo>
                  <a:cubicBezTo>
                    <a:pt x="732" y="431"/>
                    <a:pt x="730" y="433"/>
                    <a:pt x="729" y="434"/>
                  </a:cubicBezTo>
                  <a:cubicBezTo>
                    <a:pt x="727" y="434"/>
                    <a:pt x="732" y="431"/>
                    <a:pt x="729" y="429"/>
                  </a:cubicBezTo>
                  <a:cubicBezTo>
                    <a:pt x="727" y="428"/>
                    <a:pt x="730" y="431"/>
                    <a:pt x="730" y="426"/>
                  </a:cubicBezTo>
                  <a:cubicBezTo>
                    <a:pt x="729" y="422"/>
                    <a:pt x="732" y="423"/>
                    <a:pt x="729" y="422"/>
                  </a:cubicBezTo>
                  <a:cubicBezTo>
                    <a:pt x="726" y="419"/>
                    <a:pt x="724" y="417"/>
                    <a:pt x="727" y="420"/>
                  </a:cubicBezTo>
                  <a:cubicBezTo>
                    <a:pt x="730" y="422"/>
                    <a:pt x="729" y="420"/>
                    <a:pt x="729" y="417"/>
                  </a:cubicBezTo>
                  <a:cubicBezTo>
                    <a:pt x="727" y="414"/>
                    <a:pt x="727" y="412"/>
                    <a:pt x="729" y="411"/>
                  </a:cubicBezTo>
                  <a:cubicBezTo>
                    <a:pt x="729" y="408"/>
                    <a:pt x="729" y="408"/>
                    <a:pt x="730" y="406"/>
                  </a:cubicBezTo>
                  <a:cubicBezTo>
                    <a:pt x="732" y="405"/>
                    <a:pt x="730" y="406"/>
                    <a:pt x="730" y="408"/>
                  </a:cubicBezTo>
                  <a:cubicBezTo>
                    <a:pt x="729" y="409"/>
                    <a:pt x="729" y="411"/>
                    <a:pt x="730" y="412"/>
                  </a:cubicBezTo>
                  <a:cubicBezTo>
                    <a:pt x="730" y="414"/>
                    <a:pt x="729" y="414"/>
                    <a:pt x="730" y="415"/>
                  </a:cubicBezTo>
                  <a:cubicBezTo>
                    <a:pt x="730" y="417"/>
                    <a:pt x="729" y="417"/>
                    <a:pt x="730" y="419"/>
                  </a:cubicBezTo>
                  <a:cubicBezTo>
                    <a:pt x="732" y="420"/>
                    <a:pt x="732" y="417"/>
                    <a:pt x="734" y="419"/>
                  </a:cubicBezTo>
                  <a:cubicBezTo>
                    <a:pt x="734" y="422"/>
                    <a:pt x="732" y="422"/>
                    <a:pt x="734" y="422"/>
                  </a:cubicBezTo>
                  <a:cubicBezTo>
                    <a:pt x="735" y="423"/>
                    <a:pt x="730" y="429"/>
                    <a:pt x="732" y="431"/>
                  </a:cubicBezTo>
                  <a:cubicBezTo>
                    <a:pt x="734" y="431"/>
                    <a:pt x="735" y="423"/>
                    <a:pt x="738" y="420"/>
                  </a:cubicBezTo>
                  <a:cubicBezTo>
                    <a:pt x="741" y="415"/>
                    <a:pt x="740" y="412"/>
                    <a:pt x="738" y="412"/>
                  </a:cubicBezTo>
                  <a:cubicBezTo>
                    <a:pt x="737" y="412"/>
                    <a:pt x="737" y="409"/>
                    <a:pt x="735" y="406"/>
                  </a:cubicBezTo>
                  <a:cubicBezTo>
                    <a:pt x="735" y="403"/>
                    <a:pt x="735" y="401"/>
                    <a:pt x="738" y="400"/>
                  </a:cubicBezTo>
                  <a:cubicBezTo>
                    <a:pt x="741" y="398"/>
                    <a:pt x="734" y="401"/>
                    <a:pt x="737" y="406"/>
                  </a:cubicBezTo>
                  <a:cubicBezTo>
                    <a:pt x="740" y="411"/>
                    <a:pt x="741" y="406"/>
                    <a:pt x="741" y="409"/>
                  </a:cubicBezTo>
                  <a:cubicBezTo>
                    <a:pt x="740" y="414"/>
                    <a:pt x="743" y="409"/>
                    <a:pt x="746" y="405"/>
                  </a:cubicBezTo>
                  <a:cubicBezTo>
                    <a:pt x="747" y="400"/>
                    <a:pt x="750" y="395"/>
                    <a:pt x="747" y="395"/>
                  </a:cubicBezTo>
                  <a:cubicBezTo>
                    <a:pt x="746" y="395"/>
                    <a:pt x="746" y="394"/>
                    <a:pt x="747" y="391"/>
                  </a:cubicBezTo>
                  <a:cubicBezTo>
                    <a:pt x="750" y="389"/>
                    <a:pt x="755" y="386"/>
                    <a:pt x="758" y="386"/>
                  </a:cubicBezTo>
                  <a:cubicBezTo>
                    <a:pt x="761" y="384"/>
                    <a:pt x="769" y="384"/>
                    <a:pt x="769" y="383"/>
                  </a:cubicBezTo>
                  <a:cubicBezTo>
                    <a:pt x="769" y="381"/>
                    <a:pt x="769" y="378"/>
                    <a:pt x="770" y="381"/>
                  </a:cubicBezTo>
                  <a:cubicBezTo>
                    <a:pt x="770" y="383"/>
                    <a:pt x="770" y="384"/>
                    <a:pt x="773" y="381"/>
                  </a:cubicBezTo>
                  <a:cubicBezTo>
                    <a:pt x="776" y="378"/>
                    <a:pt x="773" y="384"/>
                    <a:pt x="776" y="383"/>
                  </a:cubicBezTo>
                  <a:cubicBezTo>
                    <a:pt x="778" y="380"/>
                    <a:pt x="781" y="383"/>
                    <a:pt x="781" y="380"/>
                  </a:cubicBezTo>
                  <a:cubicBezTo>
                    <a:pt x="779" y="377"/>
                    <a:pt x="779" y="375"/>
                    <a:pt x="778" y="377"/>
                  </a:cubicBezTo>
                  <a:cubicBezTo>
                    <a:pt x="778" y="377"/>
                    <a:pt x="779" y="377"/>
                    <a:pt x="779" y="378"/>
                  </a:cubicBezTo>
                  <a:cubicBezTo>
                    <a:pt x="779" y="380"/>
                    <a:pt x="776" y="381"/>
                    <a:pt x="776" y="378"/>
                  </a:cubicBezTo>
                  <a:cubicBezTo>
                    <a:pt x="775" y="375"/>
                    <a:pt x="775" y="375"/>
                    <a:pt x="773" y="374"/>
                  </a:cubicBezTo>
                  <a:cubicBezTo>
                    <a:pt x="770" y="374"/>
                    <a:pt x="776" y="370"/>
                    <a:pt x="775" y="369"/>
                  </a:cubicBezTo>
                  <a:cubicBezTo>
                    <a:pt x="773" y="369"/>
                    <a:pt x="775" y="363"/>
                    <a:pt x="778" y="360"/>
                  </a:cubicBezTo>
                  <a:cubicBezTo>
                    <a:pt x="779" y="358"/>
                    <a:pt x="776" y="358"/>
                    <a:pt x="778" y="356"/>
                  </a:cubicBezTo>
                  <a:cubicBezTo>
                    <a:pt x="779" y="356"/>
                    <a:pt x="779" y="360"/>
                    <a:pt x="782" y="358"/>
                  </a:cubicBezTo>
                  <a:cubicBezTo>
                    <a:pt x="784" y="356"/>
                    <a:pt x="784" y="355"/>
                    <a:pt x="785" y="355"/>
                  </a:cubicBezTo>
                  <a:cubicBezTo>
                    <a:pt x="788" y="355"/>
                    <a:pt x="787" y="349"/>
                    <a:pt x="790" y="350"/>
                  </a:cubicBezTo>
                  <a:cubicBezTo>
                    <a:pt x="793" y="352"/>
                    <a:pt x="791" y="350"/>
                    <a:pt x="793" y="350"/>
                  </a:cubicBezTo>
                  <a:cubicBezTo>
                    <a:pt x="794" y="349"/>
                    <a:pt x="794" y="352"/>
                    <a:pt x="796" y="349"/>
                  </a:cubicBezTo>
                  <a:cubicBezTo>
                    <a:pt x="799" y="347"/>
                    <a:pt x="801" y="349"/>
                    <a:pt x="802" y="347"/>
                  </a:cubicBezTo>
                  <a:cubicBezTo>
                    <a:pt x="804" y="344"/>
                    <a:pt x="804" y="345"/>
                    <a:pt x="802" y="344"/>
                  </a:cubicBezTo>
                  <a:cubicBezTo>
                    <a:pt x="802" y="342"/>
                    <a:pt x="802" y="341"/>
                    <a:pt x="801" y="341"/>
                  </a:cubicBezTo>
                  <a:cubicBezTo>
                    <a:pt x="799" y="341"/>
                    <a:pt x="799" y="338"/>
                    <a:pt x="799" y="336"/>
                  </a:cubicBezTo>
                  <a:cubicBezTo>
                    <a:pt x="799" y="336"/>
                    <a:pt x="799" y="336"/>
                    <a:pt x="798" y="335"/>
                  </a:cubicBezTo>
                  <a:cubicBezTo>
                    <a:pt x="796" y="335"/>
                    <a:pt x="798" y="335"/>
                    <a:pt x="798" y="333"/>
                  </a:cubicBezTo>
                  <a:cubicBezTo>
                    <a:pt x="798" y="331"/>
                    <a:pt x="798" y="324"/>
                    <a:pt x="798" y="322"/>
                  </a:cubicBezTo>
                  <a:cubicBezTo>
                    <a:pt x="798" y="319"/>
                    <a:pt x="798" y="319"/>
                    <a:pt x="794" y="317"/>
                  </a:cubicBezTo>
                  <a:cubicBezTo>
                    <a:pt x="793" y="314"/>
                    <a:pt x="791" y="316"/>
                    <a:pt x="790" y="317"/>
                  </a:cubicBezTo>
                  <a:cubicBezTo>
                    <a:pt x="788" y="317"/>
                    <a:pt x="787" y="317"/>
                    <a:pt x="787" y="316"/>
                  </a:cubicBezTo>
                  <a:cubicBezTo>
                    <a:pt x="787" y="314"/>
                    <a:pt x="785" y="314"/>
                    <a:pt x="785" y="314"/>
                  </a:cubicBezTo>
                  <a:cubicBezTo>
                    <a:pt x="785" y="314"/>
                    <a:pt x="782" y="319"/>
                    <a:pt x="781" y="322"/>
                  </a:cubicBezTo>
                  <a:cubicBezTo>
                    <a:pt x="778" y="325"/>
                    <a:pt x="781" y="325"/>
                    <a:pt x="779" y="327"/>
                  </a:cubicBezTo>
                  <a:cubicBezTo>
                    <a:pt x="776" y="330"/>
                    <a:pt x="779" y="331"/>
                    <a:pt x="778" y="333"/>
                  </a:cubicBezTo>
                  <a:cubicBezTo>
                    <a:pt x="775" y="335"/>
                    <a:pt x="778" y="333"/>
                    <a:pt x="775" y="336"/>
                  </a:cubicBezTo>
                  <a:cubicBezTo>
                    <a:pt x="772" y="338"/>
                    <a:pt x="776" y="338"/>
                    <a:pt x="775" y="338"/>
                  </a:cubicBezTo>
                  <a:cubicBezTo>
                    <a:pt x="773" y="338"/>
                    <a:pt x="773" y="341"/>
                    <a:pt x="772" y="339"/>
                  </a:cubicBezTo>
                  <a:cubicBezTo>
                    <a:pt x="772" y="339"/>
                    <a:pt x="772" y="341"/>
                    <a:pt x="770" y="339"/>
                  </a:cubicBezTo>
                  <a:cubicBezTo>
                    <a:pt x="769" y="339"/>
                    <a:pt x="769" y="339"/>
                    <a:pt x="769" y="342"/>
                  </a:cubicBezTo>
                  <a:cubicBezTo>
                    <a:pt x="746" y="342"/>
                    <a:pt x="746" y="342"/>
                    <a:pt x="746" y="342"/>
                  </a:cubicBezTo>
                  <a:cubicBezTo>
                    <a:pt x="744" y="342"/>
                    <a:pt x="743" y="344"/>
                    <a:pt x="743" y="342"/>
                  </a:cubicBezTo>
                  <a:cubicBezTo>
                    <a:pt x="741" y="342"/>
                    <a:pt x="737" y="345"/>
                    <a:pt x="734" y="349"/>
                  </a:cubicBezTo>
                  <a:close/>
                  <a:moveTo>
                    <a:pt x="807" y="630"/>
                  </a:moveTo>
                  <a:cubicBezTo>
                    <a:pt x="810" y="629"/>
                    <a:pt x="808" y="630"/>
                    <a:pt x="813" y="630"/>
                  </a:cubicBezTo>
                  <a:cubicBezTo>
                    <a:pt x="816" y="629"/>
                    <a:pt x="817" y="625"/>
                    <a:pt x="811" y="625"/>
                  </a:cubicBezTo>
                  <a:cubicBezTo>
                    <a:pt x="805" y="624"/>
                    <a:pt x="802" y="624"/>
                    <a:pt x="802" y="629"/>
                  </a:cubicBezTo>
                  <a:cubicBezTo>
                    <a:pt x="804" y="630"/>
                    <a:pt x="802" y="630"/>
                    <a:pt x="807" y="630"/>
                  </a:cubicBezTo>
                  <a:close/>
                  <a:moveTo>
                    <a:pt x="100" y="619"/>
                  </a:moveTo>
                  <a:cubicBezTo>
                    <a:pt x="102" y="616"/>
                    <a:pt x="106" y="618"/>
                    <a:pt x="106" y="615"/>
                  </a:cubicBezTo>
                  <a:cubicBezTo>
                    <a:pt x="106" y="615"/>
                    <a:pt x="106" y="615"/>
                    <a:pt x="106" y="615"/>
                  </a:cubicBezTo>
                  <a:cubicBezTo>
                    <a:pt x="106" y="615"/>
                    <a:pt x="106" y="615"/>
                    <a:pt x="106" y="613"/>
                  </a:cubicBezTo>
                  <a:cubicBezTo>
                    <a:pt x="105" y="613"/>
                    <a:pt x="105" y="613"/>
                    <a:pt x="105" y="613"/>
                  </a:cubicBezTo>
                  <a:cubicBezTo>
                    <a:pt x="105" y="611"/>
                    <a:pt x="105" y="613"/>
                    <a:pt x="105" y="613"/>
                  </a:cubicBezTo>
                  <a:cubicBezTo>
                    <a:pt x="105" y="611"/>
                    <a:pt x="105" y="610"/>
                    <a:pt x="103" y="610"/>
                  </a:cubicBezTo>
                  <a:cubicBezTo>
                    <a:pt x="103" y="610"/>
                    <a:pt x="100" y="607"/>
                    <a:pt x="99" y="607"/>
                  </a:cubicBezTo>
                  <a:cubicBezTo>
                    <a:pt x="99" y="607"/>
                    <a:pt x="99" y="607"/>
                    <a:pt x="99" y="607"/>
                  </a:cubicBezTo>
                  <a:cubicBezTo>
                    <a:pt x="97" y="607"/>
                    <a:pt x="99" y="610"/>
                    <a:pt x="99" y="610"/>
                  </a:cubicBezTo>
                  <a:cubicBezTo>
                    <a:pt x="99" y="610"/>
                    <a:pt x="97" y="611"/>
                    <a:pt x="97" y="613"/>
                  </a:cubicBezTo>
                  <a:cubicBezTo>
                    <a:pt x="97" y="615"/>
                    <a:pt x="97" y="615"/>
                    <a:pt x="97" y="615"/>
                  </a:cubicBezTo>
                  <a:cubicBezTo>
                    <a:pt x="97" y="615"/>
                    <a:pt x="97" y="615"/>
                    <a:pt x="97" y="615"/>
                  </a:cubicBezTo>
                  <a:cubicBezTo>
                    <a:pt x="97" y="616"/>
                    <a:pt x="97" y="618"/>
                    <a:pt x="97" y="619"/>
                  </a:cubicBezTo>
                  <a:cubicBezTo>
                    <a:pt x="99" y="619"/>
                    <a:pt x="100" y="621"/>
                    <a:pt x="100" y="619"/>
                  </a:cubicBezTo>
                  <a:moveTo>
                    <a:pt x="96" y="601"/>
                  </a:moveTo>
                  <a:cubicBezTo>
                    <a:pt x="94" y="601"/>
                    <a:pt x="94" y="601"/>
                    <a:pt x="94" y="601"/>
                  </a:cubicBezTo>
                  <a:cubicBezTo>
                    <a:pt x="92" y="601"/>
                    <a:pt x="92" y="599"/>
                    <a:pt x="92" y="599"/>
                  </a:cubicBezTo>
                  <a:cubicBezTo>
                    <a:pt x="92" y="599"/>
                    <a:pt x="92" y="599"/>
                    <a:pt x="92" y="599"/>
                  </a:cubicBezTo>
                  <a:cubicBezTo>
                    <a:pt x="91" y="601"/>
                    <a:pt x="91" y="601"/>
                    <a:pt x="91" y="601"/>
                  </a:cubicBezTo>
                  <a:cubicBezTo>
                    <a:pt x="92" y="601"/>
                    <a:pt x="92" y="601"/>
                    <a:pt x="94" y="602"/>
                  </a:cubicBezTo>
                  <a:cubicBezTo>
                    <a:pt x="94" y="602"/>
                    <a:pt x="92" y="604"/>
                    <a:pt x="94" y="604"/>
                  </a:cubicBezTo>
                  <a:cubicBezTo>
                    <a:pt x="94" y="604"/>
                    <a:pt x="99" y="604"/>
                    <a:pt x="96" y="601"/>
                  </a:cubicBezTo>
                  <a:cubicBezTo>
                    <a:pt x="96" y="601"/>
                    <a:pt x="96" y="601"/>
                    <a:pt x="96" y="601"/>
                  </a:cubicBezTo>
                  <a:moveTo>
                    <a:pt x="82" y="593"/>
                  </a:moveTo>
                  <a:cubicBezTo>
                    <a:pt x="82" y="593"/>
                    <a:pt x="80" y="593"/>
                    <a:pt x="80" y="594"/>
                  </a:cubicBezTo>
                  <a:cubicBezTo>
                    <a:pt x="80" y="594"/>
                    <a:pt x="79" y="593"/>
                    <a:pt x="79" y="594"/>
                  </a:cubicBezTo>
                  <a:cubicBezTo>
                    <a:pt x="80" y="599"/>
                    <a:pt x="82" y="596"/>
                    <a:pt x="82" y="596"/>
                  </a:cubicBezTo>
                  <a:cubicBezTo>
                    <a:pt x="82" y="596"/>
                    <a:pt x="82" y="596"/>
                    <a:pt x="82" y="596"/>
                  </a:cubicBezTo>
                  <a:cubicBezTo>
                    <a:pt x="83" y="597"/>
                    <a:pt x="83" y="597"/>
                    <a:pt x="83" y="597"/>
                  </a:cubicBezTo>
                  <a:cubicBezTo>
                    <a:pt x="83" y="596"/>
                    <a:pt x="83" y="596"/>
                    <a:pt x="83" y="596"/>
                  </a:cubicBezTo>
                  <a:cubicBezTo>
                    <a:pt x="83" y="596"/>
                    <a:pt x="83" y="596"/>
                    <a:pt x="83" y="596"/>
                  </a:cubicBezTo>
                  <a:cubicBezTo>
                    <a:pt x="83" y="596"/>
                    <a:pt x="83" y="596"/>
                    <a:pt x="83" y="596"/>
                  </a:cubicBezTo>
                  <a:cubicBezTo>
                    <a:pt x="83" y="594"/>
                    <a:pt x="83" y="596"/>
                    <a:pt x="83" y="596"/>
                  </a:cubicBezTo>
                  <a:cubicBezTo>
                    <a:pt x="82" y="594"/>
                    <a:pt x="82" y="593"/>
                    <a:pt x="82" y="593"/>
                  </a:cubicBezTo>
                  <a:moveTo>
                    <a:pt x="71" y="590"/>
                  </a:moveTo>
                  <a:cubicBezTo>
                    <a:pt x="71" y="585"/>
                    <a:pt x="67" y="588"/>
                    <a:pt x="67" y="590"/>
                  </a:cubicBezTo>
                  <a:cubicBezTo>
                    <a:pt x="67" y="590"/>
                    <a:pt x="71" y="591"/>
                    <a:pt x="71" y="590"/>
                  </a:cubicBezTo>
                  <a:moveTo>
                    <a:pt x="89" y="601"/>
                  </a:moveTo>
                  <a:cubicBezTo>
                    <a:pt x="89" y="602"/>
                    <a:pt x="89" y="604"/>
                    <a:pt x="91" y="602"/>
                  </a:cubicBezTo>
                  <a:cubicBezTo>
                    <a:pt x="91" y="601"/>
                    <a:pt x="91" y="601"/>
                    <a:pt x="91" y="601"/>
                  </a:cubicBezTo>
                  <a:cubicBezTo>
                    <a:pt x="89" y="601"/>
                    <a:pt x="88" y="601"/>
                    <a:pt x="89" y="601"/>
                  </a:cubicBezTo>
                  <a:moveTo>
                    <a:pt x="92" y="604"/>
                  </a:moveTo>
                  <a:cubicBezTo>
                    <a:pt x="94" y="604"/>
                    <a:pt x="92" y="605"/>
                    <a:pt x="91" y="604"/>
                  </a:cubicBezTo>
                  <a:cubicBezTo>
                    <a:pt x="92" y="604"/>
                    <a:pt x="92" y="604"/>
                    <a:pt x="92" y="604"/>
                  </a:cubicBezTo>
                  <a:moveTo>
                    <a:pt x="89" y="597"/>
                  </a:moveTo>
                  <a:cubicBezTo>
                    <a:pt x="88" y="597"/>
                    <a:pt x="88" y="597"/>
                    <a:pt x="86" y="597"/>
                  </a:cubicBezTo>
                  <a:cubicBezTo>
                    <a:pt x="86" y="599"/>
                    <a:pt x="86" y="599"/>
                    <a:pt x="86" y="599"/>
                  </a:cubicBezTo>
                  <a:cubicBezTo>
                    <a:pt x="88" y="599"/>
                    <a:pt x="88" y="599"/>
                    <a:pt x="88" y="599"/>
                  </a:cubicBezTo>
                  <a:cubicBezTo>
                    <a:pt x="89" y="599"/>
                    <a:pt x="89" y="599"/>
                    <a:pt x="89" y="599"/>
                  </a:cubicBezTo>
                  <a:cubicBezTo>
                    <a:pt x="91" y="599"/>
                    <a:pt x="91" y="597"/>
                    <a:pt x="91" y="597"/>
                  </a:cubicBezTo>
                  <a:cubicBezTo>
                    <a:pt x="89" y="597"/>
                    <a:pt x="89" y="597"/>
                    <a:pt x="89" y="597"/>
                  </a:cubicBezTo>
                  <a:cubicBezTo>
                    <a:pt x="89" y="597"/>
                    <a:pt x="89" y="597"/>
                    <a:pt x="89" y="597"/>
                  </a:cubicBezTo>
                  <a:moveTo>
                    <a:pt x="65" y="590"/>
                  </a:moveTo>
                  <a:cubicBezTo>
                    <a:pt x="65" y="590"/>
                    <a:pt x="62" y="591"/>
                    <a:pt x="64" y="591"/>
                  </a:cubicBezTo>
                  <a:cubicBezTo>
                    <a:pt x="65" y="590"/>
                    <a:pt x="65" y="590"/>
                    <a:pt x="65" y="590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4" name="Freeform 290">
              <a:extLst>
                <a:ext uri="{FF2B5EF4-FFF2-40B4-BE49-F238E27FC236}">
                  <a16:creationId xmlns:a16="http://schemas.microsoft.com/office/drawing/2014/main" id="{AEC07390-0CBD-4BA6-8622-3D5E5A180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" y="2971"/>
              <a:ext cx="619" cy="760"/>
            </a:xfrm>
            <a:custGeom>
              <a:avLst/>
              <a:gdLst/>
              <a:ahLst/>
              <a:cxnLst>
                <a:cxn ang="0">
                  <a:pos x="169" y="380"/>
                </a:cxn>
                <a:cxn ang="0">
                  <a:pos x="157" y="368"/>
                </a:cxn>
                <a:cxn ang="0">
                  <a:pos x="145" y="357"/>
                </a:cxn>
                <a:cxn ang="0">
                  <a:pos x="140" y="350"/>
                </a:cxn>
                <a:cxn ang="0">
                  <a:pos x="163" y="325"/>
                </a:cxn>
                <a:cxn ang="0">
                  <a:pos x="159" y="307"/>
                </a:cxn>
                <a:cxn ang="0">
                  <a:pos x="154" y="291"/>
                </a:cxn>
                <a:cxn ang="0">
                  <a:pos x="143" y="273"/>
                </a:cxn>
                <a:cxn ang="0">
                  <a:pos x="134" y="263"/>
                </a:cxn>
                <a:cxn ang="0">
                  <a:pos x="133" y="248"/>
                </a:cxn>
                <a:cxn ang="0">
                  <a:pos x="133" y="224"/>
                </a:cxn>
                <a:cxn ang="0">
                  <a:pos x="118" y="213"/>
                </a:cxn>
                <a:cxn ang="0">
                  <a:pos x="101" y="184"/>
                </a:cxn>
                <a:cxn ang="0">
                  <a:pos x="80" y="171"/>
                </a:cxn>
                <a:cxn ang="0">
                  <a:pos x="58" y="154"/>
                </a:cxn>
                <a:cxn ang="0">
                  <a:pos x="34" y="161"/>
                </a:cxn>
                <a:cxn ang="0">
                  <a:pos x="20" y="148"/>
                </a:cxn>
                <a:cxn ang="0">
                  <a:pos x="10" y="118"/>
                </a:cxn>
                <a:cxn ang="0">
                  <a:pos x="31" y="94"/>
                </a:cxn>
                <a:cxn ang="0">
                  <a:pos x="41" y="70"/>
                </a:cxn>
                <a:cxn ang="0">
                  <a:pos x="37" y="48"/>
                </a:cxn>
                <a:cxn ang="0">
                  <a:pos x="45" y="47"/>
                </a:cxn>
                <a:cxn ang="0">
                  <a:pos x="38" y="42"/>
                </a:cxn>
                <a:cxn ang="0">
                  <a:pos x="52" y="36"/>
                </a:cxn>
                <a:cxn ang="0">
                  <a:pos x="58" y="31"/>
                </a:cxn>
                <a:cxn ang="0">
                  <a:pos x="72" y="45"/>
                </a:cxn>
                <a:cxn ang="0">
                  <a:pos x="87" y="33"/>
                </a:cxn>
                <a:cxn ang="0">
                  <a:pos x="81" y="14"/>
                </a:cxn>
                <a:cxn ang="0">
                  <a:pos x="98" y="13"/>
                </a:cxn>
                <a:cxn ang="0">
                  <a:pos x="115" y="2"/>
                </a:cxn>
                <a:cxn ang="0">
                  <a:pos x="119" y="16"/>
                </a:cxn>
                <a:cxn ang="0">
                  <a:pos x="119" y="33"/>
                </a:cxn>
                <a:cxn ang="0">
                  <a:pos x="131" y="38"/>
                </a:cxn>
                <a:cxn ang="0">
                  <a:pos x="145" y="34"/>
                </a:cxn>
                <a:cxn ang="0">
                  <a:pos x="151" y="30"/>
                </a:cxn>
                <a:cxn ang="0">
                  <a:pos x="160" y="30"/>
                </a:cxn>
                <a:cxn ang="0">
                  <a:pos x="169" y="30"/>
                </a:cxn>
                <a:cxn ang="0">
                  <a:pos x="179" y="20"/>
                </a:cxn>
                <a:cxn ang="0">
                  <a:pos x="185" y="10"/>
                </a:cxn>
                <a:cxn ang="0">
                  <a:pos x="188" y="16"/>
                </a:cxn>
                <a:cxn ang="0">
                  <a:pos x="189" y="28"/>
                </a:cxn>
                <a:cxn ang="0">
                  <a:pos x="192" y="33"/>
                </a:cxn>
                <a:cxn ang="0">
                  <a:pos x="197" y="44"/>
                </a:cxn>
                <a:cxn ang="0">
                  <a:pos x="185" y="59"/>
                </a:cxn>
                <a:cxn ang="0">
                  <a:pos x="191" y="64"/>
                </a:cxn>
                <a:cxn ang="0">
                  <a:pos x="206" y="55"/>
                </a:cxn>
                <a:cxn ang="0">
                  <a:pos x="217" y="59"/>
                </a:cxn>
                <a:cxn ang="0">
                  <a:pos x="235" y="67"/>
                </a:cxn>
                <a:cxn ang="0">
                  <a:pos x="239" y="83"/>
                </a:cxn>
                <a:cxn ang="0">
                  <a:pos x="270" y="80"/>
                </a:cxn>
                <a:cxn ang="0">
                  <a:pos x="297" y="100"/>
                </a:cxn>
                <a:cxn ang="0">
                  <a:pos x="317" y="123"/>
                </a:cxn>
                <a:cxn ang="0">
                  <a:pos x="296" y="168"/>
                </a:cxn>
                <a:cxn ang="0">
                  <a:pos x="284" y="198"/>
                </a:cxn>
                <a:cxn ang="0">
                  <a:pos x="281" y="232"/>
                </a:cxn>
                <a:cxn ang="0">
                  <a:pos x="268" y="268"/>
                </a:cxn>
                <a:cxn ang="0">
                  <a:pos x="250" y="282"/>
                </a:cxn>
                <a:cxn ang="0">
                  <a:pos x="223" y="294"/>
                </a:cxn>
                <a:cxn ang="0">
                  <a:pos x="207" y="336"/>
                </a:cxn>
                <a:cxn ang="0">
                  <a:pos x="186" y="371"/>
                </a:cxn>
                <a:cxn ang="0">
                  <a:pos x="168" y="392"/>
                </a:cxn>
              </a:cxnLst>
              <a:rect l="0" t="0" r="r" b="b"/>
              <a:pathLst>
                <a:path w="319" h="392">
                  <a:moveTo>
                    <a:pt x="168" y="392"/>
                  </a:moveTo>
                  <a:cubicBezTo>
                    <a:pt x="166" y="385"/>
                    <a:pt x="174" y="386"/>
                    <a:pt x="169" y="380"/>
                  </a:cubicBezTo>
                  <a:cubicBezTo>
                    <a:pt x="166" y="375"/>
                    <a:pt x="168" y="375"/>
                    <a:pt x="163" y="374"/>
                  </a:cubicBezTo>
                  <a:cubicBezTo>
                    <a:pt x="160" y="371"/>
                    <a:pt x="162" y="371"/>
                    <a:pt x="157" y="368"/>
                  </a:cubicBezTo>
                  <a:cubicBezTo>
                    <a:pt x="153" y="366"/>
                    <a:pt x="154" y="361"/>
                    <a:pt x="151" y="364"/>
                  </a:cubicBezTo>
                  <a:cubicBezTo>
                    <a:pt x="146" y="366"/>
                    <a:pt x="150" y="361"/>
                    <a:pt x="145" y="357"/>
                  </a:cubicBezTo>
                  <a:cubicBezTo>
                    <a:pt x="139" y="352"/>
                    <a:pt x="139" y="360"/>
                    <a:pt x="136" y="355"/>
                  </a:cubicBezTo>
                  <a:cubicBezTo>
                    <a:pt x="137" y="354"/>
                    <a:pt x="137" y="352"/>
                    <a:pt x="140" y="350"/>
                  </a:cubicBezTo>
                  <a:cubicBezTo>
                    <a:pt x="142" y="350"/>
                    <a:pt x="142" y="347"/>
                    <a:pt x="148" y="340"/>
                  </a:cubicBezTo>
                  <a:cubicBezTo>
                    <a:pt x="153" y="332"/>
                    <a:pt x="159" y="329"/>
                    <a:pt x="163" y="325"/>
                  </a:cubicBezTo>
                  <a:cubicBezTo>
                    <a:pt x="168" y="322"/>
                    <a:pt x="168" y="316"/>
                    <a:pt x="166" y="310"/>
                  </a:cubicBezTo>
                  <a:cubicBezTo>
                    <a:pt x="163" y="302"/>
                    <a:pt x="162" y="308"/>
                    <a:pt x="159" y="307"/>
                  </a:cubicBezTo>
                  <a:cubicBezTo>
                    <a:pt x="162" y="305"/>
                    <a:pt x="163" y="293"/>
                    <a:pt x="160" y="290"/>
                  </a:cubicBezTo>
                  <a:cubicBezTo>
                    <a:pt x="159" y="288"/>
                    <a:pt x="157" y="291"/>
                    <a:pt x="154" y="291"/>
                  </a:cubicBezTo>
                  <a:cubicBezTo>
                    <a:pt x="151" y="291"/>
                    <a:pt x="154" y="288"/>
                    <a:pt x="151" y="276"/>
                  </a:cubicBezTo>
                  <a:cubicBezTo>
                    <a:pt x="150" y="273"/>
                    <a:pt x="145" y="271"/>
                    <a:pt x="143" y="273"/>
                  </a:cubicBezTo>
                  <a:cubicBezTo>
                    <a:pt x="143" y="274"/>
                    <a:pt x="133" y="273"/>
                    <a:pt x="133" y="271"/>
                  </a:cubicBezTo>
                  <a:cubicBezTo>
                    <a:pt x="134" y="268"/>
                    <a:pt x="133" y="268"/>
                    <a:pt x="134" y="263"/>
                  </a:cubicBezTo>
                  <a:cubicBezTo>
                    <a:pt x="136" y="260"/>
                    <a:pt x="131" y="255"/>
                    <a:pt x="131" y="252"/>
                  </a:cubicBezTo>
                  <a:cubicBezTo>
                    <a:pt x="134" y="251"/>
                    <a:pt x="134" y="251"/>
                    <a:pt x="133" y="248"/>
                  </a:cubicBezTo>
                  <a:cubicBezTo>
                    <a:pt x="133" y="246"/>
                    <a:pt x="136" y="243"/>
                    <a:pt x="134" y="240"/>
                  </a:cubicBezTo>
                  <a:cubicBezTo>
                    <a:pt x="134" y="238"/>
                    <a:pt x="140" y="227"/>
                    <a:pt x="133" y="224"/>
                  </a:cubicBezTo>
                  <a:cubicBezTo>
                    <a:pt x="128" y="223"/>
                    <a:pt x="128" y="218"/>
                    <a:pt x="130" y="215"/>
                  </a:cubicBezTo>
                  <a:cubicBezTo>
                    <a:pt x="131" y="212"/>
                    <a:pt x="122" y="213"/>
                    <a:pt x="118" y="213"/>
                  </a:cubicBezTo>
                  <a:cubicBezTo>
                    <a:pt x="113" y="212"/>
                    <a:pt x="116" y="192"/>
                    <a:pt x="111" y="187"/>
                  </a:cubicBezTo>
                  <a:cubicBezTo>
                    <a:pt x="107" y="182"/>
                    <a:pt x="105" y="189"/>
                    <a:pt x="101" y="184"/>
                  </a:cubicBezTo>
                  <a:cubicBezTo>
                    <a:pt x="98" y="181"/>
                    <a:pt x="99" y="184"/>
                    <a:pt x="95" y="179"/>
                  </a:cubicBezTo>
                  <a:cubicBezTo>
                    <a:pt x="89" y="175"/>
                    <a:pt x="86" y="178"/>
                    <a:pt x="80" y="171"/>
                  </a:cubicBezTo>
                  <a:cubicBezTo>
                    <a:pt x="73" y="165"/>
                    <a:pt x="73" y="159"/>
                    <a:pt x="75" y="151"/>
                  </a:cubicBezTo>
                  <a:cubicBezTo>
                    <a:pt x="78" y="145"/>
                    <a:pt x="66" y="148"/>
                    <a:pt x="58" y="154"/>
                  </a:cubicBezTo>
                  <a:cubicBezTo>
                    <a:pt x="49" y="162"/>
                    <a:pt x="51" y="164"/>
                    <a:pt x="41" y="161"/>
                  </a:cubicBezTo>
                  <a:cubicBezTo>
                    <a:pt x="37" y="159"/>
                    <a:pt x="37" y="162"/>
                    <a:pt x="34" y="161"/>
                  </a:cubicBezTo>
                  <a:cubicBezTo>
                    <a:pt x="31" y="161"/>
                    <a:pt x="34" y="143"/>
                    <a:pt x="31" y="148"/>
                  </a:cubicBezTo>
                  <a:cubicBezTo>
                    <a:pt x="29" y="151"/>
                    <a:pt x="19" y="156"/>
                    <a:pt x="20" y="148"/>
                  </a:cubicBezTo>
                  <a:cubicBezTo>
                    <a:pt x="20" y="142"/>
                    <a:pt x="11" y="148"/>
                    <a:pt x="13" y="143"/>
                  </a:cubicBezTo>
                  <a:cubicBezTo>
                    <a:pt x="14" y="139"/>
                    <a:pt x="0" y="126"/>
                    <a:pt x="10" y="118"/>
                  </a:cubicBezTo>
                  <a:cubicBezTo>
                    <a:pt x="16" y="115"/>
                    <a:pt x="13" y="108"/>
                    <a:pt x="17" y="101"/>
                  </a:cubicBezTo>
                  <a:cubicBezTo>
                    <a:pt x="23" y="97"/>
                    <a:pt x="25" y="98"/>
                    <a:pt x="31" y="94"/>
                  </a:cubicBezTo>
                  <a:cubicBezTo>
                    <a:pt x="37" y="90"/>
                    <a:pt x="34" y="97"/>
                    <a:pt x="38" y="94"/>
                  </a:cubicBezTo>
                  <a:cubicBezTo>
                    <a:pt x="38" y="92"/>
                    <a:pt x="40" y="76"/>
                    <a:pt x="41" y="70"/>
                  </a:cubicBezTo>
                  <a:cubicBezTo>
                    <a:pt x="43" y="62"/>
                    <a:pt x="40" y="62"/>
                    <a:pt x="41" y="59"/>
                  </a:cubicBezTo>
                  <a:cubicBezTo>
                    <a:pt x="41" y="56"/>
                    <a:pt x="38" y="61"/>
                    <a:pt x="37" y="48"/>
                  </a:cubicBezTo>
                  <a:cubicBezTo>
                    <a:pt x="37" y="45"/>
                    <a:pt x="40" y="47"/>
                    <a:pt x="41" y="45"/>
                  </a:cubicBezTo>
                  <a:cubicBezTo>
                    <a:pt x="41" y="45"/>
                    <a:pt x="43" y="47"/>
                    <a:pt x="45" y="47"/>
                  </a:cubicBezTo>
                  <a:cubicBezTo>
                    <a:pt x="45" y="48"/>
                    <a:pt x="45" y="42"/>
                    <a:pt x="43" y="42"/>
                  </a:cubicBezTo>
                  <a:cubicBezTo>
                    <a:pt x="40" y="42"/>
                    <a:pt x="38" y="42"/>
                    <a:pt x="38" y="42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4"/>
                    <a:pt x="51" y="31"/>
                    <a:pt x="54" y="34"/>
                  </a:cubicBezTo>
                  <a:cubicBezTo>
                    <a:pt x="55" y="38"/>
                    <a:pt x="57" y="31"/>
                    <a:pt x="58" y="31"/>
                  </a:cubicBezTo>
                  <a:cubicBezTo>
                    <a:pt x="63" y="38"/>
                    <a:pt x="58" y="42"/>
                    <a:pt x="63" y="41"/>
                  </a:cubicBezTo>
                  <a:cubicBezTo>
                    <a:pt x="66" y="47"/>
                    <a:pt x="69" y="44"/>
                    <a:pt x="72" y="45"/>
                  </a:cubicBezTo>
                  <a:cubicBezTo>
                    <a:pt x="76" y="47"/>
                    <a:pt x="75" y="41"/>
                    <a:pt x="81" y="39"/>
                  </a:cubicBezTo>
                  <a:cubicBezTo>
                    <a:pt x="87" y="39"/>
                    <a:pt x="83" y="34"/>
                    <a:pt x="87" y="33"/>
                  </a:cubicBezTo>
                  <a:cubicBezTo>
                    <a:pt x="92" y="30"/>
                    <a:pt x="90" y="27"/>
                    <a:pt x="87" y="28"/>
                  </a:cubicBezTo>
                  <a:cubicBezTo>
                    <a:pt x="84" y="30"/>
                    <a:pt x="84" y="19"/>
                    <a:pt x="81" y="14"/>
                  </a:cubicBezTo>
                  <a:cubicBezTo>
                    <a:pt x="78" y="10"/>
                    <a:pt x="86" y="13"/>
                    <a:pt x="92" y="16"/>
                  </a:cubicBezTo>
                  <a:cubicBezTo>
                    <a:pt x="99" y="20"/>
                    <a:pt x="93" y="11"/>
                    <a:pt x="98" y="13"/>
                  </a:cubicBezTo>
                  <a:cubicBezTo>
                    <a:pt x="102" y="13"/>
                    <a:pt x="113" y="8"/>
                    <a:pt x="111" y="2"/>
                  </a:cubicBezTo>
                  <a:cubicBezTo>
                    <a:pt x="111" y="2"/>
                    <a:pt x="113" y="2"/>
                    <a:pt x="115" y="2"/>
                  </a:cubicBezTo>
                  <a:cubicBezTo>
                    <a:pt x="116" y="0"/>
                    <a:pt x="118" y="3"/>
                    <a:pt x="116" y="6"/>
                  </a:cubicBezTo>
                  <a:cubicBezTo>
                    <a:pt x="115" y="11"/>
                    <a:pt x="122" y="10"/>
                    <a:pt x="119" y="16"/>
                  </a:cubicBezTo>
                  <a:cubicBezTo>
                    <a:pt x="119" y="19"/>
                    <a:pt x="119" y="19"/>
                    <a:pt x="118" y="25"/>
                  </a:cubicBezTo>
                  <a:cubicBezTo>
                    <a:pt x="116" y="31"/>
                    <a:pt x="119" y="28"/>
                    <a:pt x="119" y="33"/>
                  </a:cubicBezTo>
                  <a:cubicBezTo>
                    <a:pt x="119" y="38"/>
                    <a:pt x="125" y="42"/>
                    <a:pt x="127" y="41"/>
                  </a:cubicBezTo>
                  <a:cubicBezTo>
                    <a:pt x="130" y="39"/>
                    <a:pt x="128" y="38"/>
                    <a:pt x="131" y="38"/>
                  </a:cubicBezTo>
                  <a:cubicBezTo>
                    <a:pt x="134" y="39"/>
                    <a:pt x="136" y="34"/>
                    <a:pt x="139" y="33"/>
                  </a:cubicBezTo>
                  <a:cubicBezTo>
                    <a:pt x="142" y="33"/>
                    <a:pt x="140" y="34"/>
                    <a:pt x="145" y="34"/>
                  </a:cubicBezTo>
                  <a:cubicBezTo>
                    <a:pt x="146" y="33"/>
                    <a:pt x="151" y="38"/>
                    <a:pt x="150" y="33"/>
                  </a:cubicBezTo>
                  <a:cubicBezTo>
                    <a:pt x="148" y="30"/>
                    <a:pt x="148" y="28"/>
                    <a:pt x="151" y="30"/>
                  </a:cubicBezTo>
                  <a:cubicBezTo>
                    <a:pt x="153" y="31"/>
                    <a:pt x="157" y="25"/>
                    <a:pt x="157" y="28"/>
                  </a:cubicBezTo>
                  <a:cubicBezTo>
                    <a:pt x="157" y="30"/>
                    <a:pt x="159" y="28"/>
                    <a:pt x="160" y="30"/>
                  </a:cubicBezTo>
                  <a:cubicBezTo>
                    <a:pt x="162" y="33"/>
                    <a:pt x="163" y="33"/>
                    <a:pt x="165" y="31"/>
                  </a:cubicBezTo>
                  <a:cubicBezTo>
                    <a:pt x="166" y="28"/>
                    <a:pt x="166" y="33"/>
                    <a:pt x="169" y="30"/>
                  </a:cubicBezTo>
                  <a:cubicBezTo>
                    <a:pt x="171" y="28"/>
                    <a:pt x="169" y="31"/>
                    <a:pt x="172" y="31"/>
                  </a:cubicBezTo>
                  <a:cubicBezTo>
                    <a:pt x="175" y="31"/>
                    <a:pt x="177" y="24"/>
                    <a:pt x="179" y="20"/>
                  </a:cubicBezTo>
                  <a:cubicBezTo>
                    <a:pt x="182" y="16"/>
                    <a:pt x="182" y="16"/>
                    <a:pt x="183" y="14"/>
                  </a:cubicBezTo>
                  <a:cubicBezTo>
                    <a:pt x="185" y="11"/>
                    <a:pt x="183" y="11"/>
                    <a:pt x="185" y="10"/>
                  </a:cubicBezTo>
                  <a:cubicBezTo>
                    <a:pt x="185" y="10"/>
                    <a:pt x="186" y="13"/>
                    <a:pt x="186" y="14"/>
                  </a:cubicBezTo>
                  <a:cubicBezTo>
                    <a:pt x="188" y="16"/>
                    <a:pt x="188" y="14"/>
                    <a:pt x="188" y="16"/>
                  </a:cubicBezTo>
                  <a:cubicBezTo>
                    <a:pt x="188" y="19"/>
                    <a:pt x="188" y="24"/>
                    <a:pt x="189" y="25"/>
                  </a:cubicBezTo>
                  <a:cubicBezTo>
                    <a:pt x="189" y="25"/>
                    <a:pt x="189" y="27"/>
                    <a:pt x="189" y="28"/>
                  </a:cubicBezTo>
                  <a:cubicBezTo>
                    <a:pt x="189" y="30"/>
                    <a:pt x="191" y="30"/>
                    <a:pt x="191" y="31"/>
                  </a:cubicBezTo>
                  <a:cubicBezTo>
                    <a:pt x="191" y="33"/>
                    <a:pt x="191" y="31"/>
                    <a:pt x="192" y="33"/>
                  </a:cubicBezTo>
                  <a:cubicBezTo>
                    <a:pt x="192" y="34"/>
                    <a:pt x="192" y="36"/>
                    <a:pt x="194" y="36"/>
                  </a:cubicBezTo>
                  <a:cubicBezTo>
                    <a:pt x="197" y="34"/>
                    <a:pt x="198" y="42"/>
                    <a:pt x="197" y="44"/>
                  </a:cubicBezTo>
                  <a:cubicBezTo>
                    <a:pt x="192" y="44"/>
                    <a:pt x="192" y="52"/>
                    <a:pt x="188" y="53"/>
                  </a:cubicBezTo>
                  <a:cubicBezTo>
                    <a:pt x="183" y="55"/>
                    <a:pt x="186" y="56"/>
                    <a:pt x="185" y="59"/>
                  </a:cubicBezTo>
                  <a:cubicBezTo>
                    <a:pt x="182" y="62"/>
                    <a:pt x="189" y="56"/>
                    <a:pt x="188" y="62"/>
                  </a:cubicBezTo>
                  <a:cubicBezTo>
                    <a:pt x="185" y="67"/>
                    <a:pt x="189" y="59"/>
                    <a:pt x="191" y="64"/>
                  </a:cubicBezTo>
                  <a:cubicBezTo>
                    <a:pt x="191" y="69"/>
                    <a:pt x="188" y="53"/>
                    <a:pt x="195" y="55"/>
                  </a:cubicBezTo>
                  <a:cubicBezTo>
                    <a:pt x="203" y="56"/>
                    <a:pt x="200" y="53"/>
                    <a:pt x="206" y="55"/>
                  </a:cubicBezTo>
                  <a:cubicBezTo>
                    <a:pt x="214" y="58"/>
                    <a:pt x="204" y="62"/>
                    <a:pt x="206" y="67"/>
                  </a:cubicBezTo>
                  <a:cubicBezTo>
                    <a:pt x="207" y="70"/>
                    <a:pt x="209" y="59"/>
                    <a:pt x="217" y="59"/>
                  </a:cubicBezTo>
                  <a:cubicBezTo>
                    <a:pt x="223" y="59"/>
                    <a:pt x="223" y="62"/>
                    <a:pt x="226" y="62"/>
                  </a:cubicBezTo>
                  <a:cubicBezTo>
                    <a:pt x="229" y="62"/>
                    <a:pt x="229" y="66"/>
                    <a:pt x="235" y="67"/>
                  </a:cubicBezTo>
                  <a:cubicBezTo>
                    <a:pt x="241" y="69"/>
                    <a:pt x="238" y="70"/>
                    <a:pt x="241" y="73"/>
                  </a:cubicBezTo>
                  <a:cubicBezTo>
                    <a:pt x="242" y="75"/>
                    <a:pt x="238" y="81"/>
                    <a:pt x="239" y="83"/>
                  </a:cubicBezTo>
                  <a:cubicBezTo>
                    <a:pt x="241" y="84"/>
                    <a:pt x="245" y="75"/>
                    <a:pt x="250" y="76"/>
                  </a:cubicBezTo>
                  <a:cubicBezTo>
                    <a:pt x="255" y="78"/>
                    <a:pt x="261" y="81"/>
                    <a:pt x="270" y="80"/>
                  </a:cubicBezTo>
                  <a:cubicBezTo>
                    <a:pt x="277" y="78"/>
                    <a:pt x="281" y="83"/>
                    <a:pt x="287" y="87"/>
                  </a:cubicBezTo>
                  <a:cubicBezTo>
                    <a:pt x="293" y="94"/>
                    <a:pt x="288" y="94"/>
                    <a:pt x="297" y="100"/>
                  </a:cubicBezTo>
                  <a:cubicBezTo>
                    <a:pt x="306" y="106"/>
                    <a:pt x="306" y="100"/>
                    <a:pt x="311" y="104"/>
                  </a:cubicBezTo>
                  <a:cubicBezTo>
                    <a:pt x="316" y="108"/>
                    <a:pt x="316" y="114"/>
                    <a:pt x="317" y="123"/>
                  </a:cubicBezTo>
                  <a:cubicBezTo>
                    <a:pt x="319" y="133"/>
                    <a:pt x="316" y="137"/>
                    <a:pt x="308" y="148"/>
                  </a:cubicBezTo>
                  <a:cubicBezTo>
                    <a:pt x="302" y="161"/>
                    <a:pt x="300" y="156"/>
                    <a:pt x="296" y="168"/>
                  </a:cubicBezTo>
                  <a:cubicBezTo>
                    <a:pt x="291" y="179"/>
                    <a:pt x="290" y="184"/>
                    <a:pt x="287" y="178"/>
                  </a:cubicBezTo>
                  <a:cubicBezTo>
                    <a:pt x="284" y="171"/>
                    <a:pt x="284" y="192"/>
                    <a:pt x="284" y="198"/>
                  </a:cubicBezTo>
                  <a:cubicBezTo>
                    <a:pt x="282" y="204"/>
                    <a:pt x="287" y="206"/>
                    <a:pt x="284" y="213"/>
                  </a:cubicBezTo>
                  <a:cubicBezTo>
                    <a:pt x="281" y="221"/>
                    <a:pt x="284" y="229"/>
                    <a:pt x="281" y="232"/>
                  </a:cubicBezTo>
                  <a:cubicBezTo>
                    <a:pt x="276" y="234"/>
                    <a:pt x="281" y="240"/>
                    <a:pt x="276" y="249"/>
                  </a:cubicBezTo>
                  <a:cubicBezTo>
                    <a:pt x="271" y="259"/>
                    <a:pt x="265" y="262"/>
                    <a:pt x="268" y="268"/>
                  </a:cubicBezTo>
                  <a:cubicBezTo>
                    <a:pt x="270" y="273"/>
                    <a:pt x="259" y="276"/>
                    <a:pt x="261" y="279"/>
                  </a:cubicBezTo>
                  <a:cubicBezTo>
                    <a:pt x="262" y="282"/>
                    <a:pt x="256" y="280"/>
                    <a:pt x="250" y="282"/>
                  </a:cubicBezTo>
                  <a:cubicBezTo>
                    <a:pt x="242" y="283"/>
                    <a:pt x="247" y="280"/>
                    <a:pt x="241" y="282"/>
                  </a:cubicBezTo>
                  <a:cubicBezTo>
                    <a:pt x="236" y="283"/>
                    <a:pt x="238" y="288"/>
                    <a:pt x="223" y="294"/>
                  </a:cubicBezTo>
                  <a:cubicBezTo>
                    <a:pt x="218" y="296"/>
                    <a:pt x="209" y="304"/>
                    <a:pt x="209" y="311"/>
                  </a:cubicBezTo>
                  <a:cubicBezTo>
                    <a:pt x="207" y="321"/>
                    <a:pt x="210" y="329"/>
                    <a:pt x="207" y="336"/>
                  </a:cubicBezTo>
                  <a:cubicBezTo>
                    <a:pt x="203" y="343"/>
                    <a:pt x="203" y="338"/>
                    <a:pt x="198" y="349"/>
                  </a:cubicBezTo>
                  <a:cubicBezTo>
                    <a:pt x="194" y="358"/>
                    <a:pt x="192" y="366"/>
                    <a:pt x="186" y="371"/>
                  </a:cubicBezTo>
                  <a:cubicBezTo>
                    <a:pt x="179" y="377"/>
                    <a:pt x="179" y="377"/>
                    <a:pt x="175" y="385"/>
                  </a:cubicBezTo>
                  <a:cubicBezTo>
                    <a:pt x="175" y="389"/>
                    <a:pt x="171" y="388"/>
                    <a:pt x="168" y="392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5" name="Freeform 291">
              <a:extLst>
                <a:ext uri="{FF2B5EF4-FFF2-40B4-BE49-F238E27FC236}">
                  <a16:creationId xmlns:a16="http://schemas.microsoft.com/office/drawing/2014/main" id="{E2232BB0-5BCB-4F86-9F50-E16020E9B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" y="3031"/>
              <a:ext cx="5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3"/>
                </a:cxn>
                <a:cxn ang="0">
                  <a:pos x="0" y="0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0"/>
                    <a:pt x="3" y="3"/>
                    <a:pt x="1" y="3"/>
                  </a:cubicBezTo>
                  <a:cubicBezTo>
                    <a:pt x="1" y="3"/>
                    <a:pt x="0" y="2"/>
                    <a:pt x="0" y="0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6" name="Freeform 292">
              <a:extLst>
                <a:ext uri="{FF2B5EF4-FFF2-40B4-BE49-F238E27FC236}">
                  <a16:creationId xmlns:a16="http://schemas.microsoft.com/office/drawing/2014/main" id="{15140875-596D-456E-8A58-C3C007F45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" y="3060"/>
              <a:ext cx="7" cy="8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3" y="4"/>
                </a:cxn>
                <a:cxn ang="0">
                  <a:pos x="3" y="1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4" y="0"/>
                    <a:pt x="3" y="3"/>
                    <a:pt x="3" y="4"/>
                  </a:cubicBezTo>
                  <a:cubicBezTo>
                    <a:pt x="1" y="4"/>
                    <a:pt x="0" y="3"/>
                    <a:pt x="3" y="1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7" name="Freeform 293">
              <a:extLst>
                <a:ext uri="{FF2B5EF4-FFF2-40B4-BE49-F238E27FC236}">
                  <a16:creationId xmlns:a16="http://schemas.microsoft.com/office/drawing/2014/main" id="{48F83636-E783-42DF-BB68-639DA80D1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1" y="3062"/>
              <a:ext cx="5" cy="9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3" y="5"/>
                </a:cxn>
              </a:cxnLst>
              <a:rect l="0" t="0" r="r" b="b"/>
              <a:pathLst>
                <a:path w="3" h="5">
                  <a:moveTo>
                    <a:pt x="3" y="5"/>
                  </a:moveTo>
                  <a:cubicBezTo>
                    <a:pt x="0" y="5"/>
                    <a:pt x="2" y="3"/>
                    <a:pt x="2" y="2"/>
                  </a:cubicBezTo>
                  <a:cubicBezTo>
                    <a:pt x="2" y="2"/>
                    <a:pt x="2" y="0"/>
                    <a:pt x="3" y="2"/>
                  </a:cubicBezTo>
                  <a:cubicBezTo>
                    <a:pt x="3" y="3"/>
                    <a:pt x="3" y="5"/>
                    <a:pt x="3" y="5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8" name="Freeform 294">
              <a:extLst>
                <a:ext uri="{FF2B5EF4-FFF2-40B4-BE49-F238E27FC236}">
                  <a16:creationId xmlns:a16="http://schemas.microsoft.com/office/drawing/2014/main" id="{8BA672C9-720E-4B53-849F-0D910C118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" y="3077"/>
              <a:ext cx="6" cy="6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2" y="0"/>
                </a:cxn>
                <a:cxn ang="0">
                  <a:pos x="2" y="3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0" y="3"/>
                    <a:pt x="2" y="0"/>
                    <a:pt x="2" y="0"/>
                  </a:cubicBezTo>
                  <a:cubicBezTo>
                    <a:pt x="3" y="0"/>
                    <a:pt x="2" y="3"/>
                    <a:pt x="2" y="3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9" name="Freeform 295">
              <a:extLst>
                <a:ext uri="{FF2B5EF4-FFF2-40B4-BE49-F238E27FC236}">
                  <a16:creationId xmlns:a16="http://schemas.microsoft.com/office/drawing/2014/main" id="{F275FF68-54D6-4842-814C-F148A47EC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3" y="3083"/>
              <a:ext cx="6" cy="6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3" y="1"/>
                </a:cxn>
                <a:cxn ang="0">
                  <a:pos x="1" y="3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0" y="3"/>
                    <a:pt x="3" y="0"/>
                    <a:pt x="3" y="1"/>
                  </a:cubicBezTo>
                  <a:cubicBezTo>
                    <a:pt x="3" y="1"/>
                    <a:pt x="3" y="3"/>
                    <a:pt x="1" y="3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0" name="Freeform 296">
              <a:extLst>
                <a:ext uri="{FF2B5EF4-FFF2-40B4-BE49-F238E27FC236}">
                  <a16:creationId xmlns:a16="http://schemas.microsoft.com/office/drawing/2014/main" id="{215D7287-97D2-4563-8342-214853A3D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3" y="3079"/>
              <a:ext cx="6" cy="4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3" y="0"/>
                </a:cxn>
                <a:cxn ang="0">
                  <a:pos x="1" y="2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3" y="0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1" name="Freeform 297">
              <a:extLst>
                <a:ext uri="{FF2B5EF4-FFF2-40B4-BE49-F238E27FC236}">
                  <a16:creationId xmlns:a16="http://schemas.microsoft.com/office/drawing/2014/main" id="{EF6D9420-AD3D-4D1A-86B8-C485521D5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6" y="3056"/>
              <a:ext cx="6" cy="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2"/>
                </a:cxn>
                <a:cxn ang="0">
                  <a:pos x="0" y="2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0" y="2"/>
                    <a:pt x="2" y="0"/>
                    <a:pt x="3" y="2"/>
                  </a:cubicBezTo>
                  <a:cubicBezTo>
                    <a:pt x="3" y="2"/>
                    <a:pt x="0" y="3"/>
                    <a:pt x="0" y="2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2" name="Freeform 298">
              <a:extLst>
                <a:ext uri="{FF2B5EF4-FFF2-40B4-BE49-F238E27FC236}">
                  <a16:creationId xmlns:a16="http://schemas.microsoft.com/office/drawing/2014/main" id="{3F040E72-B907-4A37-A403-296D3F17C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0" y="2889"/>
              <a:ext cx="95" cy="49"/>
            </a:xfrm>
            <a:custGeom>
              <a:avLst/>
              <a:gdLst/>
              <a:ahLst/>
              <a:cxnLst>
                <a:cxn ang="0">
                  <a:pos x="46" y="10"/>
                </a:cxn>
                <a:cxn ang="0">
                  <a:pos x="36" y="2"/>
                </a:cxn>
                <a:cxn ang="0">
                  <a:pos x="31" y="0"/>
                </a:cxn>
                <a:cxn ang="0">
                  <a:pos x="25" y="3"/>
                </a:cxn>
                <a:cxn ang="0">
                  <a:pos x="16" y="10"/>
                </a:cxn>
                <a:cxn ang="0">
                  <a:pos x="13" y="6"/>
                </a:cxn>
                <a:cxn ang="0">
                  <a:pos x="11" y="5"/>
                </a:cxn>
                <a:cxn ang="0">
                  <a:pos x="10" y="6"/>
                </a:cxn>
                <a:cxn ang="0">
                  <a:pos x="8" y="6"/>
                </a:cxn>
                <a:cxn ang="0">
                  <a:pos x="8" y="5"/>
                </a:cxn>
                <a:cxn ang="0">
                  <a:pos x="7" y="3"/>
                </a:cxn>
                <a:cxn ang="0">
                  <a:pos x="5" y="2"/>
                </a:cxn>
                <a:cxn ang="0">
                  <a:pos x="4" y="0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2" y="11"/>
                </a:cxn>
                <a:cxn ang="0">
                  <a:pos x="2" y="16"/>
                </a:cxn>
                <a:cxn ang="0">
                  <a:pos x="4" y="14"/>
                </a:cxn>
                <a:cxn ang="0">
                  <a:pos x="11" y="16"/>
                </a:cxn>
                <a:cxn ang="0">
                  <a:pos x="13" y="17"/>
                </a:cxn>
                <a:cxn ang="0">
                  <a:pos x="14" y="19"/>
                </a:cxn>
                <a:cxn ang="0">
                  <a:pos x="16" y="19"/>
                </a:cxn>
                <a:cxn ang="0">
                  <a:pos x="17" y="19"/>
                </a:cxn>
                <a:cxn ang="0">
                  <a:pos x="19" y="24"/>
                </a:cxn>
                <a:cxn ang="0">
                  <a:pos x="22" y="24"/>
                </a:cxn>
                <a:cxn ang="0">
                  <a:pos x="23" y="22"/>
                </a:cxn>
                <a:cxn ang="0">
                  <a:pos x="25" y="19"/>
                </a:cxn>
                <a:cxn ang="0">
                  <a:pos x="22" y="16"/>
                </a:cxn>
                <a:cxn ang="0">
                  <a:pos x="22" y="14"/>
                </a:cxn>
                <a:cxn ang="0">
                  <a:pos x="28" y="10"/>
                </a:cxn>
                <a:cxn ang="0">
                  <a:pos x="28" y="8"/>
                </a:cxn>
                <a:cxn ang="0">
                  <a:pos x="31" y="6"/>
                </a:cxn>
                <a:cxn ang="0">
                  <a:pos x="37" y="11"/>
                </a:cxn>
                <a:cxn ang="0">
                  <a:pos x="39" y="13"/>
                </a:cxn>
                <a:cxn ang="0">
                  <a:pos x="40" y="13"/>
                </a:cxn>
                <a:cxn ang="0">
                  <a:pos x="39" y="17"/>
                </a:cxn>
                <a:cxn ang="0">
                  <a:pos x="42" y="24"/>
                </a:cxn>
                <a:cxn ang="0">
                  <a:pos x="43" y="19"/>
                </a:cxn>
                <a:cxn ang="0">
                  <a:pos x="46" y="20"/>
                </a:cxn>
                <a:cxn ang="0">
                  <a:pos x="48" y="17"/>
                </a:cxn>
                <a:cxn ang="0">
                  <a:pos x="46" y="10"/>
                </a:cxn>
              </a:cxnLst>
              <a:rect l="0" t="0" r="r" b="b"/>
              <a:pathLst>
                <a:path w="49" h="25">
                  <a:moveTo>
                    <a:pt x="46" y="10"/>
                  </a:moveTo>
                  <a:cubicBezTo>
                    <a:pt x="43" y="6"/>
                    <a:pt x="40" y="2"/>
                    <a:pt x="36" y="2"/>
                  </a:cubicBezTo>
                  <a:cubicBezTo>
                    <a:pt x="31" y="3"/>
                    <a:pt x="36" y="2"/>
                    <a:pt x="31" y="0"/>
                  </a:cubicBezTo>
                  <a:cubicBezTo>
                    <a:pt x="26" y="0"/>
                    <a:pt x="29" y="2"/>
                    <a:pt x="25" y="3"/>
                  </a:cubicBezTo>
                  <a:cubicBezTo>
                    <a:pt x="16" y="8"/>
                    <a:pt x="23" y="6"/>
                    <a:pt x="16" y="10"/>
                  </a:cubicBezTo>
                  <a:cubicBezTo>
                    <a:pt x="14" y="10"/>
                    <a:pt x="13" y="8"/>
                    <a:pt x="13" y="6"/>
                  </a:cubicBezTo>
                  <a:cubicBezTo>
                    <a:pt x="11" y="5"/>
                    <a:pt x="11" y="6"/>
                    <a:pt x="11" y="5"/>
                  </a:cubicBezTo>
                  <a:cubicBezTo>
                    <a:pt x="11" y="5"/>
                    <a:pt x="10" y="5"/>
                    <a:pt x="10" y="6"/>
                  </a:cubicBezTo>
                  <a:cubicBezTo>
                    <a:pt x="10" y="8"/>
                    <a:pt x="8" y="6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3"/>
                    <a:pt x="7" y="5"/>
                    <a:pt x="7" y="3"/>
                  </a:cubicBezTo>
                  <a:cubicBezTo>
                    <a:pt x="7" y="2"/>
                    <a:pt x="7" y="2"/>
                    <a:pt x="5" y="2"/>
                  </a:cubicBezTo>
                  <a:cubicBezTo>
                    <a:pt x="4" y="2"/>
                    <a:pt x="4" y="0"/>
                    <a:pt x="4" y="0"/>
                  </a:cubicBezTo>
                  <a:cubicBezTo>
                    <a:pt x="2" y="0"/>
                    <a:pt x="2" y="3"/>
                    <a:pt x="2" y="6"/>
                  </a:cubicBezTo>
                  <a:cubicBezTo>
                    <a:pt x="2" y="6"/>
                    <a:pt x="5" y="6"/>
                    <a:pt x="4" y="8"/>
                  </a:cubicBezTo>
                  <a:cubicBezTo>
                    <a:pt x="2" y="10"/>
                    <a:pt x="4" y="10"/>
                    <a:pt x="2" y="11"/>
                  </a:cubicBezTo>
                  <a:cubicBezTo>
                    <a:pt x="2" y="13"/>
                    <a:pt x="0" y="13"/>
                    <a:pt x="2" y="16"/>
                  </a:cubicBezTo>
                  <a:cubicBezTo>
                    <a:pt x="2" y="14"/>
                    <a:pt x="4" y="13"/>
                    <a:pt x="4" y="14"/>
                  </a:cubicBezTo>
                  <a:cubicBezTo>
                    <a:pt x="8" y="14"/>
                    <a:pt x="11" y="16"/>
                    <a:pt x="11" y="16"/>
                  </a:cubicBezTo>
                  <a:cubicBezTo>
                    <a:pt x="13" y="14"/>
                    <a:pt x="11" y="16"/>
                    <a:pt x="13" y="17"/>
                  </a:cubicBezTo>
                  <a:cubicBezTo>
                    <a:pt x="13" y="17"/>
                    <a:pt x="13" y="19"/>
                    <a:pt x="14" y="19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7"/>
                    <a:pt x="17" y="17"/>
                    <a:pt x="17" y="19"/>
                  </a:cubicBezTo>
                  <a:cubicBezTo>
                    <a:pt x="17" y="19"/>
                    <a:pt x="19" y="22"/>
                    <a:pt x="19" y="24"/>
                  </a:cubicBezTo>
                  <a:cubicBezTo>
                    <a:pt x="17" y="25"/>
                    <a:pt x="20" y="24"/>
                    <a:pt x="22" y="24"/>
                  </a:cubicBezTo>
                  <a:cubicBezTo>
                    <a:pt x="23" y="24"/>
                    <a:pt x="22" y="22"/>
                    <a:pt x="23" y="22"/>
                  </a:cubicBezTo>
                  <a:cubicBezTo>
                    <a:pt x="25" y="22"/>
                    <a:pt x="26" y="22"/>
                    <a:pt x="25" y="19"/>
                  </a:cubicBezTo>
                  <a:cubicBezTo>
                    <a:pt x="22" y="16"/>
                    <a:pt x="23" y="16"/>
                    <a:pt x="22" y="16"/>
                  </a:cubicBezTo>
                  <a:cubicBezTo>
                    <a:pt x="22" y="16"/>
                    <a:pt x="20" y="14"/>
                    <a:pt x="22" y="14"/>
                  </a:cubicBezTo>
                  <a:cubicBezTo>
                    <a:pt x="26" y="13"/>
                    <a:pt x="26" y="11"/>
                    <a:pt x="28" y="10"/>
                  </a:cubicBezTo>
                  <a:cubicBezTo>
                    <a:pt x="28" y="10"/>
                    <a:pt x="26" y="8"/>
                    <a:pt x="28" y="8"/>
                  </a:cubicBezTo>
                  <a:cubicBezTo>
                    <a:pt x="29" y="8"/>
                    <a:pt x="29" y="6"/>
                    <a:pt x="31" y="6"/>
                  </a:cubicBezTo>
                  <a:cubicBezTo>
                    <a:pt x="34" y="6"/>
                    <a:pt x="37" y="10"/>
                    <a:pt x="37" y="11"/>
                  </a:cubicBezTo>
                  <a:cubicBezTo>
                    <a:pt x="37" y="11"/>
                    <a:pt x="37" y="13"/>
                    <a:pt x="39" y="13"/>
                  </a:cubicBezTo>
                  <a:cubicBezTo>
                    <a:pt x="39" y="11"/>
                    <a:pt x="39" y="13"/>
                    <a:pt x="40" y="13"/>
                  </a:cubicBezTo>
                  <a:cubicBezTo>
                    <a:pt x="40" y="11"/>
                    <a:pt x="37" y="16"/>
                    <a:pt x="39" y="17"/>
                  </a:cubicBezTo>
                  <a:cubicBezTo>
                    <a:pt x="40" y="19"/>
                    <a:pt x="40" y="22"/>
                    <a:pt x="42" y="24"/>
                  </a:cubicBezTo>
                  <a:cubicBezTo>
                    <a:pt x="43" y="20"/>
                    <a:pt x="42" y="22"/>
                    <a:pt x="43" y="19"/>
                  </a:cubicBezTo>
                  <a:cubicBezTo>
                    <a:pt x="43" y="19"/>
                    <a:pt x="45" y="22"/>
                    <a:pt x="46" y="20"/>
                  </a:cubicBezTo>
                  <a:cubicBezTo>
                    <a:pt x="48" y="19"/>
                    <a:pt x="46" y="17"/>
                    <a:pt x="48" y="17"/>
                  </a:cubicBezTo>
                  <a:cubicBezTo>
                    <a:pt x="49" y="17"/>
                    <a:pt x="45" y="13"/>
                    <a:pt x="46" y="10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3" name="Freeform 299">
              <a:extLst>
                <a:ext uri="{FF2B5EF4-FFF2-40B4-BE49-F238E27FC236}">
                  <a16:creationId xmlns:a16="http://schemas.microsoft.com/office/drawing/2014/main" id="{0DAB2393-254D-4E2C-AAB6-E5E9DBB0C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2" y="2926"/>
              <a:ext cx="5" cy="10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0" y="2"/>
                </a:cxn>
                <a:cxn ang="0">
                  <a:pos x="2" y="3"/>
                </a:cxn>
                <a:cxn ang="0">
                  <a:pos x="2" y="3"/>
                </a:cxn>
              </a:cxnLst>
              <a:rect l="0" t="0" r="r" b="b"/>
              <a:pathLst>
                <a:path w="3" h="5">
                  <a:moveTo>
                    <a:pt x="2" y="3"/>
                  </a:moveTo>
                  <a:cubicBezTo>
                    <a:pt x="0" y="3"/>
                    <a:pt x="0" y="2"/>
                    <a:pt x="0" y="2"/>
                  </a:cubicBezTo>
                  <a:cubicBezTo>
                    <a:pt x="2" y="0"/>
                    <a:pt x="2" y="2"/>
                    <a:pt x="2" y="3"/>
                  </a:cubicBezTo>
                  <a:cubicBezTo>
                    <a:pt x="3" y="3"/>
                    <a:pt x="3" y="5"/>
                    <a:pt x="2" y="3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4" name="Freeform 300">
              <a:extLst>
                <a:ext uri="{FF2B5EF4-FFF2-40B4-BE49-F238E27FC236}">
                  <a16:creationId xmlns:a16="http://schemas.microsoft.com/office/drawing/2014/main" id="{890CB359-2712-4FBA-BE27-EF5EC3E94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6" y="2910"/>
              <a:ext cx="4" cy="6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0"/>
                </a:cxn>
                <a:cxn ang="0">
                  <a:pos x="0" y="3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0" y="2"/>
                    <a:pt x="0" y="0"/>
                    <a:pt x="2" y="0"/>
                  </a:cubicBezTo>
                  <a:cubicBezTo>
                    <a:pt x="2" y="2"/>
                    <a:pt x="2" y="3"/>
                    <a:pt x="0" y="3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5" name="Freeform 301">
              <a:extLst>
                <a:ext uri="{FF2B5EF4-FFF2-40B4-BE49-F238E27FC236}">
                  <a16:creationId xmlns:a16="http://schemas.microsoft.com/office/drawing/2014/main" id="{6C93D566-4F6E-4293-92A6-1F55F635F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4" y="2224"/>
              <a:ext cx="4" cy="6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3"/>
                </a:cxn>
                <a:cxn ang="0">
                  <a:pos x="0" y="1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0" y="3"/>
                    <a:pt x="2" y="3"/>
                    <a:pt x="2" y="3"/>
                  </a:cubicBezTo>
                  <a:cubicBezTo>
                    <a:pt x="2" y="1"/>
                    <a:pt x="2" y="0"/>
                    <a:pt x="0" y="1"/>
                  </a:cubicBezTo>
                </a:path>
              </a:pathLst>
            </a:custGeom>
            <a:grpFill/>
            <a:ln w="6350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104106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46" name="Group 382">
            <a:extLst>
              <a:ext uri="{FF2B5EF4-FFF2-40B4-BE49-F238E27FC236}">
                <a16:creationId xmlns:a16="http://schemas.microsoft.com/office/drawing/2014/main" id="{87199476-5C5F-4056-BAFB-DAE16F163F5E}"/>
              </a:ext>
            </a:extLst>
          </p:cNvPr>
          <p:cNvGrpSpPr/>
          <p:nvPr/>
        </p:nvGrpSpPr>
        <p:grpSpPr>
          <a:xfrm>
            <a:off x="8633268" y="1043413"/>
            <a:ext cx="1788694" cy="1043612"/>
            <a:chOff x="420688" y="2138147"/>
            <a:chExt cx="1788693" cy="684001"/>
          </a:xfrm>
        </p:grpSpPr>
        <p:sp>
          <p:nvSpPr>
            <p:cNvPr id="1047" name="Content Placeholder 2">
              <a:extLst>
                <a:ext uri="{FF2B5EF4-FFF2-40B4-BE49-F238E27FC236}">
                  <a16:creationId xmlns:a16="http://schemas.microsoft.com/office/drawing/2014/main" id="{9F1DE3A8-90AC-453B-8DCD-F8EFF039E1D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0688" y="2138147"/>
              <a:ext cx="1740569" cy="684000"/>
            </a:xfrm>
            <a:prstGeom prst="rect">
              <a:avLst/>
            </a:prstGeom>
            <a:solidFill>
              <a:srgbClr val="A32020"/>
            </a:solidFill>
            <a:ln w="9525">
              <a:noFill/>
              <a:miter lim="800000"/>
              <a:headEnd/>
              <a:tailEnd/>
            </a:ln>
          </p:spPr>
          <p:txBody>
            <a:bodyPr lIns="108000" tIns="72000" rIns="108000" bIns="72000" anchor="t" anchorCtr="0"/>
            <a:lstStyle/>
            <a:p>
              <a:pPr marL="0" marR="0" lvl="0" indent="0" defTabSz="91410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</a:rPr>
                <a:t>Discounts will be offered </a:t>
              </a:r>
            </a:p>
            <a:p>
              <a:pPr marL="0" marR="0" lvl="0" indent="0" defTabSz="91410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b="1" i="1" kern="0" dirty="0">
                  <a:solidFill>
                    <a:srgbClr val="FFFFFF"/>
                  </a:solidFill>
                  <a:latin typeface="Georgia" pitchFamily="18" charset="0"/>
                </a:rPr>
                <a:t>Based on the polarity calculated by the BOT </a:t>
              </a:r>
              <a:r>
                <a:rPr kumimoji="0" lang="en-GB" sz="1100" b="1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</a:rPr>
                <a:t> 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</a:endParaRPr>
            </a:p>
          </p:txBody>
        </p:sp>
        <p:cxnSp>
          <p:nvCxnSpPr>
            <p:cNvPr id="1048" name="Straight Connector 894">
              <a:extLst>
                <a:ext uri="{FF2B5EF4-FFF2-40B4-BE49-F238E27FC236}">
                  <a16:creationId xmlns:a16="http://schemas.microsoft.com/office/drawing/2014/main" id="{4F2107B5-03F3-406C-940E-08F0C27035F2}"/>
                </a:ext>
              </a:extLst>
            </p:cNvPr>
            <p:cNvCxnSpPr/>
            <p:nvPr/>
          </p:nvCxnSpPr>
          <p:spPr>
            <a:xfrm>
              <a:off x="2209381" y="2138148"/>
              <a:ext cx="0" cy="684000"/>
            </a:xfrm>
            <a:prstGeom prst="line">
              <a:avLst/>
            </a:prstGeom>
            <a:noFill/>
            <a:ln w="9525" cap="flat" cmpd="sng" algn="ctr">
              <a:solidFill>
                <a:srgbClr val="A32020"/>
              </a:solidFill>
              <a:prstDash val="sysDot"/>
            </a:ln>
            <a:effectLst/>
          </p:spPr>
        </p:cxnSp>
      </p:grpSp>
      <p:grpSp>
        <p:nvGrpSpPr>
          <p:cNvPr id="1053" name="Group 390">
            <a:extLst>
              <a:ext uri="{FF2B5EF4-FFF2-40B4-BE49-F238E27FC236}">
                <a16:creationId xmlns:a16="http://schemas.microsoft.com/office/drawing/2014/main" id="{8FC21EB2-EE05-4A97-A485-BDE7F3305BA3}"/>
              </a:ext>
            </a:extLst>
          </p:cNvPr>
          <p:cNvGrpSpPr/>
          <p:nvPr/>
        </p:nvGrpSpPr>
        <p:grpSpPr>
          <a:xfrm>
            <a:off x="7043221" y="5706966"/>
            <a:ext cx="1789200" cy="1044000"/>
            <a:chOff x="420688" y="2138148"/>
            <a:chExt cx="1788693" cy="684000"/>
          </a:xfrm>
          <a:solidFill>
            <a:srgbClr val="DB536A">
              <a:lumMod val="75000"/>
            </a:srgbClr>
          </a:solidFill>
        </p:grpSpPr>
        <p:sp>
          <p:nvSpPr>
            <p:cNvPr id="1054" name="Content Placeholder 2">
              <a:extLst>
                <a:ext uri="{FF2B5EF4-FFF2-40B4-BE49-F238E27FC236}">
                  <a16:creationId xmlns:a16="http://schemas.microsoft.com/office/drawing/2014/main" id="{B876955C-99B1-46BB-9C06-AEF068C729D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0688" y="2138148"/>
              <a:ext cx="1740569" cy="684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108000" tIns="72000" rIns="108000" bIns="72000" anchor="t" anchorCtr="0"/>
            <a:lstStyle/>
            <a:p>
              <a:pPr defTabSz="914108" fontAlgn="base">
                <a:spcBef>
                  <a:spcPct val="0"/>
                </a:spcBef>
                <a:defRPr/>
              </a:pPr>
              <a:r>
                <a:rPr lang="it-IT" b="1" i="1" kern="0" dirty="0">
                  <a:solidFill>
                    <a:srgbClr val="FFFFFF"/>
                  </a:solidFill>
                  <a:latin typeface="Georgia" pitchFamily="18" charset="0"/>
                </a:rPr>
                <a:t>‘’The more the </a:t>
              </a:r>
              <a:r>
                <a:rPr lang="it-IT" b="1" i="1" kern="0" dirty="0" err="1">
                  <a:solidFill>
                    <a:srgbClr val="FFFFFF"/>
                  </a:solidFill>
                  <a:latin typeface="Georgia" pitchFamily="18" charset="0"/>
                </a:rPr>
                <a:t>merrier</a:t>
              </a:r>
              <a:r>
                <a:rPr lang="it-IT" b="1" i="1" kern="0" dirty="0">
                  <a:solidFill>
                    <a:srgbClr val="FFFFFF"/>
                  </a:solidFill>
                  <a:latin typeface="Georgia" pitchFamily="18" charset="0"/>
                </a:rPr>
                <a:t>” </a:t>
              </a:r>
              <a:endParaRPr lang="en-GB" b="1" i="1" kern="0" dirty="0">
                <a:solidFill>
                  <a:srgbClr val="FFFFFF"/>
                </a:solidFill>
                <a:latin typeface="Georgia" pitchFamily="18" charset="0"/>
              </a:endParaRPr>
            </a:p>
          </p:txBody>
        </p:sp>
        <p:cxnSp>
          <p:nvCxnSpPr>
            <p:cNvPr id="1055" name="Straight Connector 910">
              <a:extLst>
                <a:ext uri="{FF2B5EF4-FFF2-40B4-BE49-F238E27FC236}">
                  <a16:creationId xmlns:a16="http://schemas.microsoft.com/office/drawing/2014/main" id="{1A664C32-BCFE-486C-83A0-B8BD03EFA554}"/>
                </a:ext>
              </a:extLst>
            </p:cNvPr>
            <p:cNvCxnSpPr/>
            <p:nvPr/>
          </p:nvCxnSpPr>
          <p:spPr>
            <a:xfrm>
              <a:off x="2209381" y="2138148"/>
              <a:ext cx="0" cy="684000"/>
            </a:xfrm>
            <a:prstGeom prst="line">
              <a:avLst/>
            </a:prstGeom>
            <a:grpFill/>
            <a:ln w="9525" cap="flat" cmpd="sng" algn="ctr">
              <a:solidFill>
                <a:srgbClr val="DB536A">
                  <a:lumMod val="75000"/>
                </a:srgbClr>
              </a:solidFill>
              <a:prstDash val="sysDot"/>
            </a:ln>
            <a:effectLst/>
          </p:spPr>
        </p:cxnSp>
      </p:grpSp>
      <p:sp>
        <p:nvSpPr>
          <p:cNvPr id="1059" name="Freeform 914">
            <a:extLst>
              <a:ext uri="{FF2B5EF4-FFF2-40B4-BE49-F238E27FC236}">
                <a16:creationId xmlns:a16="http://schemas.microsoft.com/office/drawing/2014/main" id="{727B4B34-6AA0-4A9F-A931-2B9392F58018}"/>
              </a:ext>
            </a:extLst>
          </p:cNvPr>
          <p:cNvSpPr/>
          <p:nvPr/>
        </p:nvSpPr>
        <p:spPr>
          <a:xfrm rot="8942910">
            <a:off x="8845970" y="5788412"/>
            <a:ext cx="1932315" cy="344571"/>
          </a:xfrm>
          <a:custGeom>
            <a:avLst/>
            <a:gdLst>
              <a:gd name="connsiteX0" fmla="*/ 0 w 745958"/>
              <a:gd name="connsiteY0" fmla="*/ 0 h 685800"/>
              <a:gd name="connsiteX1" fmla="*/ 360947 w 745958"/>
              <a:gd name="connsiteY1" fmla="*/ 0 h 685800"/>
              <a:gd name="connsiteX2" fmla="*/ 745958 w 745958"/>
              <a:gd name="connsiteY2" fmla="*/ 685800 h 685800"/>
              <a:gd name="connsiteX3" fmla="*/ 745958 w 745958"/>
              <a:gd name="connsiteY3" fmla="*/ 685800 h 685800"/>
              <a:gd name="connsiteX0" fmla="*/ 0 w 745958"/>
              <a:gd name="connsiteY0" fmla="*/ 0 h 685800"/>
              <a:gd name="connsiteX1" fmla="*/ 318723 w 745958"/>
              <a:gd name="connsiteY1" fmla="*/ 0 h 685800"/>
              <a:gd name="connsiteX2" fmla="*/ 745958 w 745958"/>
              <a:gd name="connsiteY2" fmla="*/ 685800 h 685800"/>
              <a:gd name="connsiteX3" fmla="*/ 745958 w 745958"/>
              <a:gd name="connsiteY3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958" h="685800">
                <a:moveTo>
                  <a:pt x="0" y="0"/>
                </a:moveTo>
                <a:lnTo>
                  <a:pt x="318723" y="0"/>
                </a:lnTo>
                <a:lnTo>
                  <a:pt x="745958" y="685800"/>
                </a:lnTo>
                <a:lnTo>
                  <a:pt x="745958" y="685800"/>
                </a:lnTo>
              </a:path>
            </a:pathLst>
          </a:custGeom>
          <a:noFill/>
          <a:ln w="9525" cap="flat" cmpd="sng" algn="ctr">
            <a:solidFill>
              <a:srgbClr val="DB536A">
                <a:lumMod val="75000"/>
              </a:srgbClr>
            </a:solidFill>
            <a:prstDash val="sysDot"/>
            <a:tailEnd type="oval" w="sm" len="sm"/>
          </a:ln>
          <a:effectLst/>
        </p:spPr>
        <p:txBody>
          <a:bodyPr lIns="91411" tIns="45706" rIns="91411" bIns="45706"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064" name="Freeform 923">
            <a:extLst>
              <a:ext uri="{FF2B5EF4-FFF2-40B4-BE49-F238E27FC236}">
                <a16:creationId xmlns:a16="http://schemas.microsoft.com/office/drawing/2014/main" id="{31D269D0-9884-47C7-A0A9-4D3677DDD3B5}"/>
              </a:ext>
            </a:extLst>
          </p:cNvPr>
          <p:cNvSpPr/>
          <p:nvPr/>
        </p:nvSpPr>
        <p:spPr>
          <a:xfrm rot="10800000">
            <a:off x="6640115" y="4150062"/>
            <a:ext cx="1734423" cy="606560"/>
          </a:xfrm>
          <a:custGeom>
            <a:avLst/>
            <a:gdLst>
              <a:gd name="connsiteX0" fmla="*/ 0 w 745958"/>
              <a:gd name="connsiteY0" fmla="*/ 0 h 685800"/>
              <a:gd name="connsiteX1" fmla="*/ 360947 w 745958"/>
              <a:gd name="connsiteY1" fmla="*/ 0 h 685800"/>
              <a:gd name="connsiteX2" fmla="*/ 745958 w 745958"/>
              <a:gd name="connsiteY2" fmla="*/ 685800 h 685800"/>
              <a:gd name="connsiteX3" fmla="*/ 745958 w 745958"/>
              <a:gd name="connsiteY3" fmla="*/ 685800 h 685800"/>
              <a:gd name="connsiteX0" fmla="*/ 0 w 745958"/>
              <a:gd name="connsiteY0" fmla="*/ 0 h 685800"/>
              <a:gd name="connsiteX1" fmla="*/ 482437 w 745958"/>
              <a:gd name="connsiteY1" fmla="*/ 0 h 685800"/>
              <a:gd name="connsiteX2" fmla="*/ 745958 w 745958"/>
              <a:gd name="connsiteY2" fmla="*/ 685800 h 685800"/>
              <a:gd name="connsiteX3" fmla="*/ 745958 w 745958"/>
              <a:gd name="connsiteY3" fmla="*/ 685800 h 685800"/>
              <a:gd name="connsiteX0" fmla="*/ 0 w 745958"/>
              <a:gd name="connsiteY0" fmla="*/ 0 h 685800"/>
              <a:gd name="connsiteX1" fmla="*/ 339259 w 745958"/>
              <a:gd name="connsiteY1" fmla="*/ 0 h 685800"/>
              <a:gd name="connsiteX2" fmla="*/ 745958 w 745958"/>
              <a:gd name="connsiteY2" fmla="*/ 685800 h 685800"/>
              <a:gd name="connsiteX3" fmla="*/ 745958 w 745958"/>
              <a:gd name="connsiteY3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958" h="685800">
                <a:moveTo>
                  <a:pt x="0" y="0"/>
                </a:moveTo>
                <a:lnTo>
                  <a:pt x="339259" y="0"/>
                </a:lnTo>
                <a:lnTo>
                  <a:pt x="745958" y="685800"/>
                </a:lnTo>
                <a:lnTo>
                  <a:pt x="745958" y="685800"/>
                </a:lnTo>
              </a:path>
            </a:pathLst>
          </a:custGeom>
          <a:noFill/>
          <a:ln w="9525" cap="flat" cmpd="sng" algn="ctr">
            <a:solidFill>
              <a:srgbClr val="EB8C00"/>
            </a:solidFill>
            <a:prstDash val="sysDot"/>
            <a:tailEnd type="oval" w="sm" len="sm"/>
          </a:ln>
          <a:effectLst/>
        </p:spPr>
        <p:txBody>
          <a:bodyPr lIns="91411" tIns="45706" rIns="91411" bIns="45706"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grpSp>
        <p:nvGrpSpPr>
          <p:cNvPr id="1093" name="Group 449">
            <a:extLst>
              <a:ext uri="{FF2B5EF4-FFF2-40B4-BE49-F238E27FC236}">
                <a16:creationId xmlns:a16="http://schemas.microsoft.com/office/drawing/2014/main" id="{A198E0F3-0607-49D1-985E-B881482DCCE2}"/>
              </a:ext>
            </a:extLst>
          </p:cNvPr>
          <p:cNvGrpSpPr/>
          <p:nvPr/>
        </p:nvGrpSpPr>
        <p:grpSpPr>
          <a:xfrm>
            <a:off x="5471732" y="2940029"/>
            <a:ext cx="1968120" cy="1148400"/>
            <a:chOff x="363992" y="2867528"/>
            <a:chExt cx="1933323" cy="687259"/>
          </a:xfrm>
          <a:solidFill>
            <a:srgbClr val="DC6900"/>
          </a:solidFill>
        </p:grpSpPr>
        <p:sp>
          <p:nvSpPr>
            <p:cNvPr id="1094" name="Content Placeholder 2">
              <a:extLst>
                <a:ext uri="{FF2B5EF4-FFF2-40B4-BE49-F238E27FC236}">
                  <a16:creationId xmlns:a16="http://schemas.microsoft.com/office/drawing/2014/main" id="{87B69876-C323-4585-878D-06BE922DF03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1105" y="2870787"/>
              <a:ext cx="1876210" cy="684000"/>
            </a:xfrm>
            <a:prstGeom prst="rect">
              <a:avLst/>
            </a:prstGeom>
            <a:solidFill>
              <a:srgbClr val="DC6900"/>
            </a:solidFill>
            <a:ln w="9525">
              <a:noFill/>
              <a:miter lim="800000"/>
              <a:headEnd/>
              <a:tailEnd/>
            </a:ln>
          </p:spPr>
          <p:txBody>
            <a:bodyPr lIns="108000" tIns="72000" rIns="108000" bIns="72000" anchor="t" anchorCtr="0"/>
            <a:lstStyle/>
            <a:p>
              <a:pPr lvl="0" defTabSz="914108" fontAlgn="base">
                <a:spcBef>
                  <a:spcPct val="0"/>
                </a:spcBef>
                <a:defRPr/>
              </a:pPr>
              <a:r>
                <a:rPr lang="en-GB" sz="1100" kern="0" dirty="0">
                  <a:solidFill>
                    <a:srgbClr val="FFFFFF"/>
                  </a:solidFill>
                  <a:latin typeface="Georgia" pitchFamily="18" charset="0"/>
                </a:rPr>
                <a:t>Ensure the correct Program code for each Income Level could improve the </a:t>
              </a:r>
              <a:r>
                <a:rPr lang="en-GB" sz="1100" b="1" kern="0" dirty="0">
                  <a:solidFill>
                    <a:srgbClr val="FFFFFF"/>
                  </a:solidFill>
                  <a:latin typeface="Georgia" pitchFamily="18" charset="0"/>
                </a:rPr>
                <a:t>Customer retention</a:t>
              </a:r>
              <a:r>
                <a:rPr lang="en-GB" sz="1100" kern="0" dirty="0">
                  <a:solidFill>
                    <a:srgbClr val="FFFFFF"/>
                  </a:solidFill>
                  <a:latin typeface="Georgia" pitchFamily="18" charset="0"/>
                </a:rPr>
                <a:t> roughly </a:t>
              </a:r>
              <a:r>
                <a:rPr lang="en-GB" sz="1100" b="1" kern="0" dirty="0">
                  <a:solidFill>
                    <a:srgbClr val="FFFFFF"/>
                  </a:solidFill>
                  <a:latin typeface="Georgia" pitchFamily="18" charset="0"/>
                </a:rPr>
                <a:t>3%</a:t>
              </a:r>
              <a:r>
                <a:rPr lang="en-GB" sz="1100" kern="0" dirty="0">
                  <a:solidFill>
                    <a:srgbClr val="FFFFFF"/>
                  </a:solidFill>
                  <a:latin typeface="Georgia" pitchFamily="18" charset="0"/>
                </a:rPr>
                <a:t> and </a:t>
              </a:r>
              <a:r>
                <a:rPr lang="en-GB" sz="1100" b="1" kern="0" dirty="0">
                  <a:solidFill>
                    <a:srgbClr val="FFFFFF"/>
                  </a:solidFill>
                  <a:latin typeface="Georgia" pitchFamily="18" charset="0"/>
                </a:rPr>
                <a:t>Profit</a:t>
              </a:r>
              <a:r>
                <a:rPr lang="en-GB" sz="1100" kern="0" dirty="0">
                  <a:solidFill>
                    <a:srgbClr val="FFFFFF"/>
                  </a:solidFill>
                  <a:latin typeface="Georgia" pitchFamily="18" charset="0"/>
                </a:rPr>
                <a:t> </a:t>
              </a:r>
              <a:r>
                <a:rPr lang="en-GB" sz="1100" b="1" kern="0" dirty="0">
                  <a:solidFill>
                    <a:srgbClr val="FFFFFF"/>
                  </a:solidFill>
                  <a:latin typeface="Georgia" pitchFamily="18" charset="0"/>
                </a:rPr>
                <a:t>6%</a:t>
              </a:r>
            </a:p>
          </p:txBody>
        </p:sp>
        <p:cxnSp>
          <p:nvCxnSpPr>
            <p:cNvPr id="1095" name="Straight Connector 958">
              <a:extLst>
                <a:ext uri="{FF2B5EF4-FFF2-40B4-BE49-F238E27FC236}">
                  <a16:creationId xmlns:a16="http://schemas.microsoft.com/office/drawing/2014/main" id="{3FD53998-A051-4944-9C4F-7DD1C7791635}"/>
                </a:ext>
              </a:extLst>
            </p:cNvPr>
            <p:cNvCxnSpPr/>
            <p:nvPr/>
          </p:nvCxnSpPr>
          <p:spPr>
            <a:xfrm>
              <a:off x="363992" y="2867528"/>
              <a:ext cx="0" cy="684000"/>
            </a:xfrm>
            <a:prstGeom prst="line">
              <a:avLst/>
            </a:prstGeom>
            <a:grpFill/>
            <a:ln w="9525" cap="flat" cmpd="sng" algn="ctr">
              <a:solidFill>
                <a:srgbClr val="DC6900"/>
              </a:solidFill>
              <a:prstDash val="sysDot"/>
            </a:ln>
            <a:effectLst/>
          </p:spPr>
        </p:cxnSp>
      </p:grpSp>
      <p:sp>
        <p:nvSpPr>
          <p:cNvPr id="1105" name="Freeform 976">
            <a:extLst>
              <a:ext uri="{FF2B5EF4-FFF2-40B4-BE49-F238E27FC236}">
                <a16:creationId xmlns:a16="http://schemas.microsoft.com/office/drawing/2014/main" id="{D894F593-5A86-4AB5-BBFF-CE4211A603BC}"/>
              </a:ext>
            </a:extLst>
          </p:cNvPr>
          <p:cNvSpPr/>
          <p:nvPr/>
        </p:nvSpPr>
        <p:spPr>
          <a:xfrm rot="15901619">
            <a:off x="8650982" y="2093103"/>
            <a:ext cx="1195899" cy="1358960"/>
          </a:xfrm>
          <a:custGeom>
            <a:avLst/>
            <a:gdLst>
              <a:gd name="connsiteX0" fmla="*/ 0 w 745958"/>
              <a:gd name="connsiteY0" fmla="*/ 0 h 685800"/>
              <a:gd name="connsiteX1" fmla="*/ 360947 w 745958"/>
              <a:gd name="connsiteY1" fmla="*/ 0 h 685800"/>
              <a:gd name="connsiteX2" fmla="*/ 745958 w 745958"/>
              <a:gd name="connsiteY2" fmla="*/ 685800 h 685800"/>
              <a:gd name="connsiteX3" fmla="*/ 745958 w 745958"/>
              <a:gd name="connsiteY3" fmla="*/ 685800 h 685800"/>
              <a:gd name="connsiteX0" fmla="*/ 0 w 745958"/>
              <a:gd name="connsiteY0" fmla="*/ 0 h 685800"/>
              <a:gd name="connsiteX1" fmla="*/ 318723 w 745958"/>
              <a:gd name="connsiteY1" fmla="*/ 0 h 685800"/>
              <a:gd name="connsiteX2" fmla="*/ 745958 w 745958"/>
              <a:gd name="connsiteY2" fmla="*/ 685800 h 685800"/>
              <a:gd name="connsiteX3" fmla="*/ 745958 w 745958"/>
              <a:gd name="connsiteY3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958" h="685800">
                <a:moveTo>
                  <a:pt x="0" y="0"/>
                </a:moveTo>
                <a:lnTo>
                  <a:pt x="318723" y="0"/>
                </a:lnTo>
                <a:lnTo>
                  <a:pt x="745958" y="685800"/>
                </a:lnTo>
                <a:lnTo>
                  <a:pt x="745958" y="685800"/>
                </a:lnTo>
              </a:path>
            </a:pathLst>
          </a:custGeom>
          <a:noFill/>
          <a:ln w="9525" cap="flat" cmpd="sng" algn="ctr">
            <a:solidFill>
              <a:srgbClr val="A32020">
                <a:shade val="95000"/>
                <a:satMod val="105000"/>
              </a:srgbClr>
            </a:solidFill>
            <a:prstDash val="sysDot"/>
            <a:tailEnd type="oval" w="sm" len="sm"/>
          </a:ln>
          <a:effectLst/>
        </p:spPr>
        <p:txBody>
          <a:bodyPr lIns="91411" tIns="45706" rIns="91411" bIns="45706"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109" name="Bolla: nuvola 1108">
            <a:extLst>
              <a:ext uri="{FF2B5EF4-FFF2-40B4-BE49-F238E27FC236}">
                <a16:creationId xmlns:a16="http://schemas.microsoft.com/office/drawing/2014/main" id="{8B605B9B-4C97-4A4A-9D7D-69F3EC233699}"/>
              </a:ext>
            </a:extLst>
          </p:cNvPr>
          <p:cNvSpPr/>
          <p:nvPr/>
        </p:nvSpPr>
        <p:spPr>
          <a:xfrm>
            <a:off x="3022892" y="1942051"/>
            <a:ext cx="1324023" cy="562213"/>
          </a:xfrm>
          <a:prstGeom prst="cloud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45D2C583-447F-4230-BBF5-17CFD1D0BBBE}"/>
              </a:ext>
            </a:extLst>
          </p:cNvPr>
          <p:cNvSpPr txBox="1"/>
          <p:nvPr/>
        </p:nvSpPr>
        <p:spPr>
          <a:xfrm>
            <a:off x="3133050" y="1995026"/>
            <a:ext cx="1197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are sorry to hear that you had a bad experience with us……</a:t>
            </a:r>
            <a:endParaRPr lang="it-IT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11" name="Picture 6" descr="C:\Users\r.ianiro\Downloads\budget (1).png">
            <a:extLst>
              <a:ext uri="{FF2B5EF4-FFF2-40B4-BE49-F238E27FC236}">
                <a16:creationId xmlns:a16="http://schemas.microsoft.com/office/drawing/2014/main" id="{5A8C5CF1-6A21-4462-B657-763B7B2C56A0}"/>
              </a:ext>
            </a:extLst>
          </p:cNvPr>
          <p:cNvPicPr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733" y="2940029"/>
            <a:ext cx="421487" cy="3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2" name="Picture 5" descr="C:\Users\r.ianiro\Downloads\transaction.png">
            <a:extLst>
              <a:ext uri="{FF2B5EF4-FFF2-40B4-BE49-F238E27FC236}">
                <a16:creationId xmlns:a16="http://schemas.microsoft.com/office/drawing/2014/main" id="{6FFE8FE7-4F8C-4421-A022-DACC03D85983}"/>
              </a:ext>
            </a:extLst>
          </p:cNvPr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596" y="1750196"/>
            <a:ext cx="421486" cy="33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3" name="Immagine 1112">
            <a:extLst>
              <a:ext uri="{FF2B5EF4-FFF2-40B4-BE49-F238E27FC236}">
                <a16:creationId xmlns:a16="http://schemas.microsoft.com/office/drawing/2014/main" id="{1386DB1F-31FF-40B7-AF7D-7B831EE03A2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86" y="5003617"/>
            <a:ext cx="1282104" cy="1282104"/>
          </a:xfrm>
          <a:prstGeom prst="rect">
            <a:avLst/>
          </a:prstGeom>
          <a:effectLst>
            <a:innerShdw blurRad="1270000" dist="2540000" dir="21540000">
              <a:srgbClr val="C00000"/>
            </a:innerShdw>
          </a:effectLst>
        </p:spPr>
      </p:pic>
      <p:sp>
        <p:nvSpPr>
          <p:cNvPr id="1127" name="Freeform 4843">
            <a:extLst>
              <a:ext uri="{FF2B5EF4-FFF2-40B4-BE49-F238E27FC236}">
                <a16:creationId xmlns:a16="http://schemas.microsoft.com/office/drawing/2014/main" id="{6518331D-B371-489A-BF63-104789E6EA9D}"/>
              </a:ext>
            </a:extLst>
          </p:cNvPr>
          <p:cNvSpPr>
            <a:spLocks noEditPoints="1"/>
          </p:cNvSpPr>
          <p:nvPr/>
        </p:nvSpPr>
        <p:spPr bwMode="auto">
          <a:xfrm>
            <a:off x="8318238" y="6214919"/>
            <a:ext cx="414903" cy="402818"/>
          </a:xfrm>
          <a:custGeom>
            <a:avLst/>
            <a:gdLst>
              <a:gd name="T0" fmla="*/ 376 w 412"/>
              <a:gd name="T1" fmla="*/ 96 h 400"/>
              <a:gd name="T2" fmla="*/ 382 w 412"/>
              <a:gd name="T3" fmla="*/ 126 h 400"/>
              <a:gd name="T4" fmla="*/ 356 w 412"/>
              <a:gd name="T5" fmla="*/ 144 h 400"/>
              <a:gd name="T6" fmla="*/ 328 w 412"/>
              <a:gd name="T7" fmla="*/ 116 h 400"/>
              <a:gd name="T8" fmla="*/ 344 w 412"/>
              <a:gd name="T9" fmla="*/ 90 h 400"/>
              <a:gd name="T10" fmla="*/ 374 w 412"/>
              <a:gd name="T11" fmla="*/ 156 h 400"/>
              <a:gd name="T12" fmla="*/ 320 w 412"/>
              <a:gd name="T13" fmla="*/ 156 h 400"/>
              <a:gd name="T14" fmla="*/ 314 w 412"/>
              <a:gd name="T15" fmla="*/ 204 h 400"/>
              <a:gd name="T16" fmla="*/ 370 w 412"/>
              <a:gd name="T17" fmla="*/ 268 h 400"/>
              <a:gd name="T18" fmla="*/ 404 w 412"/>
              <a:gd name="T19" fmla="*/ 246 h 400"/>
              <a:gd name="T20" fmla="*/ 410 w 412"/>
              <a:gd name="T21" fmla="*/ 166 h 400"/>
              <a:gd name="T22" fmla="*/ 398 w 412"/>
              <a:gd name="T23" fmla="*/ 156 h 400"/>
              <a:gd name="T24" fmla="*/ 98 w 412"/>
              <a:gd name="T25" fmla="*/ 156 h 400"/>
              <a:gd name="T26" fmla="*/ 56 w 412"/>
              <a:gd name="T27" fmla="*/ 182 h 400"/>
              <a:gd name="T28" fmla="*/ 14 w 412"/>
              <a:gd name="T29" fmla="*/ 156 h 400"/>
              <a:gd name="T30" fmla="*/ 2 w 412"/>
              <a:gd name="T31" fmla="*/ 166 h 400"/>
              <a:gd name="T32" fmla="*/ 8 w 412"/>
              <a:gd name="T33" fmla="*/ 246 h 400"/>
              <a:gd name="T34" fmla="*/ 42 w 412"/>
              <a:gd name="T35" fmla="*/ 268 h 400"/>
              <a:gd name="T36" fmla="*/ 98 w 412"/>
              <a:gd name="T37" fmla="*/ 204 h 400"/>
              <a:gd name="T38" fmla="*/ 172 w 412"/>
              <a:gd name="T39" fmla="*/ 50 h 400"/>
              <a:gd name="T40" fmla="*/ 192 w 412"/>
              <a:gd name="T41" fmla="*/ 68 h 400"/>
              <a:gd name="T42" fmla="*/ 214 w 412"/>
              <a:gd name="T43" fmla="*/ 70 h 400"/>
              <a:gd name="T44" fmla="*/ 236 w 412"/>
              <a:gd name="T45" fmla="*/ 56 h 400"/>
              <a:gd name="T46" fmla="*/ 242 w 412"/>
              <a:gd name="T47" fmla="*/ 36 h 400"/>
              <a:gd name="T48" fmla="*/ 232 w 412"/>
              <a:gd name="T49" fmla="*/ 10 h 400"/>
              <a:gd name="T50" fmla="*/ 206 w 412"/>
              <a:gd name="T51" fmla="*/ 0 h 400"/>
              <a:gd name="T52" fmla="*/ 186 w 412"/>
              <a:gd name="T53" fmla="*/ 6 h 400"/>
              <a:gd name="T54" fmla="*/ 170 w 412"/>
              <a:gd name="T55" fmla="*/ 28 h 400"/>
              <a:gd name="T56" fmla="*/ 206 w 412"/>
              <a:gd name="T57" fmla="*/ 400 h 400"/>
              <a:gd name="T58" fmla="*/ 296 w 412"/>
              <a:gd name="T59" fmla="*/ 378 h 400"/>
              <a:gd name="T60" fmla="*/ 366 w 412"/>
              <a:gd name="T61" fmla="*/ 322 h 400"/>
              <a:gd name="T62" fmla="*/ 320 w 412"/>
              <a:gd name="T63" fmla="*/ 250 h 400"/>
              <a:gd name="T64" fmla="*/ 244 w 412"/>
              <a:gd name="T65" fmla="*/ 200 h 400"/>
              <a:gd name="T66" fmla="*/ 206 w 412"/>
              <a:gd name="T67" fmla="*/ 194 h 400"/>
              <a:gd name="T68" fmla="*/ 158 w 412"/>
              <a:gd name="T69" fmla="*/ 234 h 400"/>
              <a:gd name="T70" fmla="*/ 140 w 412"/>
              <a:gd name="T71" fmla="*/ 262 h 400"/>
              <a:gd name="T72" fmla="*/ 118 w 412"/>
              <a:gd name="T73" fmla="*/ 262 h 400"/>
              <a:gd name="T74" fmla="*/ 100 w 412"/>
              <a:gd name="T75" fmla="*/ 244 h 400"/>
              <a:gd name="T76" fmla="*/ 46 w 412"/>
              <a:gd name="T77" fmla="*/ 322 h 400"/>
              <a:gd name="T78" fmla="*/ 96 w 412"/>
              <a:gd name="T79" fmla="*/ 368 h 400"/>
              <a:gd name="T80" fmla="*/ 182 w 412"/>
              <a:gd name="T81" fmla="*/ 398 h 400"/>
              <a:gd name="T82" fmla="*/ 28 w 412"/>
              <a:gd name="T83" fmla="*/ 116 h 400"/>
              <a:gd name="T84" fmla="*/ 56 w 412"/>
              <a:gd name="T85" fmla="*/ 144 h 400"/>
              <a:gd name="T86" fmla="*/ 82 w 412"/>
              <a:gd name="T87" fmla="*/ 126 h 400"/>
              <a:gd name="T88" fmla="*/ 76 w 412"/>
              <a:gd name="T89" fmla="*/ 96 h 400"/>
              <a:gd name="T90" fmla="*/ 46 w 412"/>
              <a:gd name="T91" fmla="*/ 90 h 400"/>
              <a:gd name="T92" fmla="*/ 28 w 412"/>
              <a:gd name="T93" fmla="*/ 116 h 400"/>
              <a:gd name="T94" fmla="*/ 300 w 412"/>
              <a:gd name="T95" fmla="*/ 116 h 400"/>
              <a:gd name="T96" fmla="*/ 298 w 412"/>
              <a:gd name="T97" fmla="*/ 102 h 400"/>
              <a:gd name="T98" fmla="*/ 268 w 412"/>
              <a:gd name="T99" fmla="*/ 82 h 400"/>
              <a:gd name="T100" fmla="*/ 144 w 412"/>
              <a:gd name="T101" fmla="*/ 82 h 400"/>
              <a:gd name="T102" fmla="*/ 122 w 412"/>
              <a:gd name="T103" fmla="*/ 92 h 400"/>
              <a:gd name="T104" fmla="*/ 112 w 412"/>
              <a:gd name="T105" fmla="*/ 116 h 400"/>
              <a:gd name="T106" fmla="*/ 114 w 412"/>
              <a:gd name="T107" fmla="*/ 240 h 400"/>
              <a:gd name="T108" fmla="*/ 128 w 412"/>
              <a:gd name="T109" fmla="*/ 248 h 400"/>
              <a:gd name="T110" fmla="*/ 144 w 412"/>
              <a:gd name="T111" fmla="*/ 234 h 400"/>
              <a:gd name="T112" fmla="*/ 154 w 412"/>
              <a:gd name="T113" fmla="*/ 140 h 400"/>
              <a:gd name="T114" fmla="*/ 158 w 412"/>
              <a:gd name="T115" fmla="*/ 170 h 400"/>
              <a:gd name="T116" fmla="*/ 230 w 412"/>
              <a:gd name="T117" fmla="*/ 164 h 400"/>
              <a:gd name="T118" fmla="*/ 254 w 412"/>
              <a:gd name="T119" fmla="*/ 150 h 400"/>
              <a:gd name="T120" fmla="*/ 268 w 412"/>
              <a:gd name="T121" fmla="*/ 176 h 400"/>
              <a:gd name="T122" fmla="*/ 300 w 412"/>
              <a:gd name="T123" fmla="*/ 19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2" h="400">
                <a:moveTo>
                  <a:pt x="356" y="88"/>
                </a:moveTo>
                <a:lnTo>
                  <a:pt x="356" y="88"/>
                </a:lnTo>
                <a:lnTo>
                  <a:pt x="366" y="90"/>
                </a:lnTo>
                <a:lnTo>
                  <a:pt x="376" y="96"/>
                </a:lnTo>
                <a:lnTo>
                  <a:pt x="382" y="104"/>
                </a:lnTo>
                <a:lnTo>
                  <a:pt x="384" y="116"/>
                </a:lnTo>
                <a:lnTo>
                  <a:pt x="384" y="116"/>
                </a:lnTo>
                <a:lnTo>
                  <a:pt x="382" y="126"/>
                </a:lnTo>
                <a:lnTo>
                  <a:pt x="376" y="136"/>
                </a:lnTo>
                <a:lnTo>
                  <a:pt x="366" y="142"/>
                </a:lnTo>
                <a:lnTo>
                  <a:pt x="356" y="144"/>
                </a:lnTo>
                <a:lnTo>
                  <a:pt x="356" y="144"/>
                </a:lnTo>
                <a:lnTo>
                  <a:pt x="344" y="142"/>
                </a:lnTo>
                <a:lnTo>
                  <a:pt x="336" y="136"/>
                </a:lnTo>
                <a:lnTo>
                  <a:pt x="330" y="126"/>
                </a:lnTo>
                <a:lnTo>
                  <a:pt x="328" y="116"/>
                </a:lnTo>
                <a:lnTo>
                  <a:pt x="328" y="116"/>
                </a:lnTo>
                <a:lnTo>
                  <a:pt x="330" y="104"/>
                </a:lnTo>
                <a:lnTo>
                  <a:pt x="336" y="96"/>
                </a:lnTo>
                <a:lnTo>
                  <a:pt x="344" y="90"/>
                </a:lnTo>
                <a:lnTo>
                  <a:pt x="356" y="88"/>
                </a:lnTo>
                <a:lnTo>
                  <a:pt x="356" y="88"/>
                </a:lnTo>
                <a:close/>
                <a:moveTo>
                  <a:pt x="392" y="156"/>
                </a:moveTo>
                <a:lnTo>
                  <a:pt x="374" y="156"/>
                </a:lnTo>
                <a:lnTo>
                  <a:pt x="356" y="182"/>
                </a:lnTo>
                <a:lnTo>
                  <a:pt x="338" y="156"/>
                </a:lnTo>
                <a:lnTo>
                  <a:pt x="320" y="156"/>
                </a:lnTo>
                <a:lnTo>
                  <a:pt x="320" y="156"/>
                </a:lnTo>
                <a:lnTo>
                  <a:pt x="314" y="156"/>
                </a:lnTo>
                <a:lnTo>
                  <a:pt x="314" y="156"/>
                </a:lnTo>
                <a:lnTo>
                  <a:pt x="314" y="158"/>
                </a:lnTo>
                <a:lnTo>
                  <a:pt x="314" y="204"/>
                </a:lnTo>
                <a:lnTo>
                  <a:pt x="314" y="204"/>
                </a:lnTo>
                <a:lnTo>
                  <a:pt x="336" y="224"/>
                </a:lnTo>
                <a:lnTo>
                  <a:pt x="354" y="244"/>
                </a:lnTo>
                <a:lnTo>
                  <a:pt x="370" y="268"/>
                </a:lnTo>
                <a:lnTo>
                  <a:pt x="386" y="294"/>
                </a:lnTo>
                <a:lnTo>
                  <a:pt x="386" y="294"/>
                </a:lnTo>
                <a:lnTo>
                  <a:pt x="396" y="270"/>
                </a:lnTo>
                <a:lnTo>
                  <a:pt x="404" y="246"/>
                </a:lnTo>
                <a:lnTo>
                  <a:pt x="410" y="220"/>
                </a:lnTo>
                <a:lnTo>
                  <a:pt x="412" y="194"/>
                </a:lnTo>
                <a:lnTo>
                  <a:pt x="412" y="194"/>
                </a:lnTo>
                <a:lnTo>
                  <a:pt x="410" y="166"/>
                </a:lnTo>
                <a:lnTo>
                  <a:pt x="410" y="166"/>
                </a:lnTo>
                <a:lnTo>
                  <a:pt x="406" y="162"/>
                </a:lnTo>
                <a:lnTo>
                  <a:pt x="402" y="158"/>
                </a:lnTo>
                <a:lnTo>
                  <a:pt x="398" y="156"/>
                </a:lnTo>
                <a:lnTo>
                  <a:pt x="392" y="156"/>
                </a:lnTo>
                <a:lnTo>
                  <a:pt x="392" y="156"/>
                </a:lnTo>
                <a:close/>
                <a:moveTo>
                  <a:pt x="98" y="204"/>
                </a:moveTo>
                <a:lnTo>
                  <a:pt x="98" y="156"/>
                </a:lnTo>
                <a:lnTo>
                  <a:pt x="98" y="156"/>
                </a:lnTo>
                <a:lnTo>
                  <a:pt x="92" y="156"/>
                </a:lnTo>
                <a:lnTo>
                  <a:pt x="74" y="156"/>
                </a:lnTo>
                <a:lnTo>
                  <a:pt x="56" y="182"/>
                </a:lnTo>
                <a:lnTo>
                  <a:pt x="38" y="156"/>
                </a:lnTo>
                <a:lnTo>
                  <a:pt x="20" y="156"/>
                </a:lnTo>
                <a:lnTo>
                  <a:pt x="20" y="156"/>
                </a:lnTo>
                <a:lnTo>
                  <a:pt x="14" y="156"/>
                </a:lnTo>
                <a:lnTo>
                  <a:pt x="10" y="158"/>
                </a:lnTo>
                <a:lnTo>
                  <a:pt x="6" y="162"/>
                </a:lnTo>
                <a:lnTo>
                  <a:pt x="2" y="166"/>
                </a:lnTo>
                <a:lnTo>
                  <a:pt x="2" y="166"/>
                </a:lnTo>
                <a:lnTo>
                  <a:pt x="0" y="194"/>
                </a:lnTo>
                <a:lnTo>
                  <a:pt x="0" y="194"/>
                </a:lnTo>
                <a:lnTo>
                  <a:pt x="2" y="220"/>
                </a:lnTo>
                <a:lnTo>
                  <a:pt x="8" y="246"/>
                </a:lnTo>
                <a:lnTo>
                  <a:pt x="16" y="270"/>
                </a:lnTo>
                <a:lnTo>
                  <a:pt x="26" y="294"/>
                </a:lnTo>
                <a:lnTo>
                  <a:pt x="26" y="294"/>
                </a:lnTo>
                <a:lnTo>
                  <a:pt x="42" y="268"/>
                </a:lnTo>
                <a:lnTo>
                  <a:pt x="58" y="244"/>
                </a:lnTo>
                <a:lnTo>
                  <a:pt x="76" y="224"/>
                </a:lnTo>
                <a:lnTo>
                  <a:pt x="98" y="204"/>
                </a:lnTo>
                <a:lnTo>
                  <a:pt x="98" y="204"/>
                </a:lnTo>
                <a:close/>
                <a:moveTo>
                  <a:pt x="170" y="36"/>
                </a:moveTo>
                <a:lnTo>
                  <a:pt x="170" y="36"/>
                </a:lnTo>
                <a:lnTo>
                  <a:pt x="170" y="42"/>
                </a:lnTo>
                <a:lnTo>
                  <a:pt x="172" y="50"/>
                </a:lnTo>
                <a:lnTo>
                  <a:pt x="176" y="56"/>
                </a:lnTo>
                <a:lnTo>
                  <a:pt x="180" y="60"/>
                </a:lnTo>
                <a:lnTo>
                  <a:pt x="186" y="66"/>
                </a:lnTo>
                <a:lnTo>
                  <a:pt x="192" y="68"/>
                </a:lnTo>
                <a:lnTo>
                  <a:pt x="198" y="70"/>
                </a:lnTo>
                <a:lnTo>
                  <a:pt x="206" y="72"/>
                </a:lnTo>
                <a:lnTo>
                  <a:pt x="206" y="72"/>
                </a:lnTo>
                <a:lnTo>
                  <a:pt x="214" y="70"/>
                </a:lnTo>
                <a:lnTo>
                  <a:pt x="220" y="68"/>
                </a:lnTo>
                <a:lnTo>
                  <a:pt x="226" y="66"/>
                </a:lnTo>
                <a:lnTo>
                  <a:pt x="232" y="60"/>
                </a:lnTo>
                <a:lnTo>
                  <a:pt x="236" y="56"/>
                </a:lnTo>
                <a:lnTo>
                  <a:pt x="240" y="50"/>
                </a:lnTo>
                <a:lnTo>
                  <a:pt x="242" y="42"/>
                </a:lnTo>
                <a:lnTo>
                  <a:pt x="242" y="36"/>
                </a:lnTo>
                <a:lnTo>
                  <a:pt x="242" y="36"/>
                </a:lnTo>
                <a:lnTo>
                  <a:pt x="242" y="28"/>
                </a:lnTo>
                <a:lnTo>
                  <a:pt x="240" y="22"/>
                </a:lnTo>
                <a:lnTo>
                  <a:pt x="236" y="16"/>
                </a:lnTo>
                <a:lnTo>
                  <a:pt x="232" y="10"/>
                </a:lnTo>
                <a:lnTo>
                  <a:pt x="226" y="6"/>
                </a:lnTo>
                <a:lnTo>
                  <a:pt x="220" y="2"/>
                </a:lnTo>
                <a:lnTo>
                  <a:pt x="214" y="0"/>
                </a:lnTo>
                <a:lnTo>
                  <a:pt x="206" y="0"/>
                </a:lnTo>
                <a:lnTo>
                  <a:pt x="206" y="0"/>
                </a:lnTo>
                <a:lnTo>
                  <a:pt x="198" y="0"/>
                </a:lnTo>
                <a:lnTo>
                  <a:pt x="192" y="2"/>
                </a:lnTo>
                <a:lnTo>
                  <a:pt x="186" y="6"/>
                </a:lnTo>
                <a:lnTo>
                  <a:pt x="180" y="10"/>
                </a:lnTo>
                <a:lnTo>
                  <a:pt x="176" y="16"/>
                </a:lnTo>
                <a:lnTo>
                  <a:pt x="172" y="22"/>
                </a:lnTo>
                <a:lnTo>
                  <a:pt x="170" y="28"/>
                </a:lnTo>
                <a:lnTo>
                  <a:pt x="170" y="36"/>
                </a:lnTo>
                <a:lnTo>
                  <a:pt x="170" y="36"/>
                </a:lnTo>
                <a:close/>
                <a:moveTo>
                  <a:pt x="206" y="400"/>
                </a:moveTo>
                <a:lnTo>
                  <a:pt x="206" y="400"/>
                </a:lnTo>
                <a:lnTo>
                  <a:pt x="230" y="398"/>
                </a:lnTo>
                <a:lnTo>
                  <a:pt x="254" y="394"/>
                </a:lnTo>
                <a:lnTo>
                  <a:pt x="276" y="388"/>
                </a:lnTo>
                <a:lnTo>
                  <a:pt x="296" y="378"/>
                </a:lnTo>
                <a:lnTo>
                  <a:pt x="316" y="368"/>
                </a:lnTo>
                <a:lnTo>
                  <a:pt x="334" y="354"/>
                </a:lnTo>
                <a:lnTo>
                  <a:pt x="352" y="338"/>
                </a:lnTo>
                <a:lnTo>
                  <a:pt x="366" y="322"/>
                </a:lnTo>
                <a:lnTo>
                  <a:pt x="366" y="322"/>
                </a:lnTo>
                <a:lnTo>
                  <a:pt x="352" y="296"/>
                </a:lnTo>
                <a:lnTo>
                  <a:pt x="336" y="272"/>
                </a:lnTo>
                <a:lnTo>
                  <a:pt x="320" y="250"/>
                </a:lnTo>
                <a:lnTo>
                  <a:pt x="300" y="232"/>
                </a:lnTo>
                <a:lnTo>
                  <a:pt x="280" y="216"/>
                </a:lnTo>
                <a:lnTo>
                  <a:pt x="256" y="204"/>
                </a:lnTo>
                <a:lnTo>
                  <a:pt x="244" y="200"/>
                </a:lnTo>
                <a:lnTo>
                  <a:pt x="232" y="196"/>
                </a:lnTo>
                <a:lnTo>
                  <a:pt x="220" y="194"/>
                </a:lnTo>
                <a:lnTo>
                  <a:pt x="206" y="194"/>
                </a:lnTo>
                <a:lnTo>
                  <a:pt x="206" y="194"/>
                </a:lnTo>
                <a:lnTo>
                  <a:pt x="182" y="196"/>
                </a:lnTo>
                <a:lnTo>
                  <a:pt x="158" y="202"/>
                </a:lnTo>
                <a:lnTo>
                  <a:pt x="158" y="234"/>
                </a:lnTo>
                <a:lnTo>
                  <a:pt x="158" y="234"/>
                </a:lnTo>
                <a:lnTo>
                  <a:pt x="158" y="240"/>
                </a:lnTo>
                <a:lnTo>
                  <a:pt x="156" y="244"/>
                </a:lnTo>
                <a:lnTo>
                  <a:pt x="150" y="254"/>
                </a:lnTo>
                <a:lnTo>
                  <a:pt x="140" y="262"/>
                </a:lnTo>
                <a:lnTo>
                  <a:pt x="134" y="264"/>
                </a:lnTo>
                <a:lnTo>
                  <a:pt x="128" y="264"/>
                </a:lnTo>
                <a:lnTo>
                  <a:pt x="128" y="264"/>
                </a:lnTo>
                <a:lnTo>
                  <a:pt x="118" y="262"/>
                </a:lnTo>
                <a:lnTo>
                  <a:pt x="110" y="258"/>
                </a:lnTo>
                <a:lnTo>
                  <a:pt x="104" y="252"/>
                </a:lnTo>
                <a:lnTo>
                  <a:pt x="100" y="244"/>
                </a:lnTo>
                <a:lnTo>
                  <a:pt x="100" y="244"/>
                </a:lnTo>
                <a:lnTo>
                  <a:pt x="84" y="260"/>
                </a:lnTo>
                <a:lnTo>
                  <a:pt x="70" y="280"/>
                </a:lnTo>
                <a:lnTo>
                  <a:pt x="58" y="300"/>
                </a:lnTo>
                <a:lnTo>
                  <a:pt x="46" y="322"/>
                </a:lnTo>
                <a:lnTo>
                  <a:pt x="46" y="322"/>
                </a:lnTo>
                <a:lnTo>
                  <a:pt x="60" y="338"/>
                </a:lnTo>
                <a:lnTo>
                  <a:pt x="78" y="354"/>
                </a:lnTo>
                <a:lnTo>
                  <a:pt x="96" y="368"/>
                </a:lnTo>
                <a:lnTo>
                  <a:pt x="116" y="378"/>
                </a:lnTo>
                <a:lnTo>
                  <a:pt x="136" y="388"/>
                </a:lnTo>
                <a:lnTo>
                  <a:pt x="158" y="394"/>
                </a:lnTo>
                <a:lnTo>
                  <a:pt x="182" y="398"/>
                </a:lnTo>
                <a:lnTo>
                  <a:pt x="206" y="400"/>
                </a:lnTo>
                <a:lnTo>
                  <a:pt x="206" y="400"/>
                </a:lnTo>
                <a:close/>
                <a:moveTo>
                  <a:pt x="28" y="116"/>
                </a:moveTo>
                <a:lnTo>
                  <a:pt x="28" y="116"/>
                </a:lnTo>
                <a:lnTo>
                  <a:pt x="30" y="126"/>
                </a:lnTo>
                <a:lnTo>
                  <a:pt x="36" y="136"/>
                </a:lnTo>
                <a:lnTo>
                  <a:pt x="46" y="142"/>
                </a:lnTo>
                <a:lnTo>
                  <a:pt x="56" y="144"/>
                </a:lnTo>
                <a:lnTo>
                  <a:pt x="56" y="144"/>
                </a:lnTo>
                <a:lnTo>
                  <a:pt x="68" y="142"/>
                </a:lnTo>
                <a:lnTo>
                  <a:pt x="76" y="136"/>
                </a:lnTo>
                <a:lnTo>
                  <a:pt x="82" y="126"/>
                </a:lnTo>
                <a:lnTo>
                  <a:pt x="84" y="116"/>
                </a:lnTo>
                <a:lnTo>
                  <a:pt x="84" y="116"/>
                </a:lnTo>
                <a:lnTo>
                  <a:pt x="82" y="104"/>
                </a:lnTo>
                <a:lnTo>
                  <a:pt x="76" y="96"/>
                </a:lnTo>
                <a:lnTo>
                  <a:pt x="68" y="90"/>
                </a:lnTo>
                <a:lnTo>
                  <a:pt x="56" y="88"/>
                </a:lnTo>
                <a:lnTo>
                  <a:pt x="56" y="88"/>
                </a:lnTo>
                <a:lnTo>
                  <a:pt x="46" y="90"/>
                </a:lnTo>
                <a:lnTo>
                  <a:pt x="36" y="96"/>
                </a:lnTo>
                <a:lnTo>
                  <a:pt x="30" y="104"/>
                </a:lnTo>
                <a:lnTo>
                  <a:pt x="28" y="116"/>
                </a:lnTo>
                <a:lnTo>
                  <a:pt x="28" y="116"/>
                </a:lnTo>
                <a:close/>
                <a:moveTo>
                  <a:pt x="300" y="192"/>
                </a:moveTo>
                <a:lnTo>
                  <a:pt x="300" y="116"/>
                </a:lnTo>
                <a:lnTo>
                  <a:pt x="300" y="116"/>
                </a:lnTo>
                <a:lnTo>
                  <a:pt x="300" y="116"/>
                </a:lnTo>
                <a:lnTo>
                  <a:pt x="300" y="114"/>
                </a:lnTo>
                <a:lnTo>
                  <a:pt x="300" y="114"/>
                </a:lnTo>
                <a:lnTo>
                  <a:pt x="300" y="108"/>
                </a:lnTo>
                <a:lnTo>
                  <a:pt x="298" y="102"/>
                </a:lnTo>
                <a:lnTo>
                  <a:pt x="290" y="92"/>
                </a:lnTo>
                <a:lnTo>
                  <a:pt x="280" y="84"/>
                </a:lnTo>
                <a:lnTo>
                  <a:pt x="274" y="82"/>
                </a:lnTo>
                <a:lnTo>
                  <a:pt x="268" y="82"/>
                </a:lnTo>
                <a:lnTo>
                  <a:pt x="232" y="82"/>
                </a:lnTo>
                <a:lnTo>
                  <a:pt x="206" y="116"/>
                </a:lnTo>
                <a:lnTo>
                  <a:pt x="180" y="82"/>
                </a:lnTo>
                <a:lnTo>
                  <a:pt x="144" y="82"/>
                </a:lnTo>
                <a:lnTo>
                  <a:pt x="144" y="82"/>
                </a:lnTo>
                <a:lnTo>
                  <a:pt x="138" y="82"/>
                </a:lnTo>
                <a:lnTo>
                  <a:pt x="132" y="84"/>
                </a:lnTo>
                <a:lnTo>
                  <a:pt x="122" y="92"/>
                </a:lnTo>
                <a:lnTo>
                  <a:pt x="114" y="102"/>
                </a:lnTo>
                <a:lnTo>
                  <a:pt x="112" y="108"/>
                </a:lnTo>
                <a:lnTo>
                  <a:pt x="112" y="114"/>
                </a:lnTo>
                <a:lnTo>
                  <a:pt x="112" y="116"/>
                </a:lnTo>
                <a:lnTo>
                  <a:pt x="112" y="130"/>
                </a:lnTo>
                <a:lnTo>
                  <a:pt x="112" y="234"/>
                </a:lnTo>
                <a:lnTo>
                  <a:pt x="112" y="234"/>
                </a:lnTo>
                <a:lnTo>
                  <a:pt x="114" y="240"/>
                </a:lnTo>
                <a:lnTo>
                  <a:pt x="116" y="244"/>
                </a:lnTo>
                <a:lnTo>
                  <a:pt x="122" y="248"/>
                </a:lnTo>
                <a:lnTo>
                  <a:pt x="128" y="248"/>
                </a:lnTo>
                <a:lnTo>
                  <a:pt x="128" y="248"/>
                </a:lnTo>
                <a:lnTo>
                  <a:pt x="134" y="248"/>
                </a:lnTo>
                <a:lnTo>
                  <a:pt x="138" y="244"/>
                </a:lnTo>
                <a:lnTo>
                  <a:pt x="142" y="240"/>
                </a:lnTo>
                <a:lnTo>
                  <a:pt x="144" y="234"/>
                </a:lnTo>
                <a:lnTo>
                  <a:pt x="144" y="130"/>
                </a:lnTo>
                <a:lnTo>
                  <a:pt x="144" y="130"/>
                </a:lnTo>
                <a:lnTo>
                  <a:pt x="150" y="134"/>
                </a:lnTo>
                <a:lnTo>
                  <a:pt x="154" y="140"/>
                </a:lnTo>
                <a:lnTo>
                  <a:pt x="158" y="148"/>
                </a:lnTo>
                <a:lnTo>
                  <a:pt x="158" y="156"/>
                </a:lnTo>
                <a:lnTo>
                  <a:pt x="158" y="170"/>
                </a:lnTo>
                <a:lnTo>
                  <a:pt x="158" y="170"/>
                </a:lnTo>
                <a:lnTo>
                  <a:pt x="182" y="164"/>
                </a:lnTo>
                <a:lnTo>
                  <a:pt x="206" y="162"/>
                </a:lnTo>
                <a:lnTo>
                  <a:pt x="206" y="162"/>
                </a:lnTo>
                <a:lnTo>
                  <a:pt x="230" y="164"/>
                </a:lnTo>
                <a:lnTo>
                  <a:pt x="254" y="170"/>
                </a:lnTo>
                <a:lnTo>
                  <a:pt x="254" y="158"/>
                </a:lnTo>
                <a:lnTo>
                  <a:pt x="254" y="158"/>
                </a:lnTo>
                <a:lnTo>
                  <a:pt x="254" y="150"/>
                </a:lnTo>
                <a:lnTo>
                  <a:pt x="258" y="142"/>
                </a:lnTo>
                <a:lnTo>
                  <a:pt x="262" y="136"/>
                </a:lnTo>
                <a:lnTo>
                  <a:pt x="268" y="132"/>
                </a:lnTo>
                <a:lnTo>
                  <a:pt x="268" y="176"/>
                </a:lnTo>
                <a:lnTo>
                  <a:pt x="268" y="176"/>
                </a:lnTo>
                <a:lnTo>
                  <a:pt x="284" y="184"/>
                </a:lnTo>
                <a:lnTo>
                  <a:pt x="300" y="192"/>
                </a:lnTo>
                <a:lnTo>
                  <a:pt x="300" y="1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4" name="TextBox 22">
            <a:extLst>
              <a:ext uri="{FF2B5EF4-FFF2-40B4-BE49-F238E27FC236}">
                <a16:creationId xmlns:a16="http://schemas.microsoft.com/office/drawing/2014/main" id="{6D6106F1-5DEE-4FF2-977B-5E19AE0FF301}"/>
              </a:ext>
            </a:extLst>
          </p:cNvPr>
          <p:cNvSpPr txBox="1"/>
          <p:nvPr/>
        </p:nvSpPr>
        <p:spPr>
          <a:xfrm>
            <a:off x="591882" y="6398781"/>
            <a:ext cx="5920625" cy="421167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ctr" defTabSz="913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 dirty="0">
              <a:ln>
                <a:noFill/>
              </a:ln>
              <a:solidFill>
                <a:srgbClr val="C21B17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355" name="TextBox 25">
            <a:extLst>
              <a:ext uri="{FF2B5EF4-FFF2-40B4-BE49-F238E27FC236}">
                <a16:creationId xmlns:a16="http://schemas.microsoft.com/office/drawing/2014/main" id="{8F67C2B1-EC61-4D50-B894-B6DF187EA4C9}"/>
              </a:ext>
            </a:extLst>
          </p:cNvPr>
          <p:cNvSpPr txBox="1"/>
          <p:nvPr/>
        </p:nvSpPr>
        <p:spPr>
          <a:xfrm>
            <a:off x="727639" y="6442729"/>
            <a:ext cx="5662528" cy="35001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25439"/>
            </a:solidFill>
            <a:prstDash val="solid"/>
          </a:ln>
          <a:effectLst/>
        </p:spPr>
        <p:txBody>
          <a:bodyPr wrap="square" rtlCol="0">
            <a:noAutofit/>
          </a:bodyPr>
          <a:lstStyle/>
          <a:p>
            <a:pPr lvl="0" algn="ctr" defTabSz="913626"/>
            <a:r>
              <a:rPr lang="en-GB" sz="1000" b="1" dirty="0">
                <a:latin typeface="Arial" panose="020B0604020202020204" pitchFamily="34" charset="0"/>
                <a:cs typeface="Arial" panose="020B0604020202020204" pitchFamily="34" charset="0"/>
              </a:rPr>
              <a:t>  Ensure accuracy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000" b="1" dirty="0">
                <a:latin typeface="Arial" panose="020B0604020202020204" pitchFamily="34" charset="0"/>
                <a:cs typeface="Arial" panose="020B0604020202020204" pitchFamily="34" charset="0"/>
              </a:rPr>
              <a:t>completeness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1000" b="1" dirty="0">
                <a:latin typeface="Arial" panose="020B0604020202020204" pitchFamily="34" charset="0"/>
                <a:cs typeface="Arial" panose="020B0604020202020204" pitchFamily="34" charset="0"/>
              </a:rPr>
              <a:t>consistency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Polarity and Subjectivity </a:t>
            </a:r>
            <a:r>
              <a:rPr lang="en-US" sz="1000" b="1" kern="0" dirty="0">
                <a:latin typeface="Arial" panose="020B0604020202020204" pitchFamily="34" charset="0"/>
                <a:cs typeface="Arial" panose="020B0604020202020204" pitchFamily="34" charset="0"/>
              </a:rPr>
              <a:t>grant a good results on the model prediction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Regular"/>
                <a:cs typeface="+mn-cs"/>
              </a:rPr>
              <a:t> </a:t>
            </a:r>
          </a:p>
        </p:txBody>
      </p:sp>
      <p:grpSp>
        <p:nvGrpSpPr>
          <p:cNvPr id="356" name="Group 28">
            <a:extLst>
              <a:ext uri="{FF2B5EF4-FFF2-40B4-BE49-F238E27FC236}">
                <a16:creationId xmlns:a16="http://schemas.microsoft.com/office/drawing/2014/main" id="{E350CA22-9AA1-4A9E-B3C3-0AC6660A0854}"/>
              </a:ext>
            </a:extLst>
          </p:cNvPr>
          <p:cNvGrpSpPr/>
          <p:nvPr/>
        </p:nvGrpSpPr>
        <p:grpSpPr>
          <a:xfrm>
            <a:off x="809683" y="6499768"/>
            <a:ext cx="54006" cy="235935"/>
            <a:chOff x="8316416" y="89672"/>
            <a:chExt cx="72008" cy="314580"/>
          </a:xfrm>
          <a:solidFill>
            <a:srgbClr val="C00000"/>
          </a:solidFill>
        </p:grpSpPr>
        <p:sp>
          <p:nvSpPr>
            <p:cNvPr id="357" name="Flowchart: Manual Operation 29">
              <a:extLst>
                <a:ext uri="{FF2B5EF4-FFF2-40B4-BE49-F238E27FC236}">
                  <a16:creationId xmlns:a16="http://schemas.microsoft.com/office/drawing/2014/main" id="{42473C47-16F9-4364-807A-FF04B657527F}"/>
                </a:ext>
              </a:extLst>
            </p:cNvPr>
            <p:cNvSpPr/>
            <p:nvPr/>
          </p:nvSpPr>
          <p:spPr>
            <a:xfrm>
              <a:off x="8316416" y="89672"/>
              <a:ext cx="72008" cy="228426"/>
            </a:xfrm>
            <a:prstGeom prst="flowChartManualOperation">
              <a:avLst/>
            </a:prstGeom>
            <a:grpFill/>
            <a:ln w="9525" cap="flat" cmpd="sng" algn="ctr">
              <a:solidFill>
                <a:srgbClr val="C21B17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3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egular"/>
                <a:cs typeface="+mn-cs"/>
              </a:endParaRPr>
            </a:p>
          </p:txBody>
        </p:sp>
        <p:sp>
          <p:nvSpPr>
            <p:cNvPr id="358" name="Oval 31">
              <a:extLst>
                <a:ext uri="{FF2B5EF4-FFF2-40B4-BE49-F238E27FC236}">
                  <a16:creationId xmlns:a16="http://schemas.microsoft.com/office/drawing/2014/main" id="{A44A7F32-E3DC-4768-8A75-3ACC75D20DFA}"/>
                </a:ext>
              </a:extLst>
            </p:cNvPr>
            <p:cNvSpPr/>
            <p:nvPr/>
          </p:nvSpPr>
          <p:spPr>
            <a:xfrm>
              <a:off x="8316416" y="362689"/>
              <a:ext cx="72008" cy="41563"/>
            </a:xfrm>
            <a:prstGeom prst="ellipse">
              <a:avLst/>
            </a:prstGeom>
            <a:grpFill/>
            <a:ln w="9525" cap="flat" cmpd="sng" algn="ctr">
              <a:solidFill>
                <a:srgbClr val="C21B17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3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769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08F328-23C5-46FE-9ADA-F3D6951F5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4299" y="1792909"/>
            <a:ext cx="10545901" cy="3223591"/>
          </a:xfrm>
        </p:spPr>
        <p:txBody>
          <a:bodyPr/>
          <a:lstStyle/>
          <a:p>
            <a:r>
              <a:rPr lang="it-IT" sz="6000" dirty="0"/>
              <a:t>Q&amp;A </a:t>
            </a:r>
            <a:endParaRPr lang="en-US" sz="6000" dirty="0"/>
          </a:p>
          <a:p>
            <a:endParaRPr lang="it-IT" sz="5400" b="0" dirty="0"/>
          </a:p>
          <a:p>
            <a:r>
              <a:rPr lang="it-IT" sz="4400" b="0" dirty="0"/>
              <a:t>Thank </a:t>
            </a:r>
            <a:r>
              <a:rPr lang="it-IT" sz="4400" b="0" dirty="0" err="1"/>
              <a:t>you</a:t>
            </a:r>
            <a:r>
              <a:rPr lang="it-IT" sz="4400" b="0" dirty="0"/>
              <a:t>!</a:t>
            </a:r>
          </a:p>
          <a:p>
            <a:endParaRPr lang="it-IT" sz="6000" dirty="0"/>
          </a:p>
        </p:txBody>
      </p:sp>
    </p:spTree>
    <p:extLst>
      <p:ext uri="{BB962C8B-B14F-4D97-AF65-F5344CB8AC3E}">
        <p14:creationId xmlns:p14="http://schemas.microsoft.com/office/powerpoint/2010/main" val="274287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7">
            <a:extLst>
              <a:ext uri="{FF2B5EF4-FFF2-40B4-BE49-F238E27FC236}">
                <a16:creationId xmlns:a16="http://schemas.microsoft.com/office/drawing/2014/main" id="{F87AEB45-A9F1-4B77-BD09-CEEE8F46A087}"/>
              </a:ext>
            </a:extLst>
          </p:cNvPr>
          <p:cNvCxnSpPr/>
          <p:nvPr/>
        </p:nvCxnSpPr>
        <p:spPr>
          <a:xfrm>
            <a:off x="1083200" y="1040158"/>
            <a:ext cx="0" cy="525600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Oval 15">
            <a:extLst>
              <a:ext uri="{FF2B5EF4-FFF2-40B4-BE49-F238E27FC236}">
                <a16:creationId xmlns:a16="http://schemas.microsoft.com/office/drawing/2014/main" id="{0262E58D-97D5-43FB-BA33-BA482A628B2A}"/>
              </a:ext>
            </a:extLst>
          </p:cNvPr>
          <p:cNvSpPr>
            <a:spLocks noChangeAspect="1"/>
          </p:cNvSpPr>
          <p:nvPr/>
        </p:nvSpPr>
        <p:spPr>
          <a:xfrm>
            <a:off x="936020" y="1256630"/>
            <a:ext cx="288000" cy="288000"/>
          </a:xfrm>
          <a:prstGeom prst="ellipse">
            <a:avLst/>
          </a:prstGeom>
          <a:solidFill>
            <a:srgbClr val="C21B18"/>
          </a:solidFill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latin typeface="+mj-lt"/>
              </a:rPr>
              <a:t>1</a:t>
            </a:r>
            <a:endParaRPr lang="en-US" sz="1400" b="1" dirty="0">
              <a:latin typeface="+mj-lt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709BBD89-2E7E-4ED3-B640-5565F1129C06}"/>
              </a:ext>
            </a:extLst>
          </p:cNvPr>
          <p:cNvSpPr/>
          <p:nvPr/>
        </p:nvSpPr>
        <p:spPr>
          <a:xfrm>
            <a:off x="1328450" y="1336746"/>
            <a:ext cx="5754692" cy="276991"/>
          </a:xfrm>
          <a:prstGeom prst="rect">
            <a:avLst/>
          </a:prstGeom>
          <a:noFill/>
        </p:spPr>
        <p:txBody>
          <a:bodyPr wrap="square" lIns="91431" tIns="45716" rIns="91431" bIns="45716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Team Composition</a:t>
            </a:r>
          </a:p>
        </p:txBody>
      </p:sp>
      <p:sp>
        <p:nvSpPr>
          <p:cNvPr id="5" name="Oval 15">
            <a:extLst>
              <a:ext uri="{FF2B5EF4-FFF2-40B4-BE49-F238E27FC236}">
                <a16:creationId xmlns:a16="http://schemas.microsoft.com/office/drawing/2014/main" id="{1DF9444B-BF4E-4ECF-9A1F-4689AA08F30D}"/>
              </a:ext>
            </a:extLst>
          </p:cNvPr>
          <p:cNvSpPr>
            <a:spLocks noChangeAspect="1"/>
          </p:cNvSpPr>
          <p:nvPr/>
        </p:nvSpPr>
        <p:spPr>
          <a:xfrm>
            <a:off x="936056" y="1914891"/>
            <a:ext cx="288000" cy="288000"/>
          </a:xfrm>
          <a:prstGeom prst="ellipse">
            <a:avLst/>
          </a:prstGeom>
          <a:solidFill>
            <a:srgbClr val="C21B18"/>
          </a:solidFill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latin typeface="+mj-lt"/>
              </a:rPr>
              <a:t>2</a:t>
            </a:r>
            <a:endParaRPr lang="en-US" sz="1400" b="1" dirty="0">
              <a:latin typeface="+mj-l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AAD55817-13CB-471D-8011-51F094DD95C3}"/>
              </a:ext>
            </a:extLst>
          </p:cNvPr>
          <p:cNvSpPr/>
          <p:nvPr/>
        </p:nvSpPr>
        <p:spPr>
          <a:xfrm>
            <a:off x="1325554" y="1974127"/>
            <a:ext cx="5754692" cy="276991"/>
          </a:xfrm>
          <a:prstGeom prst="rect">
            <a:avLst/>
          </a:prstGeom>
          <a:noFill/>
        </p:spPr>
        <p:txBody>
          <a:bodyPr wrap="square" lIns="91431" tIns="45716" rIns="91431" bIns="45716">
            <a:spAutoFit/>
          </a:bodyPr>
          <a:lstStyle/>
          <a:p>
            <a:r>
              <a:rPr lang="en-GB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worked together</a:t>
            </a:r>
          </a:p>
        </p:txBody>
      </p:sp>
      <p:sp>
        <p:nvSpPr>
          <p:cNvPr id="7" name="Oval 15">
            <a:extLst>
              <a:ext uri="{FF2B5EF4-FFF2-40B4-BE49-F238E27FC236}">
                <a16:creationId xmlns:a16="http://schemas.microsoft.com/office/drawing/2014/main" id="{66265999-A325-48F5-BE10-774213D69E93}"/>
              </a:ext>
            </a:extLst>
          </p:cNvPr>
          <p:cNvSpPr>
            <a:spLocks noChangeAspect="1"/>
          </p:cNvSpPr>
          <p:nvPr/>
        </p:nvSpPr>
        <p:spPr>
          <a:xfrm>
            <a:off x="936056" y="2573152"/>
            <a:ext cx="288000" cy="288000"/>
          </a:xfrm>
          <a:prstGeom prst="ellipse">
            <a:avLst/>
          </a:prstGeom>
          <a:solidFill>
            <a:srgbClr val="C00000"/>
          </a:solidFill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latin typeface="+mj-lt"/>
              </a:rPr>
              <a:t>3</a:t>
            </a:r>
            <a:endParaRPr lang="en-US" sz="1400" b="1" dirty="0">
              <a:latin typeface="+mj-lt"/>
            </a:endParaRPr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69D6AE86-0CBD-47AE-BB94-03EC26508E8D}"/>
              </a:ext>
            </a:extLst>
          </p:cNvPr>
          <p:cNvSpPr/>
          <p:nvPr/>
        </p:nvSpPr>
        <p:spPr>
          <a:xfrm>
            <a:off x="1332389" y="2588542"/>
            <a:ext cx="6986855" cy="276991"/>
          </a:xfrm>
          <a:prstGeom prst="rect">
            <a:avLst/>
          </a:prstGeom>
          <a:noFill/>
        </p:spPr>
        <p:txBody>
          <a:bodyPr wrap="square" lIns="91431" tIns="45716" rIns="91431" bIns="45716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Overview of the entire process and data insights obtained from setup and loading</a:t>
            </a:r>
          </a:p>
        </p:txBody>
      </p:sp>
      <p:sp>
        <p:nvSpPr>
          <p:cNvPr id="9" name="Oval 15">
            <a:extLst>
              <a:ext uri="{FF2B5EF4-FFF2-40B4-BE49-F238E27FC236}">
                <a16:creationId xmlns:a16="http://schemas.microsoft.com/office/drawing/2014/main" id="{A662B406-CA31-40D0-81C0-3EB11900F696}"/>
              </a:ext>
            </a:extLst>
          </p:cNvPr>
          <p:cNvSpPr>
            <a:spLocks noChangeAspect="1"/>
          </p:cNvSpPr>
          <p:nvPr/>
        </p:nvSpPr>
        <p:spPr>
          <a:xfrm>
            <a:off x="935690" y="3231413"/>
            <a:ext cx="288000" cy="288000"/>
          </a:xfrm>
          <a:prstGeom prst="ellipse">
            <a:avLst/>
          </a:prstGeom>
          <a:solidFill>
            <a:srgbClr val="C00000"/>
          </a:solidFill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latin typeface="+mj-lt"/>
              </a:rPr>
              <a:t>4</a:t>
            </a:r>
            <a:endParaRPr lang="en-US" sz="1400" b="1" dirty="0">
              <a:latin typeface="+mj-lt"/>
            </a:endParaRP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955F6F0A-72EF-4621-ADC8-054DDD83CD3B}"/>
              </a:ext>
            </a:extLst>
          </p:cNvPr>
          <p:cNvSpPr/>
          <p:nvPr/>
        </p:nvSpPr>
        <p:spPr>
          <a:xfrm>
            <a:off x="1332390" y="3218500"/>
            <a:ext cx="5754692" cy="461657"/>
          </a:xfrm>
          <a:prstGeom prst="rect">
            <a:avLst/>
          </a:prstGeom>
          <a:noFill/>
        </p:spPr>
        <p:txBody>
          <a:bodyPr wrap="square" lIns="91431" tIns="45716" rIns="91431" bIns="45716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</a:p>
          <a:p>
            <a:endParaRPr lang="en-GB" sz="12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5">
            <a:extLst>
              <a:ext uri="{FF2B5EF4-FFF2-40B4-BE49-F238E27FC236}">
                <a16:creationId xmlns:a16="http://schemas.microsoft.com/office/drawing/2014/main" id="{6DE1A481-43BF-4CC6-AAF1-DF6AFBEB5756}"/>
              </a:ext>
            </a:extLst>
          </p:cNvPr>
          <p:cNvSpPr>
            <a:spLocks noChangeAspect="1"/>
          </p:cNvSpPr>
          <p:nvPr/>
        </p:nvSpPr>
        <p:spPr>
          <a:xfrm>
            <a:off x="934284" y="3889674"/>
            <a:ext cx="288000" cy="288000"/>
          </a:xfrm>
          <a:prstGeom prst="ellipse">
            <a:avLst/>
          </a:prstGeom>
          <a:solidFill>
            <a:srgbClr val="C00000"/>
          </a:solidFill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latin typeface="+mj-lt"/>
              </a:rPr>
              <a:t>5</a:t>
            </a:r>
            <a:endParaRPr lang="en-US" sz="1400" b="1" dirty="0">
              <a:latin typeface="+mj-lt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AD568AFE-6A2E-4DB8-AF88-F0403D387DA3}"/>
              </a:ext>
            </a:extLst>
          </p:cNvPr>
          <p:cNvSpPr/>
          <p:nvPr/>
        </p:nvSpPr>
        <p:spPr>
          <a:xfrm>
            <a:off x="1330984" y="3848458"/>
            <a:ext cx="5754692" cy="276991"/>
          </a:xfrm>
          <a:prstGeom prst="rect">
            <a:avLst/>
          </a:prstGeom>
          <a:noFill/>
        </p:spPr>
        <p:txBody>
          <a:bodyPr wrap="square" lIns="91431" tIns="45716" rIns="91431" bIns="45716">
            <a:spAutoFit/>
          </a:bodyPr>
          <a:lstStyle/>
          <a:p>
            <a:endParaRPr lang="en-GB" sz="12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082637D9-27B5-44CC-BE8B-2A33F9063141}"/>
              </a:ext>
            </a:extLst>
          </p:cNvPr>
          <p:cNvSpPr/>
          <p:nvPr/>
        </p:nvSpPr>
        <p:spPr>
          <a:xfrm>
            <a:off x="1343604" y="3837985"/>
            <a:ext cx="5754692" cy="276991"/>
          </a:xfrm>
          <a:prstGeom prst="rect">
            <a:avLst/>
          </a:prstGeom>
          <a:noFill/>
        </p:spPr>
        <p:txBody>
          <a:bodyPr wrap="square" lIns="91431" tIns="45716" rIns="91431" bIns="45716">
            <a:spAutoFit/>
          </a:bodyPr>
          <a:lstStyle/>
          <a:p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  <a:endParaRPr lang="en-GB" sz="12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7FE67F21-8D19-4FED-9BEA-A6DC8B7523C5}"/>
              </a:ext>
            </a:extLst>
          </p:cNvPr>
          <p:cNvSpPr txBox="1">
            <a:spLocks/>
          </p:cNvSpPr>
          <p:nvPr/>
        </p:nvSpPr>
        <p:spPr>
          <a:xfrm>
            <a:off x="710229" y="459218"/>
            <a:ext cx="7156586" cy="2997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031"/>
              </a:lnSpc>
              <a:spcBef>
                <a:spcPct val="0"/>
              </a:spcBef>
              <a:buNone/>
              <a:defRPr sz="1846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rgbClr val="752127"/>
                </a:solidFill>
              </a:rPr>
              <a:t>Agenda</a:t>
            </a:r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CB563292-1D4B-4F57-B365-95099ACDC36D}"/>
              </a:ext>
            </a:extLst>
          </p:cNvPr>
          <p:cNvSpPr/>
          <p:nvPr/>
        </p:nvSpPr>
        <p:spPr>
          <a:xfrm>
            <a:off x="1371200" y="4524586"/>
            <a:ext cx="5754692" cy="276991"/>
          </a:xfrm>
          <a:prstGeom prst="rect">
            <a:avLst/>
          </a:prstGeom>
          <a:noFill/>
        </p:spPr>
        <p:txBody>
          <a:bodyPr wrap="square" lIns="91431" tIns="45716" rIns="91431" bIns="45716">
            <a:spAutoFit/>
          </a:bodyPr>
          <a:lstStyle/>
          <a:p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en-GB" sz="12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id="{0AAB9130-3593-43E5-9D15-06C86253FA02}"/>
              </a:ext>
            </a:extLst>
          </p:cNvPr>
          <p:cNvSpPr/>
          <p:nvPr/>
        </p:nvSpPr>
        <p:spPr>
          <a:xfrm>
            <a:off x="1343604" y="5187986"/>
            <a:ext cx="5754692" cy="276991"/>
          </a:xfrm>
          <a:prstGeom prst="rect">
            <a:avLst/>
          </a:prstGeom>
          <a:noFill/>
        </p:spPr>
        <p:txBody>
          <a:bodyPr wrap="square" lIns="91431" tIns="45716" rIns="91431" bIns="45716">
            <a:spAutoFit/>
          </a:bodyPr>
          <a:lstStyle/>
          <a:p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Business Case</a:t>
            </a:r>
            <a:endParaRPr lang="en-GB" sz="12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49CDEEC3-0627-4873-AC20-228FF20A1BF3}"/>
              </a:ext>
            </a:extLst>
          </p:cNvPr>
          <p:cNvSpPr/>
          <p:nvPr/>
        </p:nvSpPr>
        <p:spPr>
          <a:xfrm>
            <a:off x="1325554" y="5864114"/>
            <a:ext cx="5754692" cy="276991"/>
          </a:xfrm>
          <a:prstGeom prst="rect">
            <a:avLst/>
          </a:prstGeom>
          <a:noFill/>
        </p:spPr>
        <p:txBody>
          <a:bodyPr wrap="square" lIns="91431" tIns="45716" rIns="91431" bIns="45716">
            <a:spAutoFit/>
          </a:bodyPr>
          <a:lstStyle/>
          <a:p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Target model – Call to Action</a:t>
            </a:r>
            <a:endParaRPr lang="en-GB" sz="12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5">
            <a:extLst>
              <a:ext uri="{FF2B5EF4-FFF2-40B4-BE49-F238E27FC236}">
                <a16:creationId xmlns:a16="http://schemas.microsoft.com/office/drawing/2014/main" id="{6942F2EF-A816-46D7-BAE6-78CF0AAC9B56}"/>
              </a:ext>
            </a:extLst>
          </p:cNvPr>
          <p:cNvSpPr>
            <a:spLocks noChangeAspect="1"/>
          </p:cNvSpPr>
          <p:nvPr/>
        </p:nvSpPr>
        <p:spPr>
          <a:xfrm>
            <a:off x="934285" y="4547935"/>
            <a:ext cx="288000" cy="288000"/>
          </a:xfrm>
          <a:prstGeom prst="ellipse">
            <a:avLst/>
          </a:prstGeom>
          <a:solidFill>
            <a:srgbClr val="C00000"/>
          </a:solidFill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latin typeface="+mj-lt"/>
              </a:rPr>
              <a:t>6</a:t>
            </a:r>
            <a:endParaRPr lang="en-US" sz="1400" b="1" dirty="0">
              <a:latin typeface="+mj-lt"/>
            </a:endParaRPr>
          </a:p>
        </p:txBody>
      </p:sp>
      <p:sp>
        <p:nvSpPr>
          <p:cNvPr id="19" name="Oval 15">
            <a:extLst>
              <a:ext uri="{FF2B5EF4-FFF2-40B4-BE49-F238E27FC236}">
                <a16:creationId xmlns:a16="http://schemas.microsoft.com/office/drawing/2014/main" id="{4DEB4FB1-9BF5-4C9C-A766-ACFF7A03EC88}"/>
              </a:ext>
            </a:extLst>
          </p:cNvPr>
          <p:cNvSpPr>
            <a:spLocks noChangeAspect="1"/>
          </p:cNvSpPr>
          <p:nvPr/>
        </p:nvSpPr>
        <p:spPr>
          <a:xfrm>
            <a:off x="943251" y="5206196"/>
            <a:ext cx="288000" cy="288000"/>
          </a:xfrm>
          <a:prstGeom prst="ellipse">
            <a:avLst/>
          </a:prstGeom>
          <a:solidFill>
            <a:srgbClr val="C00000"/>
          </a:solidFill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latin typeface="+mj-lt"/>
              </a:rPr>
              <a:t>7</a:t>
            </a:r>
            <a:endParaRPr lang="en-US" sz="1400" b="1" dirty="0">
              <a:latin typeface="+mj-lt"/>
            </a:endParaRPr>
          </a:p>
        </p:txBody>
      </p:sp>
      <p:sp>
        <p:nvSpPr>
          <p:cNvPr id="20" name="Oval 15">
            <a:extLst>
              <a:ext uri="{FF2B5EF4-FFF2-40B4-BE49-F238E27FC236}">
                <a16:creationId xmlns:a16="http://schemas.microsoft.com/office/drawing/2014/main" id="{7FB5E4AD-73D8-49A8-BB64-24694FABC322}"/>
              </a:ext>
            </a:extLst>
          </p:cNvPr>
          <p:cNvSpPr>
            <a:spLocks noChangeAspect="1"/>
          </p:cNvSpPr>
          <p:nvPr/>
        </p:nvSpPr>
        <p:spPr>
          <a:xfrm>
            <a:off x="942516" y="5864458"/>
            <a:ext cx="288000" cy="288000"/>
          </a:xfrm>
          <a:prstGeom prst="ellipse">
            <a:avLst/>
          </a:prstGeom>
          <a:solidFill>
            <a:srgbClr val="C00000"/>
          </a:solidFill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latin typeface="+mj-lt"/>
              </a:rPr>
              <a:t>8</a:t>
            </a:r>
            <a:endParaRPr lang="en-US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8304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38836F04-5C3C-4EDF-8CE4-B87A477D6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40" y="3091998"/>
            <a:ext cx="1497600" cy="14976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56A888AD-220E-4C11-9395-7651DF666760}"/>
              </a:ext>
            </a:extLst>
          </p:cNvPr>
          <p:cNvSpPr txBox="1">
            <a:spLocks/>
          </p:cNvSpPr>
          <p:nvPr/>
        </p:nvSpPr>
        <p:spPr>
          <a:xfrm>
            <a:off x="5824526" y="6538653"/>
            <a:ext cx="421315" cy="2260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kern="1200">
                <a:solidFill>
                  <a:srgbClr val="75202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5A074-71B0-1C47-A455-7677837C124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BD2027"/>
                </a:solidFill>
                <a:effectLst/>
                <a:uLnTx/>
                <a:uFillTx/>
                <a:latin typeface="Arial Regular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 Regular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B09E3917-3D86-42FA-977E-6CF5A6B665F5}"/>
              </a:ext>
            </a:extLst>
          </p:cNvPr>
          <p:cNvSpPr txBox="1">
            <a:spLocks/>
          </p:cNvSpPr>
          <p:nvPr/>
        </p:nvSpPr>
        <p:spPr>
          <a:xfrm>
            <a:off x="710229" y="459218"/>
            <a:ext cx="7156586" cy="2997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031"/>
              </a:lnSpc>
              <a:spcBef>
                <a:spcPct val="0"/>
              </a:spcBef>
              <a:buNone/>
              <a:defRPr sz="1846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rgbClr val="752127"/>
                </a:solidFill>
              </a:rPr>
              <a:t>Team </a:t>
            </a:r>
            <a:r>
              <a:rPr lang="it-IT" sz="2400" b="1" dirty="0" err="1">
                <a:solidFill>
                  <a:srgbClr val="752127"/>
                </a:solidFill>
              </a:rPr>
              <a:t>Composition</a:t>
            </a:r>
            <a:endParaRPr lang="it-IT" sz="2400" b="1" dirty="0">
              <a:solidFill>
                <a:srgbClr val="752127"/>
              </a:solidFill>
            </a:endParaRPr>
          </a:p>
        </p:txBody>
      </p:sp>
      <p:sp>
        <p:nvSpPr>
          <p:cNvPr id="9" name="Cuadro de texto 58">
            <a:extLst>
              <a:ext uri="{FF2B5EF4-FFF2-40B4-BE49-F238E27FC236}">
                <a16:creationId xmlns:a16="http://schemas.microsoft.com/office/drawing/2014/main" id="{0899BEDC-A902-48D2-A249-9080B936C86B}"/>
              </a:ext>
            </a:extLst>
          </p:cNvPr>
          <p:cNvSpPr txBox="1">
            <a:spLocks/>
          </p:cNvSpPr>
          <p:nvPr/>
        </p:nvSpPr>
        <p:spPr>
          <a:xfrm>
            <a:off x="1028212" y="5093025"/>
            <a:ext cx="2138774" cy="68467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b="1" dirty="0">
                <a:solidFill>
                  <a:prstClr val="black"/>
                </a:solidFill>
                <a:latin typeface="Calibri" panose="020F0502020204030204"/>
                <a:ea typeface="MS Mincho" panose="02020609040205080304" pitchFamily="49" charset="-128"/>
                <a:cs typeface="Times New Roman" panose="02020603050405020304" pitchFamily="18" charset="0"/>
              </a:rPr>
              <a:t>CHARL MARAIS</a:t>
            </a:r>
            <a:endParaRPr kumimoji="0" lang="it-IT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dirty="0" err="1">
                <a:solidFill>
                  <a:srgbClr val="C00000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Actuarial</a:t>
            </a:r>
            <a:r>
              <a:rPr lang="it-IT" sz="1400" dirty="0">
                <a:solidFill>
                  <a:srgbClr val="C00000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 and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dirty="0">
                <a:solidFill>
                  <a:srgbClr val="C00000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Data Manager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dirty="0" err="1">
                <a:solidFill>
                  <a:prstClr val="black"/>
                </a:solidFill>
                <a:latin typeface="Calibri" panose="020F0502020204030204"/>
                <a:ea typeface="MS Mincho" panose="02020609040205080304" pitchFamily="49" charset="-128"/>
                <a:cs typeface="Times New Roman" panose="02020603050405020304" pitchFamily="18" charset="0"/>
              </a:rPr>
              <a:t>Europ</a:t>
            </a:r>
            <a:r>
              <a:rPr lang="it-IT" sz="1400" dirty="0">
                <a:solidFill>
                  <a:prstClr val="black"/>
                </a:solidFill>
                <a:latin typeface="Calibri" panose="020F0502020204030204"/>
                <a:ea typeface="MS Mincho" panose="02020609040205080304" pitchFamily="49" charset="-128"/>
                <a:cs typeface="Times New Roman" panose="02020603050405020304" pitchFamily="18" charset="0"/>
              </a:rPr>
              <a:t> Assistance Holding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3" name="Cuadro de texto 58">
            <a:extLst>
              <a:ext uri="{FF2B5EF4-FFF2-40B4-BE49-F238E27FC236}">
                <a16:creationId xmlns:a16="http://schemas.microsoft.com/office/drawing/2014/main" id="{C5709DD1-A1C6-48DC-A3D0-8A59591C6CDF}"/>
              </a:ext>
            </a:extLst>
          </p:cNvPr>
          <p:cNvSpPr txBox="1">
            <a:spLocks/>
          </p:cNvSpPr>
          <p:nvPr/>
        </p:nvSpPr>
        <p:spPr>
          <a:xfrm>
            <a:off x="3039053" y="5093025"/>
            <a:ext cx="2138774" cy="68467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b="1" dirty="0">
                <a:solidFill>
                  <a:prstClr val="black"/>
                </a:solidFill>
                <a:latin typeface="Calibri" panose="020F0502020204030204"/>
                <a:ea typeface="MS Mincho" panose="02020609040205080304" pitchFamily="49" charset="-128"/>
                <a:cs typeface="Times New Roman" panose="02020603050405020304" pitchFamily="18" charset="0"/>
              </a:rPr>
              <a:t>MADDALENA GIACOLLO</a:t>
            </a:r>
            <a:endParaRPr kumimoji="0" lang="it-IT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 algn="ctr">
              <a:defRPr/>
            </a:pPr>
            <a:r>
              <a:rPr lang="it-IT" sz="1400" dirty="0">
                <a:solidFill>
                  <a:srgbClr val="C00000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Data Analyst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dirty="0">
                <a:solidFill>
                  <a:prstClr val="black"/>
                </a:solidFill>
                <a:latin typeface="Calibri" panose="020F0502020204030204"/>
                <a:ea typeface="MS Mincho" panose="02020609040205080304" pitchFamily="49" charset="-128"/>
                <a:cs typeface="Times New Roman" panose="02020603050405020304" pitchFamily="18" charset="0"/>
              </a:rPr>
              <a:t>Generali Italia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4" name="Cuadro de texto 58">
            <a:extLst>
              <a:ext uri="{FF2B5EF4-FFF2-40B4-BE49-F238E27FC236}">
                <a16:creationId xmlns:a16="http://schemas.microsoft.com/office/drawing/2014/main" id="{B251CB5D-FC80-4693-8C17-150C777226AD}"/>
              </a:ext>
            </a:extLst>
          </p:cNvPr>
          <p:cNvSpPr txBox="1">
            <a:spLocks/>
          </p:cNvSpPr>
          <p:nvPr/>
        </p:nvSpPr>
        <p:spPr>
          <a:xfrm>
            <a:off x="5049894" y="5093025"/>
            <a:ext cx="2138774" cy="68467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b="1" dirty="0">
                <a:solidFill>
                  <a:prstClr val="black"/>
                </a:solidFill>
                <a:latin typeface="Calibri" panose="020F0502020204030204"/>
                <a:ea typeface="MS Mincho" panose="02020609040205080304" pitchFamily="49" charset="-128"/>
                <a:cs typeface="Times New Roman" panose="02020603050405020304" pitchFamily="18" charset="0"/>
              </a:rPr>
              <a:t>MARIUS KRAPF</a:t>
            </a:r>
            <a:endParaRPr kumimoji="0" lang="it-IT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dirty="0" err="1">
                <a:solidFill>
                  <a:srgbClr val="C00000"/>
                </a:solidFill>
                <a:latin typeface="Calibri" panose="020F0502020204030204"/>
                <a:ea typeface="MS Mincho" panose="02020609040205080304" pitchFamily="49" charset="-128"/>
                <a:cs typeface="Times New Roman" panose="02020603050405020304" pitchFamily="18" charset="0"/>
              </a:rPr>
              <a:t>Actuary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dirty="0">
                <a:solidFill>
                  <a:prstClr val="black"/>
                </a:solidFill>
                <a:latin typeface="Calibri" panose="020F0502020204030204"/>
                <a:ea typeface="MS Mincho" panose="02020609040205080304" pitchFamily="49" charset="-128"/>
                <a:cs typeface="Times New Roman" panose="02020603050405020304" pitchFamily="18" charset="0"/>
              </a:rPr>
              <a:t>Generali </a:t>
            </a:r>
            <a:r>
              <a:rPr lang="it-IT" sz="1400" dirty="0" err="1">
                <a:solidFill>
                  <a:prstClr val="black"/>
                </a:solidFill>
                <a:latin typeface="Calibri" panose="020F0502020204030204"/>
                <a:ea typeface="MS Mincho" panose="02020609040205080304" pitchFamily="49" charset="-128"/>
                <a:cs typeface="Times New Roman" panose="02020603050405020304" pitchFamily="18" charset="0"/>
              </a:rPr>
              <a:t>Deutschland</a:t>
            </a:r>
            <a:r>
              <a:rPr lang="it-IT" sz="1400" dirty="0">
                <a:solidFill>
                  <a:prstClr val="black"/>
                </a:solidFill>
                <a:latin typeface="Calibri" panose="020F0502020204030204"/>
                <a:ea typeface="MS Mincho" panose="02020609040205080304" pitchFamily="49" charset="-128"/>
                <a:cs typeface="Times New Roman" panose="02020603050405020304" pitchFamily="18" charset="0"/>
              </a:rPr>
              <a:t> AG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5" name="Cuadro de texto 58">
            <a:extLst>
              <a:ext uri="{FF2B5EF4-FFF2-40B4-BE49-F238E27FC236}">
                <a16:creationId xmlns:a16="http://schemas.microsoft.com/office/drawing/2014/main" id="{5AFC64E7-F785-49AA-B5E6-47B97215E571}"/>
              </a:ext>
            </a:extLst>
          </p:cNvPr>
          <p:cNvSpPr txBox="1">
            <a:spLocks/>
          </p:cNvSpPr>
          <p:nvPr/>
        </p:nvSpPr>
        <p:spPr>
          <a:xfrm>
            <a:off x="7060732" y="5208333"/>
            <a:ext cx="2138774" cy="68467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Mincho" panose="02020609040205080304" pitchFamily="49" charset="-128"/>
                <a:cs typeface="Times New Roman" panose="02020603050405020304" pitchFamily="18" charset="0"/>
              </a:rPr>
              <a:t>SIMONA SANTOLOCE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dirty="0">
                <a:solidFill>
                  <a:srgbClr val="C00000"/>
                </a:solidFill>
                <a:latin typeface="Calibri" panose="020F0502020204030204"/>
                <a:ea typeface="MS Mincho" panose="02020609040205080304" pitchFamily="49" charset="-128"/>
                <a:cs typeface="Times New Roman" panose="02020603050405020304" pitchFamily="18" charset="0"/>
              </a:rPr>
              <a:t>Data Analyst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dirty="0">
                <a:solidFill>
                  <a:prstClr val="black"/>
                </a:solidFill>
                <a:latin typeface="Calibri" panose="020F0502020204030204"/>
                <a:ea typeface="MS Mincho" panose="02020609040205080304" pitchFamily="49" charset="-128"/>
                <a:cs typeface="Times New Roman" panose="02020603050405020304" pitchFamily="18" charset="0"/>
              </a:rPr>
              <a:t>Generali Investment Holding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6" name="Cuadro de texto 58">
            <a:extLst>
              <a:ext uri="{FF2B5EF4-FFF2-40B4-BE49-F238E27FC236}">
                <a16:creationId xmlns:a16="http://schemas.microsoft.com/office/drawing/2014/main" id="{11E47EF7-53C5-4490-9216-2B3373BB2C54}"/>
              </a:ext>
            </a:extLst>
          </p:cNvPr>
          <p:cNvSpPr txBox="1">
            <a:spLocks/>
          </p:cNvSpPr>
          <p:nvPr/>
        </p:nvSpPr>
        <p:spPr>
          <a:xfrm>
            <a:off x="9071573" y="5093025"/>
            <a:ext cx="2138774" cy="68467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b="1" dirty="0">
                <a:solidFill>
                  <a:prstClr val="black"/>
                </a:solidFill>
                <a:latin typeface="Calibri" panose="020F0502020204030204"/>
                <a:ea typeface="MS Mincho" panose="02020609040205080304" pitchFamily="49" charset="-128"/>
                <a:cs typeface="Times New Roman" panose="02020603050405020304" pitchFamily="18" charset="0"/>
              </a:rPr>
              <a:t>CHRISTOPH BEQUET</a:t>
            </a:r>
            <a:endParaRPr kumimoji="0" lang="it-IT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dirty="0">
                <a:solidFill>
                  <a:srgbClr val="C00000"/>
                </a:solidFill>
                <a:latin typeface="Calibri" panose="020F0502020204030204"/>
                <a:ea typeface="MS Mincho" panose="02020609040205080304" pitchFamily="49" charset="-128"/>
                <a:cs typeface="Times New Roman" panose="02020603050405020304" pitchFamily="18" charset="0"/>
              </a:rPr>
              <a:t>System </a:t>
            </a:r>
            <a:r>
              <a:rPr lang="it-IT" sz="1400" dirty="0" err="1">
                <a:solidFill>
                  <a:srgbClr val="C00000"/>
                </a:solidFill>
                <a:latin typeface="Calibri" panose="020F0502020204030204"/>
                <a:ea typeface="MS Mincho" panose="02020609040205080304" pitchFamily="49" charset="-128"/>
                <a:cs typeface="Times New Roman" panose="02020603050405020304" pitchFamily="18" charset="0"/>
              </a:rPr>
              <a:t>Engineer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Mincho" panose="02020609040205080304" pitchFamily="49" charset="-128"/>
                <a:cs typeface="Times New Roman" panose="02020603050405020304" pitchFamily="18" charset="0"/>
              </a:rPr>
              <a:t>Generali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Mincho" panose="02020609040205080304" pitchFamily="49" charset="-128"/>
                <a:cs typeface="Times New Roman" panose="02020603050405020304" pitchFamily="18" charset="0"/>
              </a:rPr>
              <a:t>Shared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Mincho" panose="02020609040205080304" pitchFamily="49" charset="-128"/>
                <a:cs typeface="Times New Roman" panose="02020603050405020304" pitchFamily="18" charset="0"/>
              </a:rPr>
              <a:t> Services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5" name="Imagen 1">
            <a:extLst>
              <a:ext uri="{FF2B5EF4-FFF2-40B4-BE49-F238E27FC236}">
                <a16:creationId xmlns:a16="http://schemas.microsoft.com/office/drawing/2014/main" id="{928D87CF-5C12-44F3-805F-6EAEA95C7227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1107" y="3074257"/>
            <a:ext cx="1498023" cy="1515341"/>
          </a:xfrm>
          <a:prstGeom prst="ellipse">
            <a:avLst/>
          </a:prstGeom>
          <a:ln w="63500" cap="rnd">
            <a:noFill/>
          </a:ln>
          <a:effectLst/>
        </p:spPr>
      </p:pic>
      <p:grpSp>
        <p:nvGrpSpPr>
          <p:cNvPr id="26" name="Group 424">
            <a:extLst>
              <a:ext uri="{FF2B5EF4-FFF2-40B4-BE49-F238E27FC236}">
                <a16:creationId xmlns:a16="http://schemas.microsoft.com/office/drawing/2014/main" id="{369ADCCB-0814-45F5-9F19-71532718364E}"/>
              </a:ext>
            </a:extLst>
          </p:cNvPr>
          <p:cNvGrpSpPr>
            <a:grpSpLocks noChangeAspect="1"/>
          </p:cNvGrpSpPr>
          <p:nvPr/>
        </p:nvGrpSpPr>
        <p:grpSpPr>
          <a:xfrm>
            <a:off x="10952437" y="366264"/>
            <a:ext cx="841194" cy="785378"/>
            <a:chOff x="2484438" y="4672013"/>
            <a:chExt cx="490537" cy="485775"/>
          </a:xfrm>
          <a:solidFill>
            <a:srgbClr val="C00000"/>
          </a:solidFill>
        </p:grpSpPr>
        <p:sp>
          <p:nvSpPr>
            <p:cNvPr id="28" name="Freeform 82">
              <a:extLst>
                <a:ext uri="{FF2B5EF4-FFF2-40B4-BE49-F238E27FC236}">
                  <a16:creationId xmlns:a16="http://schemas.microsoft.com/office/drawing/2014/main" id="{9639CB21-1DC7-4540-B09F-25CCC572B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238" y="4672013"/>
              <a:ext cx="33337" cy="31750"/>
            </a:xfrm>
            <a:custGeom>
              <a:avLst/>
              <a:gdLst/>
              <a:ahLst/>
              <a:cxnLst>
                <a:cxn ang="0">
                  <a:pos x="21" y="42"/>
                </a:cxn>
                <a:cxn ang="0">
                  <a:pos x="21" y="42"/>
                </a:cxn>
                <a:cxn ang="0">
                  <a:pos x="16" y="42"/>
                </a:cxn>
                <a:cxn ang="0">
                  <a:pos x="13" y="40"/>
                </a:cxn>
                <a:cxn ang="0">
                  <a:pos x="7" y="35"/>
                </a:cxn>
                <a:cxn ang="0">
                  <a:pos x="1" y="28"/>
                </a:cxn>
                <a:cxn ang="0">
                  <a:pos x="1" y="2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1" y="16"/>
                </a:cxn>
                <a:cxn ang="0">
                  <a:pos x="1" y="14"/>
                </a:cxn>
                <a:cxn ang="0">
                  <a:pos x="7" y="7"/>
                </a:cxn>
                <a:cxn ang="0">
                  <a:pos x="13" y="1"/>
                </a:cxn>
                <a:cxn ang="0">
                  <a:pos x="16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25" y="0"/>
                </a:cxn>
                <a:cxn ang="0">
                  <a:pos x="30" y="1"/>
                </a:cxn>
                <a:cxn ang="0">
                  <a:pos x="35" y="7"/>
                </a:cxn>
                <a:cxn ang="0">
                  <a:pos x="40" y="14"/>
                </a:cxn>
                <a:cxn ang="0">
                  <a:pos x="42" y="16"/>
                </a:cxn>
                <a:cxn ang="0">
                  <a:pos x="42" y="22"/>
                </a:cxn>
                <a:cxn ang="0">
                  <a:pos x="42" y="22"/>
                </a:cxn>
                <a:cxn ang="0">
                  <a:pos x="42" y="26"/>
                </a:cxn>
                <a:cxn ang="0">
                  <a:pos x="40" y="28"/>
                </a:cxn>
                <a:cxn ang="0">
                  <a:pos x="35" y="35"/>
                </a:cxn>
                <a:cxn ang="0">
                  <a:pos x="30" y="40"/>
                </a:cxn>
                <a:cxn ang="0">
                  <a:pos x="25" y="42"/>
                </a:cxn>
                <a:cxn ang="0">
                  <a:pos x="21" y="42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lnTo>
                    <a:pt x="21" y="42"/>
                  </a:lnTo>
                  <a:lnTo>
                    <a:pt x="16" y="42"/>
                  </a:lnTo>
                  <a:lnTo>
                    <a:pt x="13" y="40"/>
                  </a:lnTo>
                  <a:lnTo>
                    <a:pt x="7" y="35"/>
                  </a:lnTo>
                  <a:lnTo>
                    <a:pt x="1" y="28"/>
                  </a:lnTo>
                  <a:lnTo>
                    <a:pt x="1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16"/>
                  </a:lnTo>
                  <a:lnTo>
                    <a:pt x="1" y="14"/>
                  </a:lnTo>
                  <a:lnTo>
                    <a:pt x="7" y="7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7"/>
                  </a:lnTo>
                  <a:lnTo>
                    <a:pt x="40" y="14"/>
                  </a:lnTo>
                  <a:lnTo>
                    <a:pt x="42" y="16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6"/>
                  </a:lnTo>
                  <a:lnTo>
                    <a:pt x="40" y="28"/>
                  </a:lnTo>
                  <a:lnTo>
                    <a:pt x="35" y="35"/>
                  </a:lnTo>
                  <a:lnTo>
                    <a:pt x="30" y="40"/>
                  </a:lnTo>
                  <a:lnTo>
                    <a:pt x="25" y="42"/>
                  </a:lnTo>
                  <a:lnTo>
                    <a:pt x="21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3">
              <a:extLst>
                <a:ext uri="{FF2B5EF4-FFF2-40B4-BE49-F238E27FC236}">
                  <a16:creationId xmlns:a16="http://schemas.microsoft.com/office/drawing/2014/main" id="{B5077531-1B1E-45B0-AF9C-BAD512A6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238" y="4672013"/>
              <a:ext cx="33337" cy="31750"/>
            </a:xfrm>
            <a:custGeom>
              <a:avLst/>
              <a:gdLst/>
              <a:ahLst/>
              <a:cxnLst>
                <a:cxn ang="0">
                  <a:pos x="21" y="42"/>
                </a:cxn>
                <a:cxn ang="0">
                  <a:pos x="21" y="42"/>
                </a:cxn>
                <a:cxn ang="0">
                  <a:pos x="16" y="42"/>
                </a:cxn>
                <a:cxn ang="0">
                  <a:pos x="13" y="40"/>
                </a:cxn>
                <a:cxn ang="0">
                  <a:pos x="7" y="35"/>
                </a:cxn>
                <a:cxn ang="0">
                  <a:pos x="1" y="28"/>
                </a:cxn>
                <a:cxn ang="0">
                  <a:pos x="1" y="2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1" y="16"/>
                </a:cxn>
                <a:cxn ang="0">
                  <a:pos x="1" y="14"/>
                </a:cxn>
                <a:cxn ang="0">
                  <a:pos x="7" y="7"/>
                </a:cxn>
                <a:cxn ang="0">
                  <a:pos x="13" y="1"/>
                </a:cxn>
                <a:cxn ang="0">
                  <a:pos x="16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25" y="0"/>
                </a:cxn>
                <a:cxn ang="0">
                  <a:pos x="30" y="1"/>
                </a:cxn>
                <a:cxn ang="0">
                  <a:pos x="35" y="7"/>
                </a:cxn>
                <a:cxn ang="0">
                  <a:pos x="40" y="14"/>
                </a:cxn>
                <a:cxn ang="0">
                  <a:pos x="42" y="16"/>
                </a:cxn>
                <a:cxn ang="0">
                  <a:pos x="42" y="22"/>
                </a:cxn>
                <a:cxn ang="0">
                  <a:pos x="42" y="22"/>
                </a:cxn>
                <a:cxn ang="0">
                  <a:pos x="42" y="26"/>
                </a:cxn>
                <a:cxn ang="0">
                  <a:pos x="40" y="28"/>
                </a:cxn>
                <a:cxn ang="0">
                  <a:pos x="35" y="35"/>
                </a:cxn>
                <a:cxn ang="0">
                  <a:pos x="30" y="40"/>
                </a:cxn>
                <a:cxn ang="0">
                  <a:pos x="25" y="42"/>
                </a:cxn>
                <a:cxn ang="0">
                  <a:pos x="21" y="42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lnTo>
                    <a:pt x="21" y="42"/>
                  </a:lnTo>
                  <a:lnTo>
                    <a:pt x="16" y="42"/>
                  </a:lnTo>
                  <a:lnTo>
                    <a:pt x="13" y="40"/>
                  </a:lnTo>
                  <a:lnTo>
                    <a:pt x="7" y="35"/>
                  </a:lnTo>
                  <a:lnTo>
                    <a:pt x="1" y="28"/>
                  </a:lnTo>
                  <a:lnTo>
                    <a:pt x="1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16"/>
                  </a:lnTo>
                  <a:lnTo>
                    <a:pt x="1" y="14"/>
                  </a:lnTo>
                  <a:lnTo>
                    <a:pt x="7" y="7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7"/>
                  </a:lnTo>
                  <a:lnTo>
                    <a:pt x="40" y="14"/>
                  </a:lnTo>
                  <a:lnTo>
                    <a:pt x="42" y="16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6"/>
                  </a:lnTo>
                  <a:lnTo>
                    <a:pt x="40" y="28"/>
                  </a:lnTo>
                  <a:lnTo>
                    <a:pt x="35" y="35"/>
                  </a:lnTo>
                  <a:lnTo>
                    <a:pt x="30" y="40"/>
                  </a:lnTo>
                  <a:lnTo>
                    <a:pt x="25" y="42"/>
                  </a:lnTo>
                  <a:lnTo>
                    <a:pt x="21" y="42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4">
              <a:extLst>
                <a:ext uri="{FF2B5EF4-FFF2-40B4-BE49-F238E27FC236}">
                  <a16:creationId xmlns:a16="http://schemas.microsoft.com/office/drawing/2014/main" id="{B8922317-C5B5-4D79-B981-E83B1587B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013" y="4710113"/>
              <a:ext cx="79375" cy="165100"/>
            </a:xfrm>
            <a:custGeom>
              <a:avLst/>
              <a:gdLst/>
              <a:ahLst/>
              <a:cxnLst>
                <a:cxn ang="0">
                  <a:pos x="9" y="101"/>
                </a:cxn>
                <a:cxn ang="0">
                  <a:pos x="13" y="100"/>
                </a:cxn>
                <a:cxn ang="0">
                  <a:pos x="17" y="94"/>
                </a:cxn>
                <a:cxn ang="0">
                  <a:pos x="19" y="33"/>
                </a:cxn>
                <a:cxn ang="0">
                  <a:pos x="23" y="194"/>
                </a:cxn>
                <a:cxn ang="0">
                  <a:pos x="23" y="197"/>
                </a:cxn>
                <a:cxn ang="0">
                  <a:pos x="25" y="205"/>
                </a:cxn>
                <a:cxn ang="0">
                  <a:pos x="31" y="209"/>
                </a:cxn>
                <a:cxn ang="0">
                  <a:pos x="35" y="210"/>
                </a:cxn>
                <a:cxn ang="0">
                  <a:pos x="41" y="207"/>
                </a:cxn>
                <a:cxn ang="0">
                  <a:pos x="45" y="203"/>
                </a:cxn>
                <a:cxn ang="0">
                  <a:pos x="48" y="194"/>
                </a:cxn>
                <a:cxn ang="0">
                  <a:pos x="51" y="103"/>
                </a:cxn>
                <a:cxn ang="0">
                  <a:pos x="51" y="194"/>
                </a:cxn>
                <a:cxn ang="0">
                  <a:pos x="53" y="203"/>
                </a:cxn>
                <a:cxn ang="0">
                  <a:pos x="58" y="207"/>
                </a:cxn>
                <a:cxn ang="0">
                  <a:pos x="64" y="210"/>
                </a:cxn>
                <a:cxn ang="0">
                  <a:pos x="68" y="209"/>
                </a:cxn>
                <a:cxn ang="0">
                  <a:pos x="74" y="205"/>
                </a:cxn>
                <a:cxn ang="0">
                  <a:pos x="76" y="197"/>
                </a:cxn>
                <a:cxn ang="0">
                  <a:pos x="76" y="33"/>
                </a:cxn>
                <a:cxn ang="0">
                  <a:pos x="80" y="90"/>
                </a:cxn>
                <a:cxn ang="0">
                  <a:pos x="80" y="94"/>
                </a:cxn>
                <a:cxn ang="0">
                  <a:pos x="84" y="100"/>
                </a:cxn>
                <a:cxn ang="0">
                  <a:pos x="90" y="101"/>
                </a:cxn>
                <a:cxn ang="0">
                  <a:pos x="92" y="101"/>
                </a:cxn>
                <a:cxn ang="0">
                  <a:pos x="98" y="96"/>
                </a:cxn>
                <a:cxn ang="0">
                  <a:pos x="99" y="90"/>
                </a:cxn>
                <a:cxn ang="0">
                  <a:pos x="99" y="27"/>
                </a:cxn>
                <a:cxn ang="0">
                  <a:pos x="95" y="11"/>
                </a:cxn>
                <a:cxn ang="0">
                  <a:pos x="88" y="4"/>
                </a:cxn>
                <a:cxn ang="0">
                  <a:pos x="80" y="0"/>
                </a:cxn>
                <a:cxn ang="0">
                  <a:pos x="21" y="0"/>
                </a:cxn>
                <a:cxn ang="0">
                  <a:pos x="19" y="0"/>
                </a:cxn>
                <a:cxn ang="0">
                  <a:pos x="11" y="4"/>
                </a:cxn>
                <a:cxn ang="0">
                  <a:pos x="4" y="11"/>
                </a:cxn>
                <a:cxn ang="0">
                  <a:pos x="0" y="27"/>
                </a:cxn>
                <a:cxn ang="0">
                  <a:pos x="0" y="90"/>
                </a:cxn>
                <a:cxn ang="0">
                  <a:pos x="1" y="96"/>
                </a:cxn>
                <a:cxn ang="0">
                  <a:pos x="7" y="101"/>
                </a:cxn>
              </a:cxnLst>
              <a:rect l="0" t="0" r="r" b="b"/>
              <a:pathLst>
                <a:path w="99" h="210">
                  <a:moveTo>
                    <a:pt x="9" y="101"/>
                  </a:moveTo>
                  <a:lnTo>
                    <a:pt x="9" y="101"/>
                  </a:lnTo>
                  <a:lnTo>
                    <a:pt x="11" y="101"/>
                  </a:lnTo>
                  <a:lnTo>
                    <a:pt x="13" y="100"/>
                  </a:lnTo>
                  <a:lnTo>
                    <a:pt x="17" y="97"/>
                  </a:lnTo>
                  <a:lnTo>
                    <a:pt x="17" y="94"/>
                  </a:lnTo>
                  <a:lnTo>
                    <a:pt x="19" y="90"/>
                  </a:lnTo>
                  <a:lnTo>
                    <a:pt x="19" y="33"/>
                  </a:lnTo>
                  <a:lnTo>
                    <a:pt x="23" y="33"/>
                  </a:lnTo>
                  <a:lnTo>
                    <a:pt x="23" y="194"/>
                  </a:lnTo>
                  <a:lnTo>
                    <a:pt x="23" y="194"/>
                  </a:lnTo>
                  <a:lnTo>
                    <a:pt x="23" y="197"/>
                  </a:lnTo>
                  <a:lnTo>
                    <a:pt x="24" y="202"/>
                  </a:lnTo>
                  <a:lnTo>
                    <a:pt x="25" y="205"/>
                  </a:lnTo>
                  <a:lnTo>
                    <a:pt x="27" y="207"/>
                  </a:lnTo>
                  <a:lnTo>
                    <a:pt x="31" y="209"/>
                  </a:lnTo>
                  <a:lnTo>
                    <a:pt x="35" y="210"/>
                  </a:lnTo>
                  <a:lnTo>
                    <a:pt x="35" y="210"/>
                  </a:lnTo>
                  <a:lnTo>
                    <a:pt x="37" y="210"/>
                  </a:lnTo>
                  <a:lnTo>
                    <a:pt x="41" y="207"/>
                  </a:lnTo>
                  <a:lnTo>
                    <a:pt x="44" y="206"/>
                  </a:lnTo>
                  <a:lnTo>
                    <a:pt x="45" y="203"/>
                  </a:lnTo>
                  <a:lnTo>
                    <a:pt x="47" y="199"/>
                  </a:lnTo>
                  <a:lnTo>
                    <a:pt x="48" y="194"/>
                  </a:lnTo>
                  <a:lnTo>
                    <a:pt x="48" y="103"/>
                  </a:lnTo>
                  <a:lnTo>
                    <a:pt x="51" y="103"/>
                  </a:lnTo>
                  <a:lnTo>
                    <a:pt x="51" y="194"/>
                  </a:lnTo>
                  <a:lnTo>
                    <a:pt x="51" y="194"/>
                  </a:lnTo>
                  <a:lnTo>
                    <a:pt x="52" y="199"/>
                  </a:lnTo>
                  <a:lnTo>
                    <a:pt x="53" y="203"/>
                  </a:lnTo>
                  <a:lnTo>
                    <a:pt x="55" y="206"/>
                  </a:lnTo>
                  <a:lnTo>
                    <a:pt x="58" y="207"/>
                  </a:lnTo>
                  <a:lnTo>
                    <a:pt x="62" y="210"/>
                  </a:lnTo>
                  <a:lnTo>
                    <a:pt x="64" y="210"/>
                  </a:lnTo>
                  <a:lnTo>
                    <a:pt x="64" y="210"/>
                  </a:lnTo>
                  <a:lnTo>
                    <a:pt x="68" y="209"/>
                  </a:lnTo>
                  <a:lnTo>
                    <a:pt x="71" y="207"/>
                  </a:lnTo>
                  <a:lnTo>
                    <a:pt x="74" y="205"/>
                  </a:lnTo>
                  <a:lnTo>
                    <a:pt x="75" y="202"/>
                  </a:lnTo>
                  <a:lnTo>
                    <a:pt x="76" y="197"/>
                  </a:lnTo>
                  <a:lnTo>
                    <a:pt x="76" y="194"/>
                  </a:lnTo>
                  <a:lnTo>
                    <a:pt x="76" y="33"/>
                  </a:lnTo>
                  <a:lnTo>
                    <a:pt x="80" y="33"/>
                  </a:lnTo>
                  <a:lnTo>
                    <a:pt x="80" y="90"/>
                  </a:lnTo>
                  <a:lnTo>
                    <a:pt x="80" y="90"/>
                  </a:lnTo>
                  <a:lnTo>
                    <a:pt x="80" y="94"/>
                  </a:lnTo>
                  <a:lnTo>
                    <a:pt x="82" y="97"/>
                  </a:lnTo>
                  <a:lnTo>
                    <a:pt x="84" y="100"/>
                  </a:lnTo>
                  <a:lnTo>
                    <a:pt x="88" y="101"/>
                  </a:lnTo>
                  <a:lnTo>
                    <a:pt x="90" y="101"/>
                  </a:lnTo>
                  <a:lnTo>
                    <a:pt x="90" y="101"/>
                  </a:lnTo>
                  <a:lnTo>
                    <a:pt x="92" y="101"/>
                  </a:lnTo>
                  <a:lnTo>
                    <a:pt x="95" y="100"/>
                  </a:lnTo>
                  <a:lnTo>
                    <a:pt x="98" y="96"/>
                  </a:lnTo>
                  <a:lnTo>
                    <a:pt x="99" y="93"/>
                  </a:lnTo>
                  <a:lnTo>
                    <a:pt x="99" y="90"/>
                  </a:lnTo>
                  <a:lnTo>
                    <a:pt x="99" y="27"/>
                  </a:lnTo>
                  <a:lnTo>
                    <a:pt x="99" y="27"/>
                  </a:lnTo>
                  <a:lnTo>
                    <a:pt x="98" y="18"/>
                  </a:lnTo>
                  <a:lnTo>
                    <a:pt x="95" y="11"/>
                  </a:lnTo>
                  <a:lnTo>
                    <a:pt x="92" y="7"/>
                  </a:lnTo>
                  <a:lnTo>
                    <a:pt x="88" y="4"/>
                  </a:lnTo>
                  <a:lnTo>
                    <a:pt x="84" y="2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5" y="2"/>
                  </a:lnTo>
                  <a:lnTo>
                    <a:pt x="11" y="4"/>
                  </a:lnTo>
                  <a:lnTo>
                    <a:pt x="7" y="7"/>
                  </a:lnTo>
                  <a:lnTo>
                    <a:pt x="4" y="11"/>
                  </a:lnTo>
                  <a:lnTo>
                    <a:pt x="1" y="18"/>
                  </a:lnTo>
                  <a:lnTo>
                    <a:pt x="0" y="2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4" y="100"/>
                  </a:lnTo>
                  <a:lnTo>
                    <a:pt x="7" y="101"/>
                  </a:lnTo>
                  <a:lnTo>
                    <a:pt x="9" y="10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5">
              <a:extLst>
                <a:ext uri="{FF2B5EF4-FFF2-40B4-BE49-F238E27FC236}">
                  <a16:creationId xmlns:a16="http://schemas.microsoft.com/office/drawing/2014/main" id="{408653F6-EAE1-408C-B8E5-844AF6E3E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013" y="4710113"/>
              <a:ext cx="79375" cy="165100"/>
            </a:xfrm>
            <a:custGeom>
              <a:avLst/>
              <a:gdLst/>
              <a:ahLst/>
              <a:cxnLst>
                <a:cxn ang="0">
                  <a:pos x="9" y="101"/>
                </a:cxn>
                <a:cxn ang="0">
                  <a:pos x="13" y="100"/>
                </a:cxn>
                <a:cxn ang="0">
                  <a:pos x="17" y="94"/>
                </a:cxn>
                <a:cxn ang="0">
                  <a:pos x="19" y="33"/>
                </a:cxn>
                <a:cxn ang="0">
                  <a:pos x="23" y="194"/>
                </a:cxn>
                <a:cxn ang="0">
                  <a:pos x="23" y="197"/>
                </a:cxn>
                <a:cxn ang="0">
                  <a:pos x="25" y="205"/>
                </a:cxn>
                <a:cxn ang="0">
                  <a:pos x="31" y="209"/>
                </a:cxn>
                <a:cxn ang="0">
                  <a:pos x="35" y="210"/>
                </a:cxn>
                <a:cxn ang="0">
                  <a:pos x="41" y="207"/>
                </a:cxn>
                <a:cxn ang="0">
                  <a:pos x="45" y="203"/>
                </a:cxn>
                <a:cxn ang="0">
                  <a:pos x="48" y="194"/>
                </a:cxn>
                <a:cxn ang="0">
                  <a:pos x="51" y="103"/>
                </a:cxn>
                <a:cxn ang="0">
                  <a:pos x="51" y="194"/>
                </a:cxn>
                <a:cxn ang="0">
                  <a:pos x="53" y="203"/>
                </a:cxn>
                <a:cxn ang="0">
                  <a:pos x="58" y="207"/>
                </a:cxn>
                <a:cxn ang="0">
                  <a:pos x="64" y="210"/>
                </a:cxn>
                <a:cxn ang="0">
                  <a:pos x="68" y="209"/>
                </a:cxn>
                <a:cxn ang="0">
                  <a:pos x="74" y="205"/>
                </a:cxn>
                <a:cxn ang="0">
                  <a:pos x="76" y="197"/>
                </a:cxn>
                <a:cxn ang="0">
                  <a:pos x="76" y="33"/>
                </a:cxn>
                <a:cxn ang="0">
                  <a:pos x="80" y="90"/>
                </a:cxn>
                <a:cxn ang="0">
                  <a:pos x="80" y="94"/>
                </a:cxn>
                <a:cxn ang="0">
                  <a:pos x="84" y="100"/>
                </a:cxn>
                <a:cxn ang="0">
                  <a:pos x="90" y="101"/>
                </a:cxn>
                <a:cxn ang="0">
                  <a:pos x="92" y="101"/>
                </a:cxn>
                <a:cxn ang="0">
                  <a:pos x="98" y="96"/>
                </a:cxn>
                <a:cxn ang="0">
                  <a:pos x="99" y="90"/>
                </a:cxn>
                <a:cxn ang="0">
                  <a:pos x="99" y="27"/>
                </a:cxn>
                <a:cxn ang="0">
                  <a:pos x="95" y="11"/>
                </a:cxn>
                <a:cxn ang="0">
                  <a:pos x="88" y="4"/>
                </a:cxn>
                <a:cxn ang="0">
                  <a:pos x="80" y="0"/>
                </a:cxn>
                <a:cxn ang="0">
                  <a:pos x="21" y="0"/>
                </a:cxn>
                <a:cxn ang="0">
                  <a:pos x="19" y="0"/>
                </a:cxn>
                <a:cxn ang="0">
                  <a:pos x="11" y="4"/>
                </a:cxn>
                <a:cxn ang="0">
                  <a:pos x="4" y="11"/>
                </a:cxn>
                <a:cxn ang="0">
                  <a:pos x="0" y="27"/>
                </a:cxn>
                <a:cxn ang="0">
                  <a:pos x="0" y="90"/>
                </a:cxn>
                <a:cxn ang="0">
                  <a:pos x="1" y="96"/>
                </a:cxn>
                <a:cxn ang="0">
                  <a:pos x="7" y="101"/>
                </a:cxn>
              </a:cxnLst>
              <a:rect l="0" t="0" r="r" b="b"/>
              <a:pathLst>
                <a:path w="99" h="210">
                  <a:moveTo>
                    <a:pt x="9" y="101"/>
                  </a:moveTo>
                  <a:lnTo>
                    <a:pt x="9" y="101"/>
                  </a:lnTo>
                  <a:lnTo>
                    <a:pt x="11" y="101"/>
                  </a:lnTo>
                  <a:lnTo>
                    <a:pt x="13" y="100"/>
                  </a:lnTo>
                  <a:lnTo>
                    <a:pt x="17" y="97"/>
                  </a:lnTo>
                  <a:lnTo>
                    <a:pt x="17" y="94"/>
                  </a:lnTo>
                  <a:lnTo>
                    <a:pt x="19" y="90"/>
                  </a:lnTo>
                  <a:lnTo>
                    <a:pt x="19" y="33"/>
                  </a:lnTo>
                  <a:lnTo>
                    <a:pt x="23" y="33"/>
                  </a:lnTo>
                  <a:lnTo>
                    <a:pt x="23" y="194"/>
                  </a:lnTo>
                  <a:lnTo>
                    <a:pt x="23" y="194"/>
                  </a:lnTo>
                  <a:lnTo>
                    <a:pt x="23" y="197"/>
                  </a:lnTo>
                  <a:lnTo>
                    <a:pt x="24" y="202"/>
                  </a:lnTo>
                  <a:lnTo>
                    <a:pt x="25" y="205"/>
                  </a:lnTo>
                  <a:lnTo>
                    <a:pt x="27" y="207"/>
                  </a:lnTo>
                  <a:lnTo>
                    <a:pt x="31" y="209"/>
                  </a:lnTo>
                  <a:lnTo>
                    <a:pt x="35" y="210"/>
                  </a:lnTo>
                  <a:lnTo>
                    <a:pt x="35" y="210"/>
                  </a:lnTo>
                  <a:lnTo>
                    <a:pt x="37" y="210"/>
                  </a:lnTo>
                  <a:lnTo>
                    <a:pt x="41" y="207"/>
                  </a:lnTo>
                  <a:lnTo>
                    <a:pt x="44" y="206"/>
                  </a:lnTo>
                  <a:lnTo>
                    <a:pt x="45" y="203"/>
                  </a:lnTo>
                  <a:lnTo>
                    <a:pt x="47" y="199"/>
                  </a:lnTo>
                  <a:lnTo>
                    <a:pt x="48" y="194"/>
                  </a:lnTo>
                  <a:lnTo>
                    <a:pt x="48" y="103"/>
                  </a:lnTo>
                  <a:lnTo>
                    <a:pt x="51" y="103"/>
                  </a:lnTo>
                  <a:lnTo>
                    <a:pt x="51" y="194"/>
                  </a:lnTo>
                  <a:lnTo>
                    <a:pt x="51" y="194"/>
                  </a:lnTo>
                  <a:lnTo>
                    <a:pt x="52" y="199"/>
                  </a:lnTo>
                  <a:lnTo>
                    <a:pt x="53" y="203"/>
                  </a:lnTo>
                  <a:lnTo>
                    <a:pt x="55" y="206"/>
                  </a:lnTo>
                  <a:lnTo>
                    <a:pt x="58" y="207"/>
                  </a:lnTo>
                  <a:lnTo>
                    <a:pt x="62" y="210"/>
                  </a:lnTo>
                  <a:lnTo>
                    <a:pt x="64" y="210"/>
                  </a:lnTo>
                  <a:lnTo>
                    <a:pt x="64" y="210"/>
                  </a:lnTo>
                  <a:lnTo>
                    <a:pt x="68" y="209"/>
                  </a:lnTo>
                  <a:lnTo>
                    <a:pt x="71" y="207"/>
                  </a:lnTo>
                  <a:lnTo>
                    <a:pt x="74" y="205"/>
                  </a:lnTo>
                  <a:lnTo>
                    <a:pt x="75" y="202"/>
                  </a:lnTo>
                  <a:lnTo>
                    <a:pt x="76" y="197"/>
                  </a:lnTo>
                  <a:lnTo>
                    <a:pt x="76" y="194"/>
                  </a:lnTo>
                  <a:lnTo>
                    <a:pt x="76" y="33"/>
                  </a:lnTo>
                  <a:lnTo>
                    <a:pt x="80" y="33"/>
                  </a:lnTo>
                  <a:lnTo>
                    <a:pt x="80" y="90"/>
                  </a:lnTo>
                  <a:lnTo>
                    <a:pt x="80" y="90"/>
                  </a:lnTo>
                  <a:lnTo>
                    <a:pt x="80" y="94"/>
                  </a:lnTo>
                  <a:lnTo>
                    <a:pt x="82" y="97"/>
                  </a:lnTo>
                  <a:lnTo>
                    <a:pt x="84" y="100"/>
                  </a:lnTo>
                  <a:lnTo>
                    <a:pt x="88" y="101"/>
                  </a:lnTo>
                  <a:lnTo>
                    <a:pt x="90" y="101"/>
                  </a:lnTo>
                  <a:lnTo>
                    <a:pt x="90" y="101"/>
                  </a:lnTo>
                  <a:lnTo>
                    <a:pt x="92" y="101"/>
                  </a:lnTo>
                  <a:lnTo>
                    <a:pt x="95" y="100"/>
                  </a:lnTo>
                  <a:lnTo>
                    <a:pt x="98" y="96"/>
                  </a:lnTo>
                  <a:lnTo>
                    <a:pt x="99" y="93"/>
                  </a:lnTo>
                  <a:lnTo>
                    <a:pt x="99" y="90"/>
                  </a:lnTo>
                  <a:lnTo>
                    <a:pt x="99" y="27"/>
                  </a:lnTo>
                  <a:lnTo>
                    <a:pt x="99" y="27"/>
                  </a:lnTo>
                  <a:lnTo>
                    <a:pt x="98" y="18"/>
                  </a:lnTo>
                  <a:lnTo>
                    <a:pt x="95" y="11"/>
                  </a:lnTo>
                  <a:lnTo>
                    <a:pt x="92" y="7"/>
                  </a:lnTo>
                  <a:lnTo>
                    <a:pt x="88" y="4"/>
                  </a:lnTo>
                  <a:lnTo>
                    <a:pt x="84" y="2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5" y="2"/>
                  </a:lnTo>
                  <a:lnTo>
                    <a:pt x="11" y="4"/>
                  </a:lnTo>
                  <a:lnTo>
                    <a:pt x="7" y="7"/>
                  </a:lnTo>
                  <a:lnTo>
                    <a:pt x="4" y="11"/>
                  </a:lnTo>
                  <a:lnTo>
                    <a:pt x="1" y="18"/>
                  </a:lnTo>
                  <a:lnTo>
                    <a:pt x="0" y="2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4" y="100"/>
                  </a:lnTo>
                  <a:lnTo>
                    <a:pt x="7" y="101"/>
                  </a:lnTo>
                  <a:lnTo>
                    <a:pt x="9" y="10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6">
              <a:extLst>
                <a:ext uri="{FF2B5EF4-FFF2-40B4-BE49-F238E27FC236}">
                  <a16:creationId xmlns:a16="http://schemas.microsoft.com/office/drawing/2014/main" id="{F275C810-C52C-4274-A967-2B693A34F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4638" y="4672013"/>
              <a:ext cx="34925" cy="33338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" y="26"/>
                </a:cxn>
                <a:cxn ang="0">
                  <a:pos x="3" y="30"/>
                </a:cxn>
                <a:cxn ang="0">
                  <a:pos x="7" y="36"/>
                </a:cxn>
                <a:cxn ang="0">
                  <a:pos x="14" y="42"/>
                </a:cxn>
                <a:cxn ang="0">
                  <a:pos x="18" y="43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26" y="43"/>
                </a:cxn>
                <a:cxn ang="0">
                  <a:pos x="30" y="42"/>
                </a:cxn>
                <a:cxn ang="0">
                  <a:pos x="36" y="36"/>
                </a:cxn>
                <a:cxn ang="0">
                  <a:pos x="42" y="30"/>
                </a:cxn>
                <a:cxn ang="0">
                  <a:pos x="43" y="26"/>
                </a:cxn>
                <a:cxn ang="0">
                  <a:pos x="43" y="22"/>
                </a:cxn>
                <a:cxn ang="0">
                  <a:pos x="43" y="22"/>
                </a:cxn>
                <a:cxn ang="0">
                  <a:pos x="43" y="18"/>
                </a:cxn>
                <a:cxn ang="0">
                  <a:pos x="42" y="14"/>
                </a:cxn>
                <a:cxn ang="0">
                  <a:pos x="36" y="7"/>
                </a:cxn>
                <a:cxn ang="0">
                  <a:pos x="30" y="3"/>
                </a:cxn>
                <a:cxn ang="0">
                  <a:pos x="26" y="1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1"/>
                </a:cxn>
                <a:cxn ang="0">
                  <a:pos x="14" y="3"/>
                </a:cxn>
                <a:cxn ang="0">
                  <a:pos x="7" y="7"/>
                </a:cxn>
                <a:cxn ang="0">
                  <a:pos x="3" y="14"/>
                </a:cxn>
                <a:cxn ang="0">
                  <a:pos x="1" y="18"/>
                </a:cxn>
                <a:cxn ang="0">
                  <a:pos x="0" y="22"/>
                </a:cxn>
              </a:cxnLst>
              <a:rect l="0" t="0" r="r" b="b"/>
              <a:pathLst>
                <a:path w="43" h="43">
                  <a:moveTo>
                    <a:pt x="0" y="22"/>
                  </a:moveTo>
                  <a:lnTo>
                    <a:pt x="0" y="22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7" y="36"/>
                  </a:lnTo>
                  <a:lnTo>
                    <a:pt x="14" y="42"/>
                  </a:lnTo>
                  <a:lnTo>
                    <a:pt x="18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6" y="43"/>
                  </a:lnTo>
                  <a:lnTo>
                    <a:pt x="30" y="42"/>
                  </a:lnTo>
                  <a:lnTo>
                    <a:pt x="36" y="36"/>
                  </a:lnTo>
                  <a:lnTo>
                    <a:pt x="42" y="30"/>
                  </a:lnTo>
                  <a:lnTo>
                    <a:pt x="43" y="26"/>
                  </a:lnTo>
                  <a:lnTo>
                    <a:pt x="43" y="22"/>
                  </a:lnTo>
                  <a:lnTo>
                    <a:pt x="43" y="22"/>
                  </a:lnTo>
                  <a:lnTo>
                    <a:pt x="43" y="18"/>
                  </a:lnTo>
                  <a:lnTo>
                    <a:pt x="42" y="14"/>
                  </a:lnTo>
                  <a:lnTo>
                    <a:pt x="36" y="7"/>
                  </a:lnTo>
                  <a:lnTo>
                    <a:pt x="30" y="3"/>
                  </a:lnTo>
                  <a:lnTo>
                    <a:pt x="26" y="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4" y="3"/>
                  </a:lnTo>
                  <a:lnTo>
                    <a:pt x="7" y="7"/>
                  </a:lnTo>
                  <a:lnTo>
                    <a:pt x="3" y="14"/>
                  </a:lnTo>
                  <a:lnTo>
                    <a:pt x="1" y="18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7">
              <a:extLst>
                <a:ext uri="{FF2B5EF4-FFF2-40B4-BE49-F238E27FC236}">
                  <a16:creationId xmlns:a16="http://schemas.microsoft.com/office/drawing/2014/main" id="{3956DD64-8E34-4CDB-9F60-E8919AFE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4638" y="4672013"/>
              <a:ext cx="34925" cy="33338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" y="26"/>
                </a:cxn>
                <a:cxn ang="0">
                  <a:pos x="3" y="30"/>
                </a:cxn>
                <a:cxn ang="0">
                  <a:pos x="7" y="36"/>
                </a:cxn>
                <a:cxn ang="0">
                  <a:pos x="14" y="42"/>
                </a:cxn>
                <a:cxn ang="0">
                  <a:pos x="18" y="43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26" y="43"/>
                </a:cxn>
                <a:cxn ang="0">
                  <a:pos x="30" y="42"/>
                </a:cxn>
                <a:cxn ang="0">
                  <a:pos x="36" y="36"/>
                </a:cxn>
                <a:cxn ang="0">
                  <a:pos x="42" y="30"/>
                </a:cxn>
                <a:cxn ang="0">
                  <a:pos x="43" y="26"/>
                </a:cxn>
                <a:cxn ang="0">
                  <a:pos x="43" y="22"/>
                </a:cxn>
                <a:cxn ang="0">
                  <a:pos x="43" y="22"/>
                </a:cxn>
                <a:cxn ang="0">
                  <a:pos x="43" y="18"/>
                </a:cxn>
                <a:cxn ang="0">
                  <a:pos x="42" y="14"/>
                </a:cxn>
                <a:cxn ang="0">
                  <a:pos x="36" y="7"/>
                </a:cxn>
                <a:cxn ang="0">
                  <a:pos x="30" y="3"/>
                </a:cxn>
                <a:cxn ang="0">
                  <a:pos x="26" y="1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1"/>
                </a:cxn>
                <a:cxn ang="0">
                  <a:pos x="14" y="3"/>
                </a:cxn>
                <a:cxn ang="0">
                  <a:pos x="7" y="7"/>
                </a:cxn>
                <a:cxn ang="0">
                  <a:pos x="3" y="14"/>
                </a:cxn>
                <a:cxn ang="0">
                  <a:pos x="1" y="18"/>
                </a:cxn>
                <a:cxn ang="0">
                  <a:pos x="0" y="22"/>
                </a:cxn>
              </a:cxnLst>
              <a:rect l="0" t="0" r="r" b="b"/>
              <a:pathLst>
                <a:path w="43" h="43">
                  <a:moveTo>
                    <a:pt x="0" y="22"/>
                  </a:moveTo>
                  <a:lnTo>
                    <a:pt x="0" y="22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7" y="36"/>
                  </a:lnTo>
                  <a:lnTo>
                    <a:pt x="14" y="42"/>
                  </a:lnTo>
                  <a:lnTo>
                    <a:pt x="18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6" y="43"/>
                  </a:lnTo>
                  <a:lnTo>
                    <a:pt x="30" y="42"/>
                  </a:lnTo>
                  <a:lnTo>
                    <a:pt x="36" y="36"/>
                  </a:lnTo>
                  <a:lnTo>
                    <a:pt x="42" y="30"/>
                  </a:lnTo>
                  <a:lnTo>
                    <a:pt x="43" y="26"/>
                  </a:lnTo>
                  <a:lnTo>
                    <a:pt x="43" y="22"/>
                  </a:lnTo>
                  <a:lnTo>
                    <a:pt x="43" y="22"/>
                  </a:lnTo>
                  <a:lnTo>
                    <a:pt x="43" y="18"/>
                  </a:lnTo>
                  <a:lnTo>
                    <a:pt x="42" y="14"/>
                  </a:lnTo>
                  <a:lnTo>
                    <a:pt x="36" y="7"/>
                  </a:lnTo>
                  <a:lnTo>
                    <a:pt x="30" y="3"/>
                  </a:lnTo>
                  <a:lnTo>
                    <a:pt x="26" y="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4" y="3"/>
                  </a:lnTo>
                  <a:lnTo>
                    <a:pt x="7" y="7"/>
                  </a:lnTo>
                  <a:lnTo>
                    <a:pt x="3" y="14"/>
                  </a:lnTo>
                  <a:lnTo>
                    <a:pt x="1" y="18"/>
                  </a:lnTo>
                  <a:lnTo>
                    <a:pt x="0" y="22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8">
              <a:extLst>
                <a:ext uri="{FF2B5EF4-FFF2-40B4-BE49-F238E27FC236}">
                  <a16:creationId xmlns:a16="http://schemas.microsoft.com/office/drawing/2014/main" id="{4467DDF6-E557-4034-8F7E-C67D3E055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475" y="4710113"/>
              <a:ext cx="95250" cy="169863"/>
            </a:xfrm>
            <a:custGeom>
              <a:avLst/>
              <a:gdLst/>
              <a:ahLst/>
              <a:cxnLst>
                <a:cxn ang="0">
                  <a:pos x="100" y="19"/>
                </a:cxn>
                <a:cxn ang="0">
                  <a:pos x="99" y="16"/>
                </a:cxn>
                <a:cxn ang="0">
                  <a:pos x="91" y="7"/>
                </a:cxn>
                <a:cxn ang="0">
                  <a:pos x="81" y="1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26" y="7"/>
                </a:cxn>
                <a:cxn ang="0">
                  <a:pos x="20" y="16"/>
                </a:cxn>
                <a:cxn ang="0">
                  <a:pos x="1" y="79"/>
                </a:cxn>
                <a:cxn ang="0">
                  <a:pos x="0" y="80"/>
                </a:cxn>
                <a:cxn ang="0">
                  <a:pos x="0" y="87"/>
                </a:cxn>
                <a:cxn ang="0">
                  <a:pos x="2" y="91"/>
                </a:cxn>
                <a:cxn ang="0">
                  <a:pos x="6" y="92"/>
                </a:cxn>
                <a:cxn ang="0">
                  <a:pos x="10" y="92"/>
                </a:cxn>
                <a:cxn ang="0">
                  <a:pos x="14" y="90"/>
                </a:cxn>
                <a:cxn ang="0">
                  <a:pos x="18" y="82"/>
                </a:cxn>
                <a:cxn ang="0">
                  <a:pos x="37" y="31"/>
                </a:cxn>
                <a:cxn ang="0">
                  <a:pos x="37" y="129"/>
                </a:cxn>
                <a:cxn ang="0">
                  <a:pos x="37" y="204"/>
                </a:cxn>
                <a:cxn ang="0">
                  <a:pos x="38" y="209"/>
                </a:cxn>
                <a:cxn ang="0">
                  <a:pos x="42" y="213"/>
                </a:cxn>
                <a:cxn ang="0">
                  <a:pos x="47" y="213"/>
                </a:cxn>
                <a:cxn ang="0">
                  <a:pos x="55" y="209"/>
                </a:cxn>
                <a:cxn ang="0">
                  <a:pos x="56" y="205"/>
                </a:cxn>
                <a:cxn ang="0">
                  <a:pos x="63" y="129"/>
                </a:cxn>
                <a:cxn ang="0">
                  <a:pos x="63" y="207"/>
                </a:cxn>
                <a:cxn ang="0">
                  <a:pos x="64" y="209"/>
                </a:cxn>
                <a:cxn ang="0">
                  <a:pos x="72" y="213"/>
                </a:cxn>
                <a:cxn ang="0">
                  <a:pos x="73" y="213"/>
                </a:cxn>
                <a:cxn ang="0">
                  <a:pos x="81" y="209"/>
                </a:cxn>
                <a:cxn ang="0">
                  <a:pos x="83" y="203"/>
                </a:cxn>
                <a:cxn ang="0">
                  <a:pos x="108" y="130"/>
                </a:cxn>
                <a:cxn ang="0">
                  <a:pos x="85" y="31"/>
                </a:cxn>
                <a:cxn ang="0">
                  <a:pos x="102" y="87"/>
                </a:cxn>
                <a:cxn ang="0">
                  <a:pos x="107" y="92"/>
                </a:cxn>
                <a:cxn ang="0">
                  <a:pos x="112" y="92"/>
                </a:cxn>
                <a:cxn ang="0">
                  <a:pos x="114" y="92"/>
                </a:cxn>
                <a:cxn ang="0">
                  <a:pos x="119" y="86"/>
                </a:cxn>
                <a:cxn ang="0">
                  <a:pos x="118" y="78"/>
                </a:cxn>
              </a:cxnLst>
              <a:rect l="0" t="0" r="r" b="b"/>
              <a:pathLst>
                <a:path w="119" h="213">
                  <a:moveTo>
                    <a:pt x="118" y="78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99" y="16"/>
                  </a:lnTo>
                  <a:lnTo>
                    <a:pt x="95" y="9"/>
                  </a:lnTo>
                  <a:lnTo>
                    <a:pt x="91" y="7"/>
                  </a:lnTo>
                  <a:lnTo>
                    <a:pt x="87" y="4"/>
                  </a:lnTo>
                  <a:lnTo>
                    <a:pt x="81" y="1"/>
                  </a:lnTo>
                  <a:lnTo>
                    <a:pt x="76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0" y="4"/>
                  </a:lnTo>
                  <a:lnTo>
                    <a:pt x="26" y="7"/>
                  </a:lnTo>
                  <a:lnTo>
                    <a:pt x="22" y="11"/>
                  </a:lnTo>
                  <a:lnTo>
                    <a:pt x="20" y="16"/>
                  </a:lnTo>
                  <a:lnTo>
                    <a:pt x="17" y="24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0" y="80"/>
                  </a:lnTo>
                  <a:lnTo>
                    <a:pt x="0" y="86"/>
                  </a:lnTo>
                  <a:lnTo>
                    <a:pt x="0" y="87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8" y="94"/>
                  </a:lnTo>
                  <a:lnTo>
                    <a:pt x="10" y="92"/>
                  </a:lnTo>
                  <a:lnTo>
                    <a:pt x="13" y="91"/>
                  </a:lnTo>
                  <a:lnTo>
                    <a:pt x="14" y="90"/>
                  </a:lnTo>
                  <a:lnTo>
                    <a:pt x="17" y="86"/>
                  </a:lnTo>
                  <a:lnTo>
                    <a:pt x="18" y="82"/>
                  </a:lnTo>
                  <a:lnTo>
                    <a:pt x="33" y="31"/>
                  </a:lnTo>
                  <a:lnTo>
                    <a:pt x="37" y="31"/>
                  </a:lnTo>
                  <a:lnTo>
                    <a:pt x="9" y="129"/>
                  </a:lnTo>
                  <a:lnTo>
                    <a:pt x="37" y="129"/>
                  </a:lnTo>
                  <a:lnTo>
                    <a:pt x="37" y="204"/>
                  </a:lnTo>
                  <a:lnTo>
                    <a:pt x="37" y="204"/>
                  </a:lnTo>
                  <a:lnTo>
                    <a:pt x="37" y="205"/>
                  </a:lnTo>
                  <a:lnTo>
                    <a:pt x="38" y="209"/>
                  </a:lnTo>
                  <a:lnTo>
                    <a:pt x="41" y="212"/>
                  </a:lnTo>
                  <a:lnTo>
                    <a:pt x="42" y="213"/>
                  </a:lnTo>
                  <a:lnTo>
                    <a:pt x="47" y="213"/>
                  </a:lnTo>
                  <a:lnTo>
                    <a:pt x="47" y="213"/>
                  </a:lnTo>
                  <a:lnTo>
                    <a:pt x="52" y="212"/>
                  </a:lnTo>
                  <a:lnTo>
                    <a:pt x="55" y="209"/>
                  </a:lnTo>
                  <a:lnTo>
                    <a:pt x="56" y="208"/>
                  </a:lnTo>
                  <a:lnTo>
                    <a:pt x="56" y="205"/>
                  </a:lnTo>
                  <a:lnTo>
                    <a:pt x="56" y="129"/>
                  </a:lnTo>
                  <a:lnTo>
                    <a:pt x="63" y="129"/>
                  </a:lnTo>
                  <a:lnTo>
                    <a:pt x="63" y="207"/>
                  </a:lnTo>
                  <a:lnTo>
                    <a:pt x="63" y="207"/>
                  </a:lnTo>
                  <a:lnTo>
                    <a:pt x="63" y="207"/>
                  </a:lnTo>
                  <a:lnTo>
                    <a:pt x="64" y="209"/>
                  </a:lnTo>
                  <a:lnTo>
                    <a:pt x="67" y="212"/>
                  </a:lnTo>
                  <a:lnTo>
                    <a:pt x="72" y="213"/>
                  </a:lnTo>
                  <a:lnTo>
                    <a:pt x="72" y="213"/>
                  </a:lnTo>
                  <a:lnTo>
                    <a:pt x="73" y="213"/>
                  </a:lnTo>
                  <a:lnTo>
                    <a:pt x="77" y="212"/>
                  </a:lnTo>
                  <a:lnTo>
                    <a:pt x="81" y="209"/>
                  </a:lnTo>
                  <a:lnTo>
                    <a:pt x="81" y="207"/>
                  </a:lnTo>
                  <a:lnTo>
                    <a:pt x="83" y="203"/>
                  </a:lnTo>
                  <a:lnTo>
                    <a:pt x="83" y="130"/>
                  </a:lnTo>
                  <a:lnTo>
                    <a:pt x="108" y="130"/>
                  </a:lnTo>
                  <a:lnTo>
                    <a:pt x="81" y="31"/>
                  </a:lnTo>
                  <a:lnTo>
                    <a:pt x="85" y="31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4" y="91"/>
                  </a:lnTo>
                  <a:lnTo>
                    <a:pt x="107" y="92"/>
                  </a:lnTo>
                  <a:lnTo>
                    <a:pt x="110" y="92"/>
                  </a:lnTo>
                  <a:lnTo>
                    <a:pt x="112" y="92"/>
                  </a:lnTo>
                  <a:lnTo>
                    <a:pt x="112" y="92"/>
                  </a:lnTo>
                  <a:lnTo>
                    <a:pt x="114" y="92"/>
                  </a:lnTo>
                  <a:lnTo>
                    <a:pt x="116" y="90"/>
                  </a:lnTo>
                  <a:lnTo>
                    <a:pt x="119" y="86"/>
                  </a:lnTo>
                  <a:lnTo>
                    <a:pt x="119" y="83"/>
                  </a:lnTo>
                  <a:lnTo>
                    <a:pt x="118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9">
              <a:extLst>
                <a:ext uri="{FF2B5EF4-FFF2-40B4-BE49-F238E27FC236}">
                  <a16:creationId xmlns:a16="http://schemas.microsoft.com/office/drawing/2014/main" id="{831F9708-C407-4C6F-A828-F1BE04CA6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475" y="4710113"/>
              <a:ext cx="95250" cy="169863"/>
            </a:xfrm>
            <a:custGeom>
              <a:avLst/>
              <a:gdLst/>
              <a:ahLst/>
              <a:cxnLst>
                <a:cxn ang="0">
                  <a:pos x="100" y="19"/>
                </a:cxn>
                <a:cxn ang="0">
                  <a:pos x="99" y="16"/>
                </a:cxn>
                <a:cxn ang="0">
                  <a:pos x="91" y="7"/>
                </a:cxn>
                <a:cxn ang="0">
                  <a:pos x="81" y="1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26" y="7"/>
                </a:cxn>
                <a:cxn ang="0">
                  <a:pos x="20" y="16"/>
                </a:cxn>
                <a:cxn ang="0">
                  <a:pos x="1" y="79"/>
                </a:cxn>
                <a:cxn ang="0">
                  <a:pos x="0" y="80"/>
                </a:cxn>
                <a:cxn ang="0">
                  <a:pos x="0" y="87"/>
                </a:cxn>
                <a:cxn ang="0">
                  <a:pos x="2" y="91"/>
                </a:cxn>
                <a:cxn ang="0">
                  <a:pos x="6" y="92"/>
                </a:cxn>
                <a:cxn ang="0">
                  <a:pos x="10" y="92"/>
                </a:cxn>
                <a:cxn ang="0">
                  <a:pos x="14" y="90"/>
                </a:cxn>
                <a:cxn ang="0">
                  <a:pos x="18" y="82"/>
                </a:cxn>
                <a:cxn ang="0">
                  <a:pos x="37" y="31"/>
                </a:cxn>
                <a:cxn ang="0">
                  <a:pos x="37" y="129"/>
                </a:cxn>
                <a:cxn ang="0">
                  <a:pos x="37" y="204"/>
                </a:cxn>
                <a:cxn ang="0">
                  <a:pos x="38" y="209"/>
                </a:cxn>
                <a:cxn ang="0">
                  <a:pos x="42" y="213"/>
                </a:cxn>
                <a:cxn ang="0">
                  <a:pos x="47" y="213"/>
                </a:cxn>
                <a:cxn ang="0">
                  <a:pos x="55" y="209"/>
                </a:cxn>
                <a:cxn ang="0">
                  <a:pos x="56" y="205"/>
                </a:cxn>
                <a:cxn ang="0">
                  <a:pos x="63" y="129"/>
                </a:cxn>
                <a:cxn ang="0">
                  <a:pos x="63" y="207"/>
                </a:cxn>
                <a:cxn ang="0">
                  <a:pos x="64" y="209"/>
                </a:cxn>
                <a:cxn ang="0">
                  <a:pos x="72" y="213"/>
                </a:cxn>
                <a:cxn ang="0">
                  <a:pos x="73" y="213"/>
                </a:cxn>
                <a:cxn ang="0">
                  <a:pos x="81" y="209"/>
                </a:cxn>
                <a:cxn ang="0">
                  <a:pos x="83" y="203"/>
                </a:cxn>
                <a:cxn ang="0">
                  <a:pos x="108" y="130"/>
                </a:cxn>
                <a:cxn ang="0">
                  <a:pos x="85" y="31"/>
                </a:cxn>
                <a:cxn ang="0">
                  <a:pos x="102" y="87"/>
                </a:cxn>
                <a:cxn ang="0">
                  <a:pos x="107" y="92"/>
                </a:cxn>
                <a:cxn ang="0">
                  <a:pos x="112" y="92"/>
                </a:cxn>
                <a:cxn ang="0">
                  <a:pos x="114" y="92"/>
                </a:cxn>
                <a:cxn ang="0">
                  <a:pos x="119" y="86"/>
                </a:cxn>
                <a:cxn ang="0">
                  <a:pos x="118" y="78"/>
                </a:cxn>
              </a:cxnLst>
              <a:rect l="0" t="0" r="r" b="b"/>
              <a:pathLst>
                <a:path w="119" h="213">
                  <a:moveTo>
                    <a:pt x="118" y="78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99" y="16"/>
                  </a:lnTo>
                  <a:lnTo>
                    <a:pt x="95" y="9"/>
                  </a:lnTo>
                  <a:lnTo>
                    <a:pt x="91" y="7"/>
                  </a:lnTo>
                  <a:lnTo>
                    <a:pt x="87" y="4"/>
                  </a:lnTo>
                  <a:lnTo>
                    <a:pt x="81" y="1"/>
                  </a:lnTo>
                  <a:lnTo>
                    <a:pt x="76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0" y="4"/>
                  </a:lnTo>
                  <a:lnTo>
                    <a:pt x="26" y="7"/>
                  </a:lnTo>
                  <a:lnTo>
                    <a:pt x="22" y="11"/>
                  </a:lnTo>
                  <a:lnTo>
                    <a:pt x="20" y="16"/>
                  </a:lnTo>
                  <a:lnTo>
                    <a:pt x="17" y="24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0" y="80"/>
                  </a:lnTo>
                  <a:lnTo>
                    <a:pt x="0" y="86"/>
                  </a:lnTo>
                  <a:lnTo>
                    <a:pt x="0" y="87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8" y="94"/>
                  </a:lnTo>
                  <a:lnTo>
                    <a:pt x="10" y="92"/>
                  </a:lnTo>
                  <a:lnTo>
                    <a:pt x="13" y="91"/>
                  </a:lnTo>
                  <a:lnTo>
                    <a:pt x="14" y="90"/>
                  </a:lnTo>
                  <a:lnTo>
                    <a:pt x="17" y="86"/>
                  </a:lnTo>
                  <a:lnTo>
                    <a:pt x="18" y="82"/>
                  </a:lnTo>
                  <a:lnTo>
                    <a:pt x="33" y="31"/>
                  </a:lnTo>
                  <a:lnTo>
                    <a:pt x="37" y="31"/>
                  </a:lnTo>
                  <a:lnTo>
                    <a:pt x="9" y="129"/>
                  </a:lnTo>
                  <a:lnTo>
                    <a:pt x="37" y="129"/>
                  </a:lnTo>
                  <a:lnTo>
                    <a:pt x="37" y="204"/>
                  </a:lnTo>
                  <a:lnTo>
                    <a:pt x="37" y="204"/>
                  </a:lnTo>
                  <a:lnTo>
                    <a:pt x="37" y="205"/>
                  </a:lnTo>
                  <a:lnTo>
                    <a:pt x="38" y="209"/>
                  </a:lnTo>
                  <a:lnTo>
                    <a:pt x="41" y="212"/>
                  </a:lnTo>
                  <a:lnTo>
                    <a:pt x="42" y="213"/>
                  </a:lnTo>
                  <a:lnTo>
                    <a:pt x="47" y="213"/>
                  </a:lnTo>
                  <a:lnTo>
                    <a:pt x="47" y="213"/>
                  </a:lnTo>
                  <a:lnTo>
                    <a:pt x="52" y="212"/>
                  </a:lnTo>
                  <a:lnTo>
                    <a:pt x="55" y="209"/>
                  </a:lnTo>
                  <a:lnTo>
                    <a:pt x="56" y="208"/>
                  </a:lnTo>
                  <a:lnTo>
                    <a:pt x="56" y="205"/>
                  </a:lnTo>
                  <a:lnTo>
                    <a:pt x="56" y="129"/>
                  </a:lnTo>
                  <a:lnTo>
                    <a:pt x="63" y="129"/>
                  </a:lnTo>
                  <a:lnTo>
                    <a:pt x="63" y="207"/>
                  </a:lnTo>
                  <a:lnTo>
                    <a:pt x="63" y="207"/>
                  </a:lnTo>
                  <a:lnTo>
                    <a:pt x="63" y="207"/>
                  </a:lnTo>
                  <a:lnTo>
                    <a:pt x="64" y="209"/>
                  </a:lnTo>
                  <a:lnTo>
                    <a:pt x="67" y="212"/>
                  </a:lnTo>
                  <a:lnTo>
                    <a:pt x="72" y="213"/>
                  </a:lnTo>
                  <a:lnTo>
                    <a:pt x="72" y="213"/>
                  </a:lnTo>
                  <a:lnTo>
                    <a:pt x="73" y="213"/>
                  </a:lnTo>
                  <a:lnTo>
                    <a:pt x="77" y="212"/>
                  </a:lnTo>
                  <a:lnTo>
                    <a:pt x="81" y="209"/>
                  </a:lnTo>
                  <a:lnTo>
                    <a:pt x="81" y="207"/>
                  </a:lnTo>
                  <a:lnTo>
                    <a:pt x="83" y="203"/>
                  </a:lnTo>
                  <a:lnTo>
                    <a:pt x="83" y="130"/>
                  </a:lnTo>
                  <a:lnTo>
                    <a:pt x="108" y="130"/>
                  </a:lnTo>
                  <a:lnTo>
                    <a:pt x="81" y="31"/>
                  </a:lnTo>
                  <a:lnTo>
                    <a:pt x="85" y="31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4" y="91"/>
                  </a:lnTo>
                  <a:lnTo>
                    <a:pt x="107" y="92"/>
                  </a:lnTo>
                  <a:lnTo>
                    <a:pt x="110" y="92"/>
                  </a:lnTo>
                  <a:lnTo>
                    <a:pt x="112" y="92"/>
                  </a:lnTo>
                  <a:lnTo>
                    <a:pt x="112" y="92"/>
                  </a:lnTo>
                  <a:lnTo>
                    <a:pt x="114" y="92"/>
                  </a:lnTo>
                  <a:lnTo>
                    <a:pt x="116" y="90"/>
                  </a:lnTo>
                  <a:lnTo>
                    <a:pt x="119" y="86"/>
                  </a:lnTo>
                  <a:lnTo>
                    <a:pt x="119" y="83"/>
                  </a:lnTo>
                  <a:lnTo>
                    <a:pt x="118" y="78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0">
              <a:extLst>
                <a:ext uri="{FF2B5EF4-FFF2-40B4-BE49-F238E27FC236}">
                  <a16:creationId xmlns:a16="http://schemas.microsoft.com/office/drawing/2014/main" id="{8B424B71-747F-43D7-A74C-D91608076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038" y="4672013"/>
              <a:ext cx="33337" cy="31750"/>
            </a:xfrm>
            <a:custGeom>
              <a:avLst/>
              <a:gdLst/>
              <a:ahLst/>
              <a:cxnLst>
                <a:cxn ang="0">
                  <a:pos x="20" y="42"/>
                </a:cxn>
                <a:cxn ang="0">
                  <a:pos x="20" y="42"/>
                </a:cxn>
                <a:cxn ang="0">
                  <a:pos x="16" y="42"/>
                </a:cxn>
                <a:cxn ang="0">
                  <a:pos x="12" y="40"/>
                </a:cxn>
                <a:cxn ang="0">
                  <a:pos x="5" y="35"/>
                </a:cxn>
                <a:cxn ang="0">
                  <a:pos x="1" y="28"/>
                </a:cxn>
                <a:cxn ang="0">
                  <a:pos x="0" y="2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16"/>
                </a:cxn>
                <a:cxn ang="0">
                  <a:pos x="1" y="14"/>
                </a:cxn>
                <a:cxn ang="0">
                  <a:pos x="5" y="7"/>
                </a:cxn>
                <a:cxn ang="0">
                  <a:pos x="12" y="1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4" y="0"/>
                </a:cxn>
                <a:cxn ang="0">
                  <a:pos x="28" y="1"/>
                </a:cxn>
                <a:cxn ang="0">
                  <a:pos x="34" y="7"/>
                </a:cxn>
                <a:cxn ang="0">
                  <a:pos x="39" y="14"/>
                </a:cxn>
                <a:cxn ang="0">
                  <a:pos x="40" y="16"/>
                </a:cxn>
                <a:cxn ang="0">
                  <a:pos x="41" y="22"/>
                </a:cxn>
                <a:cxn ang="0">
                  <a:pos x="41" y="22"/>
                </a:cxn>
                <a:cxn ang="0">
                  <a:pos x="40" y="26"/>
                </a:cxn>
                <a:cxn ang="0">
                  <a:pos x="39" y="28"/>
                </a:cxn>
                <a:cxn ang="0">
                  <a:pos x="34" y="35"/>
                </a:cxn>
                <a:cxn ang="0">
                  <a:pos x="28" y="40"/>
                </a:cxn>
                <a:cxn ang="0">
                  <a:pos x="24" y="42"/>
                </a:cxn>
                <a:cxn ang="0">
                  <a:pos x="20" y="42"/>
                </a:cxn>
              </a:cxnLst>
              <a:rect l="0" t="0" r="r" b="b"/>
              <a:pathLst>
                <a:path w="41" h="42">
                  <a:moveTo>
                    <a:pt x="20" y="42"/>
                  </a:moveTo>
                  <a:lnTo>
                    <a:pt x="20" y="42"/>
                  </a:lnTo>
                  <a:lnTo>
                    <a:pt x="16" y="42"/>
                  </a:lnTo>
                  <a:lnTo>
                    <a:pt x="12" y="40"/>
                  </a:lnTo>
                  <a:lnTo>
                    <a:pt x="5" y="35"/>
                  </a:lnTo>
                  <a:lnTo>
                    <a:pt x="1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1" y="14"/>
                  </a:lnTo>
                  <a:lnTo>
                    <a:pt x="5" y="7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4" y="7"/>
                  </a:lnTo>
                  <a:lnTo>
                    <a:pt x="39" y="14"/>
                  </a:lnTo>
                  <a:lnTo>
                    <a:pt x="40" y="16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0" y="26"/>
                  </a:lnTo>
                  <a:lnTo>
                    <a:pt x="39" y="28"/>
                  </a:lnTo>
                  <a:lnTo>
                    <a:pt x="34" y="35"/>
                  </a:lnTo>
                  <a:lnTo>
                    <a:pt x="28" y="40"/>
                  </a:lnTo>
                  <a:lnTo>
                    <a:pt x="24" y="42"/>
                  </a:lnTo>
                  <a:lnTo>
                    <a:pt x="20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1">
              <a:extLst>
                <a:ext uri="{FF2B5EF4-FFF2-40B4-BE49-F238E27FC236}">
                  <a16:creationId xmlns:a16="http://schemas.microsoft.com/office/drawing/2014/main" id="{E605C7FC-C5BE-45C8-8E06-5337193E0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038" y="4672013"/>
              <a:ext cx="33337" cy="31750"/>
            </a:xfrm>
            <a:custGeom>
              <a:avLst/>
              <a:gdLst/>
              <a:ahLst/>
              <a:cxnLst>
                <a:cxn ang="0">
                  <a:pos x="20" y="42"/>
                </a:cxn>
                <a:cxn ang="0">
                  <a:pos x="20" y="42"/>
                </a:cxn>
                <a:cxn ang="0">
                  <a:pos x="16" y="42"/>
                </a:cxn>
                <a:cxn ang="0">
                  <a:pos x="12" y="40"/>
                </a:cxn>
                <a:cxn ang="0">
                  <a:pos x="5" y="35"/>
                </a:cxn>
                <a:cxn ang="0">
                  <a:pos x="1" y="28"/>
                </a:cxn>
                <a:cxn ang="0">
                  <a:pos x="0" y="2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16"/>
                </a:cxn>
                <a:cxn ang="0">
                  <a:pos x="1" y="14"/>
                </a:cxn>
                <a:cxn ang="0">
                  <a:pos x="5" y="7"/>
                </a:cxn>
                <a:cxn ang="0">
                  <a:pos x="12" y="1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4" y="0"/>
                </a:cxn>
                <a:cxn ang="0">
                  <a:pos x="28" y="1"/>
                </a:cxn>
                <a:cxn ang="0">
                  <a:pos x="34" y="7"/>
                </a:cxn>
                <a:cxn ang="0">
                  <a:pos x="39" y="14"/>
                </a:cxn>
                <a:cxn ang="0">
                  <a:pos x="40" y="16"/>
                </a:cxn>
                <a:cxn ang="0">
                  <a:pos x="41" y="22"/>
                </a:cxn>
                <a:cxn ang="0">
                  <a:pos x="41" y="22"/>
                </a:cxn>
                <a:cxn ang="0">
                  <a:pos x="40" y="26"/>
                </a:cxn>
                <a:cxn ang="0">
                  <a:pos x="39" y="28"/>
                </a:cxn>
                <a:cxn ang="0">
                  <a:pos x="34" y="35"/>
                </a:cxn>
                <a:cxn ang="0">
                  <a:pos x="28" y="40"/>
                </a:cxn>
                <a:cxn ang="0">
                  <a:pos x="24" y="42"/>
                </a:cxn>
                <a:cxn ang="0">
                  <a:pos x="20" y="42"/>
                </a:cxn>
              </a:cxnLst>
              <a:rect l="0" t="0" r="r" b="b"/>
              <a:pathLst>
                <a:path w="41" h="42">
                  <a:moveTo>
                    <a:pt x="20" y="42"/>
                  </a:moveTo>
                  <a:lnTo>
                    <a:pt x="20" y="42"/>
                  </a:lnTo>
                  <a:lnTo>
                    <a:pt x="16" y="42"/>
                  </a:lnTo>
                  <a:lnTo>
                    <a:pt x="12" y="40"/>
                  </a:lnTo>
                  <a:lnTo>
                    <a:pt x="5" y="35"/>
                  </a:lnTo>
                  <a:lnTo>
                    <a:pt x="1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1" y="14"/>
                  </a:lnTo>
                  <a:lnTo>
                    <a:pt x="5" y="7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4" y="7"/>
                  </a:lnTo>
                  <a:lnTo>
                    <a:pt x="39" y="14"/>
                  </a:lnTo>
                  <a:lnTo>
                    <a:pt x="40" y="16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0" y="26"/>
                  </a:lnTo>
                  <a:lnTo>
                    <a:pt x="39" y="28"/>
                  </a:lnTo>
                  <a:lnTo>
                    <a:pt x="34" y="35"/>
                  </a:lnTo>
                  <a:lnTo>
                    <a:pt x="28" y="40"/>
                  </a:lnTo>
                  <a:lnTo>
                    <a:pt x="24" y="42"/>
                  </a:lnTo>
                  <a:lnTo>
                    <a:pt x="20" y="42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2">
              <a:extLst>
                <a:ext uri="{FF2B5EF4-FFF2-40B4-BE49-F238E27FC236}">
                  <a16:creationId xmlns:a16="http://schemas.microsoft.com/office/drawing/2014/main" id="{BF9417A0-3E9E-4E1D-831F-0C5F1B825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4710113"/>
              <a:ext cx="77787" cy="165100"/>
            </a:xfrm>
            <a:custGeom>
              <a:avLst/>
              <a:gdLst/>
              <a:ahLst/>
              <a:cxnLst>
                <a:cxn ang="0">
                  <a:pos x="10" y="101"/>
                </a:cxn>
                <a:cxn ang="0">
                  <a:pos x="14" y="100"/>
                </a:cxn>
                <a:cxn ang="0">
                  <a:pos x="18" y="94"/>
                </a:cxn>
                <a:cxn ang="0">
                  <a:pos x="18" y="33"/>
                </a:cxn>
                <a:cxn ang="0">
                  <a:pos x="23" y="194"/>
                </a:cxn>
                <a:cxn ang="0">
                  <a:pos x="23" y="197"/>
                </a:cxn>
                <a:cxn ang="0">
                  <a:pos x="26" y="205"/>
                </a:cxn>
                <a:cxn ang="0">
                  <a:pos x="30" y="209"/>
                </a:cxn>
                <a:cxn ang="0">
                  <a:pos x="35" y="210"/>
                </a:cxn>
                <a:cxn ang="0">
                  <a:pos x="41" y="207"/>
                </a:cxn>
                <a:cxn ang="0">
                  <a:pos x="46" y="203"/>
                </a:cxn>
                <a:cxn ang="0">
                  <a:pos x="47" y="194"/>
                </a:cxn>
                <a:cxn ang="0">
                  <a:pos x="51" y="103"/>
                </a:cxn>
                <a:cxn ang="0">
                  <a:pos x="51" y="194"/>
                </a:cxn>
                <a:cxn ang="0">
                  <a:pos x="53" y="203"/>
                </a:cxn>
                <a:cxn ang="0">
                  <a:pos x="58" y="207"/>
                </a:cxn>
                <a:cxn ang="0">
                  <a:pos x="65" y="210"/>
                </a:cxn>
                <a:cxn ang="0">
                  <a:pos x="69" y="209"/>
                </a:cxn>
                <a:cxn ang="0">
                  <a:pos x="74" y="205"/>
                </a:cxn>
                <a:cxn ang="0">
                  <a:pos x="76" y="197"/>
                </a:cxn>
                <a:cxn ang="0">
                  <a:pos x="76" y="33"/>
                </a:cxn>
                <a:cxn ang="0">
                  <a:pos x="81" y="90"/>
                </a:cxn>
                <a:cxn ang="0">
                  <a:pos x="81" y="94"/>
                </a:cxn>
                <a:cxn ang="0">
                  <a:pos x="85" y="100"/>
                </a:cxn>
                <a:cxn ang="0">
                  <a:pos x="89" y="101"/>
                </a:cxn>
                <a:cxn ang="0">
                  <a:pos x="93" y="101"/>
                </a:cxn>
                <a:cxn ang="0">
                  <a:pos x="98" y="96"/>
                </a:cxn>
                <a:cxn ang="0">
                  <a:pos x="98" y="90"/>
                </a:cxn>
                <a:cxn ang="0">
                  <a:pos x="98" y="27"/>
                </a:cxn>
                <a:cxn ang="0">
                  <a:pos x="96" y="11"/>
                </a:cxn>
                <a:cxn ang="0">
                  <a:pos x="88" y="4"/>
                </a:cxn>
                <a:cxn ang="0">
                  <a:pos x="81" y="0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1" y="4"/>
                </a:cxn>
                <a:cxn ang="0">
                  <a:pos x="3" y="11"/>
                </a:cxn>
                <a:cxn ang="0">
                  <a:pos x="0" y="27"/>
                </a:cxn>
                <a:cxn ang="0">
                  <a:pos x="0" y="90"/>
                </a:cxn>
                <a:cxn ang="0">
                  <a:pos x="0" y="96"/>
                </a:cxn>
                <a:cxn ang="0">
                  <a:pos x="6" y="101"/>
                </a:cxn>
              </a:cxnLst>
              <a:rect l="0" t="0" r="r" b="b"/>
              <a:pathLst>
                <a:path w="98" h="210">
                  <a:moveTo>
                    <a:pt x="10" y="101"/>
                  </a:moveTo>
                  <a:lnTo>
                    <a:pt x="10" y="101"/>
                  </a:lnTo>
                  <a:lnTo>
                    <a:pt x="11" y="101"/>
                  </a:lnTo>
                  <a:lnTo>
                    <a:pt x="14" y="100"/>
                  </a:lnTo>
                  <a:lnTo>
                    <a:pt x="17" y="97"/>
                  </a:lnTo>
                  <a:lnTo>
                    <a:pt x="18" y="94"/>
                  </a:lnTo>
                  <a:lnTo>
                    <a:pt x="18" y="90"/>
                  </a:lnTo>
                  <a:lnTo>
                    <a:pt x="18" y="33"/>
                  </a:lnTo>
                  <a:lnTo>
                    <a:pt x="23" y="33"/>
                  </a:lnTo>
                  <a:lnTo>
                    <a:pt x="23" y="194"/>
                  </a:lnTo>
                  <a:lnTo>
                    <a:pt x="23" y="194"/>
                  </a:lnTo>
                  <a:lnTo>
                    <a:pt x="23" y="197"/>
                  </a:lnTo>
                  <a:lnTo>
                    <a:pt x="25" y="202"/>
                  </a:lnTo>
                  <a:lnTo>
                    <a:pt x="26" y="205"/>
                  </a:lnTo>
                  <a:lnTo>
                    <a:pt x="27" y="207"/>
                  </a:lnTo>
                  <a:lnTo>
                    <a:pt x="30" y="209"/>
                  </a:lnTo>
                  <a:lnTo>
                    <a:pt x="35" y="210"/>
                  </a:lnTo>
                  <a:lnTo>
                    <a:pt x="35" y="210"/>
                  </a:lnTo>
                  <a:lnTo>
                    <a:pt x="37" y="210"/>
                  </a:lnTo>
                  <a:lnTo>
                    <a:pt x="41" y="207"/>
                  </a:lnTo>
                  <a:lnTo>
                    <a:pt x="43" y="206"/>
                  </a:lnTo>
                  <a:lnTo>
                    <a:pt x="46" y="203"/>
                  </a:lnTo>
                  <a:lnTo>
                    <a:pt x="47" y="199"/>
                  </a:lnTo>
                  <a:lnTo>
                    <a:pt x="47" y="194"/>
                  </a:lnTo>
                  <a:lnTo>
                    <a:pt x="47" y="103"/>
                  </a:lnTo>
                  <a:lnTo>
                    <a:pt x="51" y="103"/>
                  </a:lnTo>
                  <a:lnTo>
                    <a:pt x="51" y="194"/>
                  </a:lnTo>
                  <a:lnTo>
                    <a:pt x="51" y="194"/>
                  </a:lnTo>
                  <a:lnTo>
                    <a:pt x="51" y="199"/>
                  </a:lnTo>
                  <a:lnTo>
                    <a:pt x="53" y="203"/>
                  </a:lnTo>
                  <a:lnTo>
                    <a:pt x="55" y="206"/>
                  </a:lnTo>
                  <a:lnTo>
                    <a:pt x="58" y="207"/>
                  </a:lnTo>
                  <a:lnTo>
                    <a:pt x="62" y="210"/>
                  </a:lnTo>
                  <a:lnTo>
                    <a:pt x="65" y="210"/>
                  </a:lnTo>
                  <a:lnTo>
                    <a:pt x="65" y="210"/>
                  </a:lnTo>
                  <a:lnTo>
                    <a:pt x="69" y="209"/>
                  </a:lnTo>
                  <a:lnTo>
                    <a:pt x="72" y="207"/>
                  </a:lnTo>
                  <a:lnTo>
                    <a:pt x="74" y="205"/>
                  </a:lnTo>
                  <a:lnTo>
                    <a:pt x="76" y="202"/>
                  </a:lnTo>
                  <a:lnTo>
                    <a:pt x="76" y="197"/>
                  </a:lnTo>
                  <a:lnTo>
                    <a:pt x="76" y="194"/>
                  </a:lnTo>
                  <a:lnTo>
                    <a:pt x="76" y="33"/>
                  </a:lnTo>
                  <a:lnTo>
                    <a:pt x="81" y="33"/>
                  </a:lnTo>
                  <a:lnTo>
                    <a:pt x="81" y="90"/>
                  </a:lnTo>
                  <a:lnTo>
                    <a:pt x="81" y="90"/>
                  </a:lnTo>
                  <a:lnTo>
                    <a:pt x="81" y="94"/>
                  </a:lnTo>
                  <a:lnTo>
                    <a:pt x="82" y="97"/>
                  </a:lnTo>
                  <a:lnTo>
                    <a:pt x="85" y="100"/>
                  </a:lnTo>
                  <a:lnTo>
                    <a:pt x="88" y="101"/>
                  </a:lnTo>
                  <a:lnTo>
                    <a:pt x="89" y="101"/>
                  </a:lnTo>
                  <a:lnTo>
                    <a:pt x="89" y="101"/>
                  </a:lnTo>
                  <a:lnTo>
                    <a:pt x="93" y="101"/>
                  </a:lnTo>
                  <a:lnTo>
                    <a:pt x="96" y="100"/>
                  </a:lnTo>
                  <a:lnTo>
                    <a:pt x="98" y="96"/>
                  </a:lnTo>
                  <a:lnTo>
                    <a:pt x="98" y="93"/>
                  </a:lnTo>
                  <a:lnTo>
                    <a:pt x="98" y="90"/>
                  </a:lnTo>
                  <a:lnTo>
                    <a:pt x="98" y="27"/>
                  </a:lnTo>
                  <a:lnTo>
                    <a:pt x="98" y="27"/>
                  </a:lnTo>
                  <a:lnTo>
                    <a:pt x="98" y="18"/>
                  </a:lnTo>
                  <a:lnTo>
                    <a:pt x="96" y="11"/>
                  </a:lnTo>
                  <a:lnTo>
                    <a:pt x="92" y="7"/>
                  </a:lnTo>
                  <a:lnTo>
                    <a:pt x="88" y="4"/>
                  </a:lnTo>
                  <a:lnTo>
                    <a:pt x="84" y="2"/>
                  </a:lnTo>
                  <a:lnTo>
                    <a:pt x="81" y="0"/>
                  </a:lnTo>
                  <a:lnTo>
                    <a:pt x="77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5" y="2"/>
                  </a:lnTo>
                  <a:lnTo>
                    <a:pt x="11" y="4"/>
                  </a:lnTo>
                  <a:lnTo>
                    <a:pt x="7" y="7"/>
                  </a:lnTo>
                  <a:lnTo>
                    <a:pt x="3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6"/>
                  </a:lnTo>
                  <a:lnTo>
                    <a:pt x="4" y="100"/>
                  </a:lnTo>
                  <a:lnTo>
                    <a:pt x="6" y="101"/>
                  </a:lnTo>
                  <a:lnTo>
                    <a:pt x="10" y="10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3">
              <a:extLst>
                <a:ext uri="{FF2B5EF4-FFF2-40B4-BE49-F238E27FC236}">
                  <a16:creationId xmlns:a16="http://schemas.microsoft.com/office/drawing/2014/main" id="{826DAB78-268D-48E0-84E4-096A03262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4710113"/>
              <a:ext cx="77787" cy="165100"/>
            </a:xfrm>
            <a:custGeom>
              <a:avLst/>
              <a:gdLst/>
              <a:ahLst/>
              <a:cxnLst>
                <a:cxn ang="0">
                  <a:pos x="10" y="101"/>
                </a:cxn>
                <a:cxn ang="0">
                  <a:pos x="14" y="100"/>
                </a:cxn>
                <a:cxn ang="0">
                  <a:pos x="18" y="94"/>
                </a:cxn>
                <a:cxn ang="0">
                  <a:pos x="18" y="33"/>
                </a:cxn>
                <a:cxn ang="0">
                  <a:pos x="23" y="194"/>
                </a:cxn>
                <a:cxn ang="0">
                  <a:pos x="23" y="197"/>
                </a:cxn>
                <a:cxn ang="0">
                  <a:pos x="26" y="205"/>
                </a:cxn>
                <a:cxn ang="0">
                  <a:pos x="30" y="209"/>
                </a:cxn>
                <a:cxn ang="0">
                  <a:pos x="35" y="210"/>
                </a:cxn>
                <a:cxn ang="0">
                  <a:pos x="41" y="207"/>
                </a:cxn>
                <a:cxn ang="0">
                  <a:pos x="46" y="203"/>
                </a:cxn>
                <a:cxn ang="0">
                  <a:pos x="47" y="194"/>
                </a:cxn>
                <a:cxn ang="0">
                  <a:pos x="51" y="103"/>
                </a:cxn>
                <a:cxn ang="0">
                  <a:pos x="51" y="194"/>
                </a:cxn>
                <a:cxn ang="0">
                  <a:pos x="53" y="203"/>
                </a:cxn>
                <a:cxn ang="0">
                  <a:pos x="58" y="207"/>
                </a:cxn>
                <a:cxn ang="0">
                  <a:pos x="65" y="210"/>
                </a:cxn>
                <a:cxn ang="0">
                  <a:pos x="69" y="209"/>
                </a:cxn>
                <a:cxn ang="0">
                  <a:pos x="74" y="205"/>
                </a:cxn>
                <a:cxn ang="0">
                  <a:pos x="76" y="197"/>
                </a:cxn>
                <a:cxn ang="0">
                  <a:pos x="76" y="33"/>
                </a:cxn>
                <a:cxn ang="0">
                  <a:pos x="81" y="90"/>
                </a:cxn>
                <a:cxn ang="0">
                  <a:pos x="81" y="94"/>
                </a:cxn>
                <a:cxn ang="0">
                  <a:pos x="85" y="100"/>
                </a:cxn>
                <a:cxn ang="0">
                  <a:pos x="89" y="101"/>
                </a:cxn>
                <a:cxn ang="0">
                  <a:pos x="93" y="101"/>
                </a:cxn>
                <a:cxn ang="0">
                  <a:pos x="98" y="96"/>
                </a:cxn>
                <a:cxn ang="0">
                  <a:pos x="98" y="90"/>
                </a:cxn>
                <a:cxn ang="0">
                  <a:pos x="98" y="27"/>
                </a:cxn>
                <a:cxn ang="0">
                  <a:pos x="96" y="11"/>
                </a:cxn>
                <a:cxn ang="0">
                  <a:pos x="88" y="4"/>
                </a:cxn>
                <a:cxn ang="0">
                  <a:pos x="81" y="0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1" y="4"/>
                </a:cxn>
                <a:cxn ang="0">
                  <a:pos x="3" y="11"/>
                </a:cxn>
                <a:cxn ang="0">
                  <a:pos x="0" y="27"/>
                </a:cxn>
                <a:cxn ang="0">
                  <a:pos x="0" y="90"/>
                </a:cxn>
                <a:cxn ang="0">
                  <a:pos x="0" y="96"/>
                </a:cxn>
                <a:cxn ang="0">
                  <a:pos x="6" y="101"/>
                </a:cxn>
              </a:cxnLst>
              <a:rect l="0" t="0" r="r" b="b"/>
              <a:pathLst>
                <a:path w="98" h="210">
                  <a:moveTo>
                    <a:pt x="10" y="101"/>
                  </a:moveTo>
                  <a:lnTo>
                    <a:pt x="10" y="101"/>
                  </a:lnTo>
                  <a:lnTo>
                    <a:pt x="11" y="101"/>
                  </a:lnTo>
                  <a:lnTo>
                    <a:pt x="14" y="100"/>
                  </a:lnTo>
                  <a:lnTo>
                    <a:pt x="17" y="97"/>
                  </a:lnTo>
                  <a:lnTo>
                    <a:pt x="18" y="94"/>
                  </a:lnTo>
                  <a:lnTo>
                    <a:pt x="18" y="90"/>
                  </a:lnTo>
                  <a:lnTo>
                    <a:pt x="18" y="33"/>
                  </a:lnTo>
                  <a:lnTo>
                    <a:pt x="23" y="33"/>
                  </a:lnTo>
                  <a:lnTo>
                    <a:pt x="23" y="194"/>
                  </a:lnTo>
                  <a:lnTo>
                    <a:pt x="23" y="194"/>
                  </a:lnTo>
                  <a:lnTo>
                    <a:pt x="23" y="197"/>
                  </a:lnTo>
                  <a:lnTo>
                    <a:pt x="25" y="202"/>
                  </a:lnTo>
                  <a:lnTo>
                    <a:pt x="26" y="205"/>
                  </a:lnTo>
                  <a:lnTo>
                    <a:pt x="27" y="207"/>
                  </a:lnTo>
                  <a:lnTo>
                    <a:pt x="30" y="209"/>
                  </a:lnTo>
                  <a:lnTo>
                    <a:pt x="35" y="210"/>
                  </a:lnTo>
                  <a:lnTo>
                    <a:pt x="35" y="210"/>
                  </a:lnTo>
                  <a:lnTo>
                    <a:pt x="37" y="210"/>
                  </a:lnTo>
                  <a:lnTo>
                    <a:pt x="41" y="207"/>
                  </a:lnTo>
                  <a:lnTo>
                    <a:pt x="43" y="206"/>
                  </a:lnTo>
                  <a:lnTo>
                    <a:pt x="46" y="203"/>
                  </a:lnTo>
                  <a:lnTo>
                    <a:pt x="47" y="199"/>
                  </a:lnTo>
                  <a:lnTo>
                    <a:pt x="47" y="194"/>
                  </a:lnTo>
                  <a:lnTo>
                    <a:pt x="47" y="103"/>
                  </a:lnTo>
                  <a:lnTo>
                    <a:pt x="51" y="103"/>
                  </a:lnTo>
                  <a:lnTo>
                    <a:pt x="51" y="194"/>
                  </a:lnTo>
                  <a:lnTo>
                    <a:pt x="51" y="194"/>
                  </a:lnTo>
                  <a:lnTo>
                    <a:pt x="51" y="199"/>
                  </a:lnTo>
                  <a:lnTo>
                    <a:pt x="53" y="203"/>
                  </a:lnTo>
                  <a:lnTo>
                    <a:pt x="55" y="206"/>
                  </a:lnTo>
                  <a:lnTo>
                    <a:pt x="58" y="207"/>
                  </a:lnTo>
                  <a:lnTo>
                    <a:pt x="62" y="210"/>
                  </a:lnTo>
                  <a:lnTo>
                    <a:pt x="65" y="210"/>
                  </a:lnTo>
                  <a:lnTo>
                    <a:pt x="65" y="210"/>
                  </a:lnTo>
                  <a:lnTo>
                    <a:pt x="69" y="209"/>
                  </a:lnTo>
                  <a:lnTo>
                    <a:pt x="72" y="207"/>
                  </a:lnTo>
                  <a:lnTo>
                    <a:pt x="74" y="205"/>
                  </a:lnTo>
                  <a:lnTo>
                    <a:pt x="76" y="202"/>
                  </a:lnTo>
                  <a:lnTo>
                    <a:pt x="76" y="197"/>
                  </a:lnTo>
                  <a:lnTo>
                    <a:pt x="76" y="194"/>
                  </a:lnTo>
                  <a:lnTo>
                    <a:pt x="76" y="33"/>
                  </a:lnTo>
                  <a:lnTo>
                    <a:pt x="81" y="33"/>
                  </a:lnTo>
                  <a:lnTo>
                    <a:pt x="81" y="90"/>
                  </a:lnTo>
                  <a:lnTo>
                    <a:pt x="81" y="90"/>
                  </a:lnTo>
                  <a:lnTo>
                    <a:pt x="81" y="94"/>
                  </a:lnTo>
                  <a:lnTo>
                    <a:pt x="82" y="97"/>
                  </a:lnTo>
                  <a:lnTo>
                    <a:pt x="85" y="100"/>
                  </a:lnTo>
                  <a:lnTo>
                    <a:pt x="88" y="101"/>
                  </a:lnTo>
                  <a:lnTo>
                    <a:pt x="89" y="101"/>
                  </a:lnTo>
                  <a:lnTo>
                    <a:pt x="89" y="101"/>
                  </a:lnTo>
                  <a:lnTo>
                    <a:pt x="93" y="101"/>
                  </a:lnTo>
                  <a:lnTo>
                    <a:pt x="96" y="100"/>
                  </a:lnTo>
                  <a:lnTo>
                    <a:pt x="98" y="96"/>
                  </a:lnTo>
                  <a:lnTo>
                    <a:pt x="98" y="93"/>
                  </a:lnTo>
                  <a:lnTo>
                    <a:pt x="98" y="90"/>
                  </a:lnTo>
                  <a:lnTo>
                    <a:pt x="98" y="27"/>
                  </a:lnTo>
                  <a:lnTo>
                    <a:pt x="98" y="27"/>
                  </a:lnTo>
                  <a:lnTo>
                    <a:pt x="98" y="18"/>
                  </a:lnTo>
                  <a:lnTo>
                    <a:pt x="96" y="11"/>
                  </a:lnTo>
                  <a:lnTo>
                    <a:pt x="92" y="7"/>
                  </a:lnTo>
                  <a:lnTo>
                    <a:pt x="88" y="4"/>
                  </a:lnTo>
                  <a:lnTo>
                    <a:pt x="84" y="2"/>
                  </a:lnTo>
                  <a:lnTo>
                    <a:pt x="81" y="0"/>
                  </a:lnTo>
                  <a:lnTo>
                    <a:pt x="77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5" y="2"/>
                  </a:lnTo>
                  <a:lnTo>
                    <a:pt x="11" y="4"/>
                  </a:lnTo>
                  <a:lnTo>
                    <a:pt x="7" y="7"/>
                  </a:lnTo>
                  <a:lnTo>
                    <a:pt x="3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6"/>
                  </a:lnTo>
                  <a:lnTo>
                    <a:pt x="4" y="100"/>
                  </a:lnTo>
                  <a:lnTo>
                    <a:pt x="6" y="101"/>
                  </a:lnTo>
                  <a:lnTo>
                    <a:pt x="10" y="10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94">
              <a:extLst>
                <a:ext uri="{FF2B5EF4-FFF2-40B4-BE49-F238E27FC236}">
                  <a16:creationId xmlns:a16="http://schemas.microsoft.com/office/drawing/2014/main" id="{AB8A6C98-A435-49FE-A9B9-6C82AA410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375" y="4672013"/>
              <a:ext cx="33337" cy="31750"/>
            </a:xfrm>
            <a:custGeom>
              <a:avLst/>
              <a:gdLst/>
              <a:ahLst/>
              <a:cxnLst>
                <a:cxn ang="0">
                  <a:pos x="21" y="42"/>
                </a:cxn>
                <a:cxn ang="0">
                  <a:pos x="21" y="42"/>
                </a:cxn>
                <a:cxn ang="0">
                  <a:pos x="17" y="42"/>
                </a:cxn>
                <a:cxn ang="0">
                  <a:pos x="13" y="40"/>
                </a:cxn>
                <a:cxn ang="0">
                  <a:pos x="6" y="35"/>
                </a:cxn>
                <a:cxn ang="0">
                  <a:pos x="2" y="28"/>
                </a:cxn>
                <a:cxn ang="0">
                  <a:pos x="0" y="2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16"/>
                </a:cxn>
                <a:cxn ang="0">
                  <a:pos x="2" y="14"/>
                </a:cxn>
                <a:cxn ang="0">
                  <a:pos x="6" y="7"/>
                </a:cxn>
                <a:cxn ang="0">
                  <a:pos x="13" y="1"/>
                </a:cxn>
                <a:cxn ang="0">
                  <a:pos x="17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25" y="0"/>
                </a:cxn>
                <a:cxn ang="0">
                  <a:pos x="29" y="1"/>
                </a:cxn>
                <a:cxn ang="0">
                  <a:pos x="35" y="7"/>
                </a:cxn>
                <a:cxn ang="0">
                  <a:pos x="39" y="14"/>
                </a:cxn>
                <a:cxn ang="0">
                  <a:pos x="41" y="16"/>
                </a:cxn>
                <a:cxn ang="0">
                  <a:pos x="42" y="22"/>
                </a:cxn>
                <a:cxn ang="0">
                  <a:pos x="42" y="22"/>
                </a:cxn>
                <a:cxn ang="0">
                  <a:pos x="41" y="26"/>
                </a:cxn>
                <a:cxn ang="0">
                  <a:pos x="39" y="28"/>
                </a:cxn>
                <a:cxn ang="0">
                  <a:pos x="35" y="35"/>
                </a:cxn>
                <a:cxn ang="0">
                  <a:pos x="29" y="40"/>
                </a:cxn>
                <a:cxn ang="0">
                  <a:pos x="25" y="42"/>
                </a:cxn>
                <a:cxn ang="0">
                  <a:pos x="21" y="42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lnTo>
                    <a:pt x="21" y="42"/>
                  </a:lnTo>
                  <a:lnTo>
                    <a:pt x="17" y="42"/>
                  </a:lnTo>
                  <a:lnTo>
                    <a:pt x="13" y="40"/>
                  </a:lnTo>
                  <a:lnTo>
                    <a:pt x="6" y="35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2" y="14"/>
                  </a:lnTo>
                  <a:lnTo>
                    <a:pt x="6" y="7"/>
                  </a:lnTo>
                  <a:lnTo>
                    <a:pt x="13" y="1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5" y="7"/>
                  </a:lnTo>
                  <a:lnTo>
                    <a:pt x="39" y="14"/>
                  </a:lnTo>
                  <a:lnTo>
                    <a:pt x="41" y="16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1" y="26"/>
                  </a:lnTo>
                  <a:lnTo>
                    <a:pt x="39" y="28"/>
                  </a:lnTo>
                  <a:lnTo>
                    <a:pt x="35" y="35"/>
                  </a:lnTo>
                  <a:lnTo>
                    <a:pt x="29" y="40"/>
                  </a:lnTo>
                  <a:lnTo>
                    <a:pt x="25" y="42"/>
                  </a:lnTo>
                  <a:lnTo>
                    <a:pt x="21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95">
              <a:extLst>
                <a:ext uri="{FF2B5EF4-FFF2-40B4-BE49-F238E27FC236}">
                  <a16:creationId xmlns:a16="http://schemas.microsoft.com/office/drawing/2014/main" id="{D1B0A6E4-6299-4A4D-A3AA-FC06E953B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375" y="4672013"/>
              <a:ext cx="33337" cy="31750"/>
            </a:xfrm>
            <a:custGeom>
              <a:avLst/>
              <a:gdLst/>
              <a:ahLst/>
              <a:cxnLst>
                <a:cxn ang="0">
                  <a:pos x="21" y="42"/>
                </a:cxn>
                <a:cxn ang="0">
                  <a:pos x="21" y="42"/>
                </a:cxn>
                <a:cxn ang="0">
                  <a:pos x="17" y="42"/>
                </a:cxn>
                <a:cxn ang="0">
                  <a:pos x="13" y="40"/>
                </a:cxn>
                <a:cxn ang="0">
                  <a:pos x="6" y="35"/>
                </a:cxn>
                <a:cxn ang="0">
                  <a:pos x="2" y="28"/>
                </a:cxn>
                <a:cxn ang="0">
                  <a:pos x="0" y="2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16"/>
                </a:cxn>
                <a:cxn ang="0">
                  <a:pos x="2" y="14"/>
                </a:cxn>
                <a:cxn ang="0">
                  <a:pos x="6" y="7"/>
                </a:cxn>
                <a:cxn ang="0">
                  <a:pos x="13" y="1"/>
                </a:cxn>
                <a:cxn ang="0">
                  <a:pos x="17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25" y="0"/>
                </a:cxn>
                <a:cxn ang="0">
                  <a:pos x="29" y="1"/>
                </a:cxn>
                <a:cxn ang="0">
                  <a:pos x="35" y="7"/>
                </a:cxn>
                <a:cxn ang="0">
                  <a:pos x="39" y="14"/>
                </a:cxn>
                <a:cxn ang="0">
                  <a:pos x="41" y="16"/>
                </a:cxn>
                <a:cxn ang="0">
                  <a:pos x="42" y="22"/>
                </a:cxn>
                <a:cxn ang="0">
                  <a:pos x="42" y="22"/>
                </a:cxn>
                <a:cxn ang="0">
                  <a:pos x="41" y="26"/>
                </a:cxn>
                <a:cxn ang="0">
                  <a:pos x="39" y="28"/>
                </a:cxn>
                <a:cxn ang="0">
                  <a:pos x="35" y="35"/>
                </a:cxn>
                <a:cxn ang="0">
                  <a:pos x="29" y="40"/>
                </a:cxn>
                <a:cxn ang="0">
                  <a:pos x="25" y="42"/>
                </a:cxn>
                <a:cxn ang="0">
                  <a:pos x="21" y="42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lnTo>
                    <a:pt x="21" y="42"/>
                  </a:lnTo>
                  <a:lnTo>
                    <a:pt x="17" y="42"/>
                  </a:lnTo>
                  <a:lnTo>
                    <a:pt x="13" y="40"/>
                  </a:lnTo>
                  <a:lnTo>
                    <a:pt x="6" y="35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2" y="14"/>
                  </a:lnTo>
                  <a:lnTo>
                    <a:pt x="6" y="7"/>
                  </a:lnTo>
                  <a:lnTo>
                    <a:pt x="13" y="1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5" y="7"/>
                  </a:lnTo>
                  <a:lnTo>
                    <a:pt x="39" y="14"/>
                  </a:lnTo>
                  <a:lnTo>
                    <a:pt x="41" y="16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1" y="26"/>
                  </a:lnTo>
                  <a:lnTo>
                    <a:pt x="39" y="28"/>
                  </a:lnTo>
                  <a:lnTo>
                    <a:pt x="35" y="35"/>
                  </a:lnTo>
                  <a:lnTo>
                    <a:pt x="29" y="40"/>
                  </a:lnTo>
                  <a:lnTo>
                    <a:pt x="25" y="42"/>
                  </a:lnTo>
                  <a:lnTo>
                    <a:pt x="21" y="42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6">
              <a:extLst>
                <a:ext uri="{FF2B5EF4-FFF2-40B4-BE49-F238E27FC236}">
                  <a16:creationId xmlns:a16="http://schemas.microsoft.com/office/drawing/2014/main" id="{B1076520-1CFD-412E-B83D-F4B2C0D48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50" y="4710113"/>
              <a:ext cx="77787" cy="165100"/>
            </a:xfrm>
            <a:custGeom>
              <a:avLst/>
              <a:gdLst/>
              <a:ahLst/>
              <a:cxnLst>
                <a:cxn ang="0">
                  <a:pos x="10" y="101"/>
                </a:cxn>
                <a:cxn ang="0">
                  <a:pos x="14" y="100"/>
                </a:cxn>
                <a:cxn ang="0">
                  <a:pos x="18" y="94"/>
                </a:cxn>
                <a:cxn ang="0">
                  <a:pos x="18" y="33"/>
                </a:cxn>
                <a:cxn ang="0">
                  <a:pos x="23" y="194"/>
                </a:cxn>
                <a:cxn ang="0">
                  <a:pos x="23" y="197"/>
                </a:cxn>
                <a:cxn ang="0">
                  <a:pos x="26" y="205"/>
                </a:cxn>
                <a:cxn ang="0">
                  <a:pos x="30" y="209"/>
                </a:cxn>
                <a:cxn ang="0">
                  <a:pos x="35" y="210"/>
                </a:cxn>
                <a:cxn ang="0">
                  <a:pos x="41" y="207"/>
                </a:cxn>
                <a:cxn ang="0">
                  <a:pos x="46" y="203"/>
                </a:cxn>
                <a:cxn ang="0">
                  <a:pos x="47" y="194"/>
                </a:cxn>
                <a:cxn ang="0">
                  <a:pos x="51" y="103"/>
                </a:cxn>
                <a:cxn ang="0">
                  <a:pos x="51" y="194"/>
                </a:cxn>
                <a:cxn ang="0">
                  <a:pos x="53" y="203"/>
                </a:cxn>
                <a:cxn ang="0">
                  <a:pos x="58" y="207"/>
                </a:cxn>
                <a:cxn ang="0">
                  <a:pos x="65" y="210"/>
                </a:cxn>
                <a:cxn ang="0">
                  <a:pos x="69" y="209"/>
                </a:cxn>
                <a:cxn ang="0">
                  <a:pos x="74" y="205"/>
                </a:cxn>
                <a:cxn ang="0">
                  <a:pos x="75" y="197"/>
                </a:cxn>
                <a:cxn ang="0">
                  <a:pos x="75" y="33"/>
                </a:cxn>
                <a:cxn ang="0">
                  <a:pos x="81" y="90"/>
                </a:cxn>
                <a:cxn ang="0">
                  <a:pos x="81" y="94"/>
                </a:cxn>
                <a:cxn ang="0">
                  <a:pos x="85" y="100"/>
                </a:cxn>
                <a:cxn ang="0">
                  <a:pos x="89" y="101"/>
                </a:cxn>
                <a:cxn ang="0">
                  <a:pos x="93" y="101"/>
                </a:cxn>
                <a:cxn ang="0">
                  <a:pos x="98" y="96"/>
                </a:cxn>
                <a:cxn ang="0">
                  <a:pos x="98" y="90"/>
                </a:cxn>
                <a:cxn ang="0">
                  <a:pos x="98" y="27"/>
                </a:cxn>
                <a:cxn ang="0">
                  <a:pos x="96" y="11"/>
                </a:cxn>
                <a:cxn ang="0">
                  <a:pos x="88" y="4"/>
                </a:cxn>
                <a:cxn ang="0">
                  <a:pos x="81" y="0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1" y="4"/>
                </a:cxn>
                <a:cxn ang="0">
                  <a:pos x="3" y="11"/>
                </a:cxn>
                <a:cxn ang="0">
                  <a:pos x="0" y="27"/>
                </a:cxn>
                <a:cxn ang="0">
                  <a:pos x="0" y="90"/>
                </a:cxn>
                <a:cxn ang="0">
                  <a:pos x="0" y="96"/>
                </a:cxn>
                <a:cxn ang="0">
                  <a:pos x="6" y="101"/>
                </a:cxn>
              </a:cxnLst>
              <a:rect l="0" t="0" r="r" b="b"/>
              <a:pathLst>
                <a:path w="98" h="210">
                  <a:moveTo>
                    <a:pt x="10" y="101"/>
                  </a:moveTo>
                  <a:lnTo>
                    <a:pt x="10" y="101"/>
                  </a:lnTo>
                  <a:lnTo>
                    <a:pt x="11" y="101"/>
                  </a:lnTo>
                  <a:lnTo>
                    <a:pt x="14" y="100"/>
                  </a:lnTo>
                  <a:lnTo>
                    <a:pt x="16" y="97"/>
                  </a:lnTo>
                  <a:lnTo>
                    <a:pt x="18" y="94"/>
                  </a:lnTo>
                  <a:lnTo>
                    <a:pt x="18" y="90"/>
                  </a:lnTo>
                  <a:lnTo>
                    <a:pt x="18" y="33"/>
                  </a:lnTo>
                  <a:lnTo>
                    <a:pt x="23" y="33"/>
                  </a:lnTo>
                  <a:lnTo>
                    <a:pt x="23" y="194"/>
                  </a:lnTo>
                  <a:lnTo>
                    <a:pt x="23" y="194"/>
                  </a:lnTo>
                  <a:lnTo>
                    <a:pt x="23" y="197"/>
                  </a:lnTo>
                  <a:lnTo>
                    <a:pt x="24" y="202"/>
                  </a:lnTo>
                  <a:lnTo>
                    <a:pt x="26" y="205"/>
                  </a:lnTo>
                  <a:lnTo>
                    <a:pt x="27" y="207"/>
                  </a:lnTo>
                  <a:lnTo>
                    <a:pt x="30" y="209"/>
                  </a:lnTo>
                  <a:lnTo>
                    <a:pt x="35" y="210"/>
                  </a:lnTo>
                  <a:lnTo>
                    <a:pt x="35" y="210"/>
                  </a:lnTo>
                  <a:lnTo>
                    <a:pt x="37" y="210"/>
                  </a:lnTo>
                  <a:lnTo>
                    <a:pt x="41" y="207"/>
                  </a:lnTo>
                  <a:lnTo>
                    <a:pt x="43" y="206"/>
                  </a:lnTo>
                  <a:lnTo>
                    <a:pt x="46" y="203"/>
                  </a:lnTo>
                  <a:lnTo>
                    <a:pt x="47" y="199"/>
                  </a:lnTo>
                  <a:lnTo>
                    <a:pt x="47" y="194"/>
                  </a:lnTo>
                  <a:lnTo>
                    <a:pt x="47" y="103"/>
                  </a:lnTo>
                  <a:lnTo>
                    <a:pt x="51" y="103"/>
                  </a:lnTo>
                  <a:lnTo>
                    <a:pt x="51" y="194"/>
                  </a:lnTo>
                  <a:lnTo>
                    <a:pt x="51" y="194"/>
                  </a:lnTo>
                  <a:lnTo>
                    <a:pt x="51" y="199"/>
                  </a:lnTo>
                  <a:lnTo>
                    <a:pt x="53" y="203"/>
                  </a:lnTo>
                  <a:lnTo>
                    <a:pt x="55" y="206"/>
                  </a:lnTo>
                  <a:lnTo>
                    <a:pt x="58" y="207"/>
                  </a:lnTo>
                  <a:lnTo>
                    <a:pt x="62" y="210"/>
                  </a:lnTo>
                  <a:lnTo>
                    <a:pt x="65" y="210"/>
                  </a:lnTo>
                  <a:lnTo>
                    <a:pt x="65" y="210"/>
                  </a:lnTo>
                  <a:lnTo>
                    <a:pt x="69" y="209"/>
                  </a:lnTo>
                  <a:lnTo>
                    <a:pt x="71" y="207"/>
                  </a:lnTo>
                  <a:lnTo>
                    <a:pt x="74" y="205"/>
                  </a:lnTo>
                  <a:lnTo>
                    <a:pt x="75" y="202"/>
                  </a:lnTo>
                  <a:lnTo>
                    <a:pt x="75" y="197"/>
                  </a:lnTo>
                  <a:lnTo>
                    <a:pt x="75" y="194"/>
                  </a:lnTo>
                  <a:lnTo>
                    <a:pt x="75" y="33"/>
                  </a:lnTo>
                  <a:lnTo>
                    <a:pt x="81" y="33"/>
                  </a:lnTo>
                  <a:lnTo>
                    <a:pt x="81" y="90"/>
                  </a:lnTo>
                  <a:lnTo>
                    <a:pt x="81" y="90"/>
                  </a:lnTo>
                  <a:lnTo>
                    <a:pt x="81" y="94"/>
                  </a:lnTo>
                  <a:lnTo>
                    <a:pt x="82" y="97"/>
                  </a:lnTo>
                  <a:lnTo>
                    <a:pt x="85" y="100"/>
                  </a:lnTo>
                  <a:lnTo>
                    <a:pt x="88" y="101"/>
                  </a:lnTo>
                  <a:lnTo>
                    <a:pt x="89" y="101"/>
                  </a:lnTo>
                  <a:lnTo>
                    <a:pt x="89" y="101"/>
                  </a:lnTo>
                  <a:lnTo>
                    <a:pt x="93" y="101"/>
                  </a:lnTo>
                  <a:lnTo>
                    <a:pt x="96" y="100"/>
                  </a:lnTo>
                  <a:lnTo>
                    <a:pt x="98" y="96"/>
                  </a:lnTo>
                  <a:lnTo>
                    <a:pt x="98" y="93"/>
                  </a:lnTo>
                  <a:lnTo>
                    <a:pt x="98" y="90"/>
                  </a:lnTo>
                  <a:lnTo>
                    <a:pt x="98" y="27"/>
                  </a:lnTo>
                  <a:lnTo>
                    <a:pt x="98" y="27"/>
                  </a:lnTo>
                  <a:lnTo>
                    <a:pt x="98" y="18"/>
                  </a:lnTo>
                  <a:lnTo>
                    <a:pt x="96" y="11"/>
                  </a:lnTo>
                  <a:lnTo>
                    <a:pt x="92" y="7"/>
                  </a:lnTo>
                  <a:lnTo>
                    <a:pt x="88" y="4"/>
                  </a:lnTo>
                  <a:lnTo>
                    <a:pt x="84" y="2"/>
                  </a:lnTo>
                  <a:lnTo>
                    <a:pt x="81" y="0"/>
                  </a:lnTo>
                  <a:lnTo>
                    <a:pt x="77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5" y="2"/>
                  </a:lnTo>
                  <a:lnTo>
                    <a:pt x="11" y="4"/>
                  </a:lnTo>
                  <a:lnTo>
                    <a:pt x="7" y="7"/>
                  </a:lnTo>
                  <a:lnTo>
                    <a:pt x="3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6"/>
                  </a:lnTo>
                  <a:lnTo>
                    <a:pt x="4" y="100"/>
                  </a:lnTo>
                  <a:lnTo>
                    <a:pt x="6" y="101"/>
                  </a:lnTo>
                  <a:lnTo>
                    <a:pt x="10" y="10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7">
              <a:extLst>
                <a:ext uri="{FF2B5EF4-FFF2-40B4-BE49-F238E27FC236}">
                  <a16:creationId xmlns:a16="http://schemas.microsoft.com/office/drawing/2014/main" id="{3C464912-5071-459C-9771-E4A95505E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50" y="4710113"/>
              <a:ext cx="77787" cy="165100"/>
            </a:xfrm>
            <a:custGeom>
              <a:avLst/>
              <a:gdLst/>
              <a:ahLst/>
              <a:cxnLst>
                <a:cxn ang="0">
                  <a:pos x="10" y="101"/>
                </a:cxn>
                <a:cxn ang="0">
                  <a:pos x="14" y="100"/>
                </a:cxn>
                <a:cxn ang="0">
                  <a:pos x="18" y="94"/>
                </a:cxn>
                <a:cxn ang="0">
                  <a:pos x="18" y="33"/>
                </a:cxn>
                <a:cxn ang="0">
                  <a:pos x="23" y="194"/>
                </a:cxn>
                <a:cxn ang="0">
                  <a:pos x="23" y="197"/>
                </a:cxn>
                <a:cxn ang="0">
                  <a:pos x="26" y="205"/>
                </a:cxn>
                <a:cxn ang="0">
                  <a:pos x="30" y="209"/>
                </a:cxn>
                <a:cxn ang="0">
                  <a:pos x="35" y="210"/>
                </a:cxn>
                <a:cxn ang="0">
                  <a:pos x="41" y="207"/>
                </a:cxn>
                <a:cxn ang="0">
                  <a:pos x="46" y="203"/>
                </a:cxn>
                <a:cxn ang="0">
                  <a:pos x="47" y="194"/>
                </a:cxn>
                <a:cxn ang="0">
                  <a:pos x="51" y="103"/>
                </a:cxn>
                <a:cxn ang="0">
                  <a:pos x="51" y="194"/>
                </a:cxn>
                <a:cxn ang="0">
                  <a:pos x="53" y="203"/>
                </a:cxn>
                <a:cxn ang="0">
                  <a:pos x="58" y="207"/>
                </a:cxn>
                <a:cxn ang="0">
                  <a:pos x="65" y="210"/>
                </a:cxn>
                <a:cxn ang="0">
                  <a:pos x="69" y="209"/>
                </a:cxn>
                <a:cxn ang="0">
                  <a:pos x="74" y="205"/>
                </a:cxn>
                <a:cxn ang="0">
                  <a:pos x="75" y="197"/>
                </a:cxn>
                <a:cxn ang="0">
                  <a:pos x="75" y="33"/>
                </a:cxn>
                <a:cxn ang="0">
                  <a:pos x="81" y="90"/>
                </a:cxn>
                <a:cxn ang="0">
                  <a:pos x="81" y="94"/>
                </a:cxn>
                <a:cxn ang="0">
                  <a:pos x="85" y="100"/>
                </a:cxn>
                <a:cxn ang="0">
                  <a:pos x="89" y="101"/>
                </a:cxn>
                <a:cxn ang="0">
                  <a:pos x="93" y="101"/>
                </a:cxn>
                <a:cxn ang="0">
                  <a:pos x="98" y="96"/>
                </a:cxn>
                <a:cxn ang="0">
                  <a:pos x="98" y="90"/>
                </a:cxn>
                <a:cxn ang="0">
                  <a:pos x="98" y="27"/>
                </a:cxn>
                <a:cxn ang="0">
                  <a:pos x="96" y="11"/>
                </a:cxn>
                <a:cxn ang="0">
                  <a:pos x="88" y="4"/>
                </a:cxn>
                <a:cxn ang="0">
                  <a:pos x="81" y="0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1" y="4"/>
                </a:cxn>
                <a:cxn ang="0">
                  <a:pos x="3" y="11"/>
                </a:cxn>
                <a:cxn ang="0">
                  <a:pos x="0" y="27"/>
                </a:cxn>
                <a:cxn ang="0">
                  <a:pos x="0" y="90"/>
                </a:cxn>
                <a:cxn ang="0">
                  <a:pos x="0" y="96"/>
                </a:cxn>
                <a:cxn ang="0">
                  <a:pos x="6" y="101"/>
                </a:cxn>
              </a:cxnLst>
              <a:rect l="0" t="0" r="r" b="b"/>
              <a:pathLst>
                <a:path w="98" h="210">
                  <a:moveTo>
                    <a:pt x="10" y="101"/>
                  </a:moveTo>
                  <a:lnTo>
                    <a:pt x="10" y="101"/>
                  </a:lnTo>
                  <a:lnTo>
                    <a:pt x="11" y="101"/>
                  </a:lnTo>
                  <a:lnTo>
                    <a:pt x="14" y="100"/>
                  </a:lnTo>
                  <a:lnTo>
                    <a:pt x="16" y="97"/>
                  </a:lnTo>
                  <a:lnTo>
                    <a:pt x="18" y="94"/>
                  </a:lnTo>
                  <a:lnTo>
                    <a:pt x="18" y="90"/>
                  </a:lnTo>
                  <a:lnTo>
                    <a:pt x="18" y="33"/>
                  </a:lnTo>
                  <a:lnTo>
                    <a:pt x="23" y="33"/>
                  </a:lnTo>
                  <a:lnTo>
                    <a:pt x="23" y="194"/>
                  </a:lnTo>
                  <a:lnTo>
                    <a:pt x="23" y="194"/>
                  </a:lnTo>
                  <a:lnTo>
                    <a:pt x="23" y="197"/>
                  </a:lnTo>
                  <a:lnTo>
                    <a:pt x="24" y="202"/>
                  </a:lnTo>
                  <a:lnTo>
                    <a:pt x="26" y="205"/>
                  </a:lnTo>
                  <a:lnTo>
                    <a:pt x="27" y="207"/>
                  </a:lnTo>
                  <a:lnTo>
                    <a:pt x="30" y="209"/>
                  </a:lnTo>
                  <a:lnTo>
                    <a:pt x="35" y="210"/>
                  </a:lnTo>
                  <a:lnTo>
                    <a:pt x="35" y="210"/>
                  </a:lnTo>
                  <a:lnTo>
                    <a:pt x="37" y="210"/>
                  </a:lnTo>
                  <a:lnTo>
                    <a:pt x="41" y="207"/>
                  </a:lnTo>
                  <a:lnTo>
                    <a:pt x="43" y="206"/>
                  </a:lnTo>
                  <a:lnTo>
                    <a:pt x="46" y="203"/>
                  </a:lnTo>
                  <a:lnTo>
                    <a:pt x="47" y="199"/>
                  </a:lnTo>
                  <a:lnTo>
                    <a:pt x="47" y="194"/>
                  </a:lnTo>
                  <a:lnTo>
                    <a:pt x="47" y="103"/>
                  </a:lnTo>
                  <a:lnTo>
                    <a:pt x="51" y="103"/>
                  </a:lnTo>
                  <a:lnTo>
                    <a:pt x="51" y="194"/>
                  </a:lnTo>
                  <a:lnTo>
                    <a:pt x="51" y="194"/>
                  </a:lnTo>
                  <a:lnTo>
                    <a:pt x="51" y="199"/>
                  </a:lnTo>
                  <a:lnTo>
                    <a:pt x="53" y="203"/>
                  </a:lnTo>
                  <a:lnTo>
                    <a:pt x="55" y="206"/>
                  </a:lnTo>
                  <a:lnTo>
                    <a:pt x="58" y="207"/>
                  </a:lnTo>
                  <a:lnTo>
                    <a:pt x="62" y="210"/>
                  </a:lnTo>
                  <a:lnTo>
                    <a:pt x="65" y="210"/>
                  </a:lnTo>
                  <a:lnTo>
                    <a:pt x="65" y="210"/>
                  </a:lnTo>
                  <a:lnTo>
                    <a:pt x="69" y="209"/>
                  </a:lnTo>
                  <a:lnTo>
                    <a:pt x="71" y="207"/>
                  </a:lnTo>
                  <a:lnTo>
                    <a:pt x="74" y="205"/>
                  </a:lnTo>
                  <a:lnTo>
                    <a:pt x="75" y="202"/>
                  </a:lnTo>
                  <a:lnTo>
                    <a:pt x="75" y="197"/>
                  </a:lnTo>
                  <a:lnTo>
                    <a:pt x="75" y="194"/>
                  </a:lnTo>
                  <a:lnTo>
                    <a:pt x="75" y="33"/>
                  </a:lnTo>
                  <a:lnTo>
                    <a:pt x="81" y="33"/>
                  </a:lnTo>
                  <a:lnTo>
                    <a:pt x="81" y="90"/>
                  </a:lnTo>
                  <a:lnTo>
                    <a:pt x="81" y="90"/>
                  </a:lnTo>
                  <a:lnTo>
                    <a:pt x="81" y="94"/>
                  </a:lnTo>
                  <a:lnTo>
                    <a:pt x="82" y="97"/>
                  </a:lnTo>
                  <a:lnTo>
                    <a:pt x="85" y="100"/>
                  </a:lnTo>
                  <a:lnTo>
                    <a:pt x="88" y="101"/>
                  </a:lnTo>
                  <a:lnTo>
                    <a:pt x="89" y="101"/>
                  </a:lnTo>
                  <a:lnTo>
                    <a:pt x="89" y="101"/>
                  </a:lnTo>
                  <a:lnTo>
                    <a:pt x="93" y="101"/>
                  </a:lnTo>
                  <a:lnTo>
                    <a:pt x="96" y="100"/>
                  </a:lnTo>
                  <a:lnTo>
                    <a:pt x="98" y="96"/>
                  </a:lnTo>
                  <a:lnTo>
                    <a:pt x="98" y="93"/>
                  </a:lnTo>
                  <a:lnTo>
                    <a:pt x="98" y="90"/>
                  </a:lnTo>
                  <a:lnTo>
                    <a:pt x="98" y="27"/>
                  </a:lnTo>
                  <a:lnTo>
                    <a:pt x="98" y="27"/>
                  </a:lnTo>
                  <a:lnTo>
                    <a:pt x="98" y="18"/>
                  </a:lnTo>
                  <a:lnTo>
                    <a:pt x="96" y="11"/>
                  </a:lnTo>
                  <a:lnTo>
                    <a:pt x="92" y="7"/>
                  </a:lnTo>
                  <a:lnTo>
                    <a:pt x="88" y="4"/>
                  </a:lnTo>
                  <a:lnTo>
                    <a:pt x="84" y="2"/>
                  </a:lnTo>
                  <a:lnTo>
                    <a:pt x="81" y="0"/>
                  </a:lnTo>
                  <a:lnTo>
                    <a:pt x="77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5" y="2"/>
                  </a:lnTo>
                  <a:lnTo>
                    <a:pt x="11" y="4"/>
                  </a:lnTo>
                  <a:lnTo>
                    <a:pt x="7" y="7"/>
                  </a:lnTo>
                  <a:lnTo>
                    <a:pt x="3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6"/>
                  </a:lnTo>
                  <a:lnTo>
                    <a:pt x="4" y="100"/>
                  </a:lnTo>
                  <a:lnTo>
                    <a:pt x="6" y="101"/>
                  </a:lnTo>
                  <a:lnTo>
                    <a:pt x="10" y="10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8">
              <a:extLst>
                <a:ext uri="{FF2B5EF4-FFF2-40B4-BE49-F238E27FC236}">
                  <a16:creationId xmlns:a16="http://schemas.microsoft.com/office/drawing/2014/main" id="{A386723F-3DF2-4CAD-8667-DCC9C1943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775" y="4672013"/>
              <a:ext cx="33337" cy="33338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0" y="26"/>
                </a:cxn>
                <a:cxn ang="0">
                  <a:pos x="1" y="30"/>
                </a:cxn>
                <a:cxn ang="0">
                  <a:pos x="6" y="36"/>
                </a:cxn>
                <a:cxn ang="0">
                  <a:pos x="13" y="42"/>
                </a:cxn>
                <a:cxn ang="0">
                  <a:pos x="17" y="43"/>
                </a:cxn>
                <a:cxn ang="0">
                  <a:pos x="21" y="43"/>
                </a:cxn>
                <a:cxn ang="0">
                  <a:pos x="21" y="43"/>
                </a:cxn>
                <a:cxn ang="0">
                  <a:pos x="25" y="43"/>
                </a:cxn>
                <a:cxn ang="0">
                  <a:pos x="29" y="42"/>
                </a:cxn>
                <a:cxn ang="0">
                  <a:pos x="36" y="36"/>
                </a:cxn>
                <a:cxn ang="0">
                  <a:pos x="40" y="30"/>
                </a:cxn>
                <a:cxn ang="0">
                  <a:pos x="41" y="26"/>
                </a:cxn>
                <a:cxn ang="0">
                  <a:pos x="43" y="22"/>
                </a:cxn>
                <a:cxn ang="0">
                  <a:pos x="43" y="22"/>
                </a:cxn>
                <a:cxn ang="0">
                  <a:pos x="41" y="18"/>
                </a:cxn>
                <a:cxn ang="0">
                  <a:pos x="40" y="14"/>
                </a:cxn>
                <a:cxn ang="0">
                  <a:pos x="36" y="7"/>
                </a:cxn>
                <a:cxn ang="0">
                  <a:pos x="29" y="3"/>
                </a:cxn>
                <a:cxn ang="0">
                  <a:pos x="25" y="1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17" y="1"/>
                </a:cxn>
                <a:cxn ang="0">
                  <a:pos x="13" y="3"/>
                </a:cxn>
                <a:cxn ang="0">
                  <a:pos x="6" y="7"/>
                </a:cxn>
                <a:cxn ang="0">
                  <a:pos x="1" y="14"/>
                </a:cxn>
                <a:cxn ang="0">
                  <a:pos x="0" y="18"/>
                </a:cxn>
                <a:cxn ang="0">
                  <a:pos x="0" y="22"/>
                </a:cxn>
              </a:cxnLst>
              <a:rect l="0" t="0" r="r" b="b"/>
              <a:pathLst>
                <a:path w="43" h="43">
                  <a:moveTo>
                    <a:pt x="0" y="22"/>
                  </a:moveTo>
                  <a:lnTo>
                    <a:pt x="0" y="22"/>
                  </a:lnTo>
                  <a:lnTo>
                    <a:pt x="0" y="26"/>
                  </a:lnTo>
                  <a:lnTo>
                    <a:pt x="1" y="30"/>
                  </a:lnTo>
                  <a:lnTo>
                    <a:pt x="6" y="36"/>
                  </a:lnTo>
                  <a:lnTo>
                    <a:pt x="13" y="42"/>
                  </a:lnTo>
                  <a:lnTo>
                    <a:pt x="17" y="43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25" y="43"/>
                  </a:lnTo>
                  <a:lnTo>
                    <a:pt x="29" y="42"/>
                  </a:lnTo>
                  <a:lnTo>
                    <a:pt x="36" y="36"/>
                  </a:lnTo>
                  <a:lnTo>
                    <a:pt x="40" y="30"/>
                  </a:lnTo>
                  <a:lnTo>
                    <a:pt x="41" y="26"/>
                  </a:lnTo>
                  <a:lnTo>
                    <a:pt x="43" y="22"/>
                  </a:lnTo>
                  <a:lnTo>
                    <a:pt x="43" y="22"/>
                  </a:lnTo>
                  <a:lnTo>
                    <a:pt x="41" y="18"/>
                  </a:lnTo>
                  <a:lnTo>
                    <a:pt x="40" y="14"/>
                  </a:lnTo>
                  <a:lnTo>
                    <a:pt x="36" y="7"/>
                  </a:lnTo>
                  <a:lnTo>
                    <a:pt x="29" y="3"/>
                  </a:lnTo>
                  <a:lnTo>
                    <a:pt x="25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1"/>
                  </a:lnTo>
                  <a:lnTo>
                    <a:pt x="13" y="3"/>
                  </a:lnTo>
                  <a:lnTo>
                    <a:pt x="6" y="7"/>
                  </a:lnTo>
                  <a:lnTo>
                    <a:pt x="1" y="14"/>
                  </a:lnTo>
                  <a:lnTo>
                    <a:pt x="0" y="18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9">
              <a:extLst>
                <a:ext uri="{FF2B5EF4-FFF2-40B4-BE49-F238E27FC236}">
                  <a16:creationId xmlns:a16="http://schemas.microsoft.com/office/drawing/2014/main" id="{4B787727-2A61-437E-9B48-1EF44099A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775" y="4672013"/>
              <a:ext cx="33337" cy="33338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0" y="26"/>
                </a:cxn>
                <a:cxn ang="0">
                  <a:pos x="1" y="30"/>
                </a:cxn>
                <a:cxn ang="0">
                  <a:pos x="6" y="36"/>
                </a:cxn>
                <a:cxn ang="0">
                  <a:pos x="13" y="42"/>
                </a:cxn>
                <a:cxn ang="0">
                  <a:pos x="17" y="43"/>
                </a:cxn>
                <a:cxn ang="0">
                  <a:pos x="21" y="43"/>
                </a:cxn>
                <a:cxn ang="0">
                  <a:pos x="21" y="43"/>
                </a:cxn>
                <a:cxn ang="0">
                  <a:pos x="25" y="43"/>
                </a:cxn>
                <a:cxn ang="0">
                  <a:pos x="29" y="42"/>
                </a:cxn>
                <a:cxn ang="0">
                  <a:pos x="36" y="36"/>
                </a:cxn>
                <a:cxn ang="0">
                  <a:pos x="40" y="30"/>
                </a:cxn>
                <a:cxn ang="0">
                  <a:pos x="41" y="26"/>
                </a:cxn>
                <a:cxn ang="0">
                  <a:pos x="43" y="22"/>
                </a:cxn>
                <a:cxn ang="0">
                  <a:pos x="43" y="22"/>
                </a:cxn>
                <a:cxn ang="0">
                  <a:pos x="41" y="18"/>
                </a:cxn>
                <a:cxn ang="0">
                  <a:pos x="40" y="14"/>
                </a:cxn>
                <a:cxn ang="0">
                  <a:pos x="36" y="7"/>
                </a:cxn>
                <a:cxn ang="0">
                  <a:pos x="29" y="3"/>
                </a:cxn>
                <a:cxn ang="0">
                  <a:pos x="25" y="1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17" y="1"/>
                </a:cxn>
                <a:cxn ang="0">
                  <a:pos x="13" y="3"/>
                </a:cxn>
                <a:cxn ang="0">
                  <a:pos x="6" y="7"/>
                </a:cxn>
                <a:cxn ang="0">
                  <a:pos x="1" y="14"/>
                </a:cxn>
                <a:cxn ang="0">
                  <a:pos x="0" y="18"/>
                </a:cxn>
                <a:cxn ang="0">
                  <a:pos x="0" y="22"/>
                </a:cxn>
              </a:cxnLst>
              <a:rect l="0" t="0" r="r" b="b"/>
              <a:pathLst>
                <a:path w="43" h="43">
                  <a:moveTo>
                    <a:pt x="0" y="22"/>
                  </a:moveTo>
                  <a:lnTo>
                    <a:pt x="0" y="22"/>
                  </a:lnTo>
                  <a:lnTo>
                    <a:pt x="0" y="26"/>
                  </a:lnTo>
                  <a:lnTo>
                    <a:pt x="1" y="30"/>
                  </a:lnTo>
                  <a:lnTo>
                    <a:pt x="6" y="36"/>
                  </a:lnTo>
                  <a:lnTo>
                    <a:pt x="13" y="42"/>
                  </a:lnTo>
                  <a:lnTo>
                    <a:pt x="17" y="43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25" y="43"/>
                  </a:lnTo>
                  <a:lnTo>
                    <a:pt x="29" y="42"/>
                  </a:lnTo>
                  <a:lnTo>
                    <a:pt x="36" y="36"/>
                  </a:lnTo>
                  <a:lnTo>
                    <a:pt x="40" y="30"/>
                  </a:lnTo>
                  <a:lnTo>
                    <a:pt x="41" y="26"/>
                  </a:lnTo>
                  <a:lnTo>
                    <a:pt x="43" y="22"/>
                  </a:lnTo>
                  <a:lnTo>
                    <a:pt x="43" y="22"/>
                  </a:lnTo>
                  <a:lnTo>
                    <a:pt x="41" y="18"/>
                  </a:lnTo>
                  <a:lnTo>
                    <a:pt x="40" y="14"/>
                  </a:lnTo>
                  <a:lnTo>
                    <a:pt x="36" y="7"/>
                  </a:lnTo>
                  <a:lnTo>
                    <a:pt x="29" y="3"/>
                  </a:lnTo>
                  <a:lnTo>
                    <a:pt x="25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1"/>
                  </a:lnTo>
                  <a:lnTo>
                    <a:pt x="13" y="3"/>
                  </a:lnTo>
                  <a:lnTo>
                    <a:pt x="6" y="7"/>
                  </a:lnTo>
                  <a:lnTo>
                    <a:pt x="1" y="14"/>
                  </a:lnTo>
                  <a:lnTo>
                    <a:pt x="0" y="18"/>
                  </a:lnTo>
                  <a:lnTo>
                    <a:pt x="0" y="22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0">
              <a:extLst>
                <a:ext uri="{FF2B5EF4-FFF2-40B4-BE49-F238E27FC236}">
                  <a16:creationId xmlns:a16="http://schemas.microsoft.com/office/drawing/2014/main" id="{7CA7E9DC-DD2E-4204-B49C-9468632D0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025" y="4710113"/>
              <a:ext cx="95250" cy="169863"/>
            </a:xfrm>
            <a:custGeom>
              <a:avLst/>
              <a:gdLst/>
              <a:ahLst/>
              <a:cxnLst>
                <a:cxn ang="0">
                  <a:pos x="100" y="19"/>
                </a:cxn>
                <a:cxn ang="0">
                  <a:pos x="99" y="16"/>
                </a:cxn>
                <a:cxn ang="0">
                  <a:pos x="92" y="7"/>
                </a:cxn>
                <a:cxn ang="0">
                  <a:pos x="83" y="1"/>
                </a:cxn>
                <a:cxn ang="0">
                  <a:pos x="40" y="0"/>
                </a:cxn>
                <a:cxn ang="0">
                  <a:pos x="37" y="1"/>
                </a:cxn>
                <a:cxn ang="0">
                  <a:pos x="28" y="7"/>
                </a:cxn>
                <a:cxn ang="0">
                  <a:pos x="20" y="16"/>
                </a:cxn>
                <a:cxn ang="0">
                  <a:pos x="2" y="79"/>
                </a:cxn>
                <a:cxn ang="0">
                  <a:pos x="1" y="80"/>
                </a:cxn>
                <a:cxn ang="0">
                  <a:pos x="1" y="87"/>
                </a:cxn>
                <a:cxn ang="0">
                  <a:pos x="4" y="91"/>
                </a:cxn>
                <a:cxn ang="0">
                  <a:pos x="6" y="92"/>
                </a:cxn>
                <a:cxn ang="0">
                  <a:pos x="12" y="92"/>
                </a:cxn>
                <a:cxn ang="0">
                  <a:pos x="16" y="90"/>
                </a:cxn>
                <a:cxn ang="0">
                  <a:pos x="18" y="82"/>
                </a:cxn>
                <a:cxn ang="0">
                  <a:pos x="39" y="31"/>
                </a:cxn>
                <a:cxn ang="0">
                  <a:pos x="37" y="129"/>
                </a:cxn>
                <a:cxn ang="0">
                  <a:pos x="37" y="204"/>
                </a:cxn>
                <a:cxn ang="0">
                  <a:pos x="39" y="209"/>
                </a:cxn>
                <a:cxn ang="0">
                  <a:pos x="44" y="213"/>
                </a:cxn>
                <a:cxn ang="0">
                  <a:pos x="47" y="213"/>
                </a:cxn>
                <a:cxn ang="0">
                  <a:pos x="56" y="209"/>
                </a:cxn>
                <a:cxn ang="0">
                  <a:pos x="57" y="205"/>
                </a:cxn>
                <a:cxn ang="0">
                  <a:pos x="63" y="129"/>
                </a:cxn>
                <a:cxn ang="0">
                  <a:pos x="63" y="207"/>
                </a:cxn>
                <a:cxn ang="0">
                  <a:pos x="64" y="209"/>
                </a:cxn>
                <a:cxn ang="0">
                  <a:pos x="74" y="213"/>
                </a:cxn>
                <a:cxn ang="0">
                  <a:pos x="75" y="213"/>
                </a:cxn>
                <a:cxn ang="0">
                  <a:pos x="82" y="209"/>
                </a:cxn>
                <a:cxn ang="0">
                  <a:pos x="83" y="203"/>
                </a:cxn>
                <a:cxn ang="0">
                  <a:pos x="110" y="130"/>
                </a:cxn>
                <a:cxn ang="0">
                  <a:pos x="87" y="31"/>
                </a:cxn>
                <a:cxn ang="0">
                  <a:pos x="103" y="87"/>
                </a:cxn>
                <a:cxn ang="0">
                  <a:pos x="108" y="92"/>
                </a:cxn>
                <a:cxn ang="0">
                  <a:pos x="114" y="92"/>
                </a:cxn>
                <a:cxn ang="0">
                  <a:pos x="115" y="92"/>
                </a:cxn>
                <a:cxn ang="0">
                  <a:pos x="119" y="86"/>
                </a:cxn>
                <a:cxn ang="0">
                  <a:pos x="119" y="78"/>
                </a:cxn>
              </a:cxnLst>
              <a:rect l="0" t="0" r="r" b="b"/>
              <a:pathLst>
                <a:path w="119" h="213">
                  <a:moveTo>
                    <a:pt x="119" y="78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99" y="16"/>
                  </a:lnTo>
                  <a:lnTo>
                    <a:pt x="95" y="9"/>
                  </a:lnTo>
                  <a:lnTo>
                    <a:pt x="92" y="7"/>
                  </a:lnTo>
                  <a:lnTo>
                    <a:pt x="88" y="4"/>
                  </a:lnTo>
                  <a:lnTo>
                    <a:pt x="83" y="1"/>
                  </a:lnTo>
                  <a:lnTo>
                    <a:pt x="76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7" y="1"/>
                  </a:lnTo>
                  <a:lnTo>
                    <a:pt x="31" y="4"/>
                  </a:lnTo>
                  <a:lnTo>
                    <a:pt x="28" y="7"/>
                  </a:lnTo>
                  <a:lnTo>
                    <a:pt x="24" y="11"/>
                  </a:lnTo>
                  <a:lnTo>
                    <a:pt x="20" y="16"/>
                  </a:lnTo>
                  <a:lnTo>
                    <a:pt x="18" y="24"/>
                  </a:lnTo>
                  <a:lnTo>
                    <a:pt x="2" y="79"/>
                  </a:lnTo>
                  <a:lnTo>
                    <a:pt x="2" y="79"/>
                  </a:lnTo>
                  <a:lnTo>
                    <a:pt x="1" y="80"/>
                  </a:lnTo>
                  <a:lnTo>
                    <a:pt x="0" y="86"/>
                  </a:lnTo>
                  <a:lnTo>
                    <a:pt x="1" y="87"/>
                  </a:lnTo>
                  <a:lnTo>
                    <a:pt x="1" y="90"/>
                  </a:lnTo>
                  <a:lnTo>
                    <a:pt x="4" y="91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8" y="94"/>
                  </a:lnTo>
                  <a:lnTo>
                    <a:pt x="12" y="92"/>
                  </a:lnTo>
                  <a:lnTo>
                    <a:pt x="14" y="91"/>
                  </a:lnTo>
                  <a:lnTo>
                    <a:pt x="16" y="90"/>
                  </a:lnTo>
                  <a:lnTo>
                    <a:pt x="17" y="86"/>
                  </a:lnTo>
                  <a:lnTo>
                    <a:pt x="18" y="82"/>
                  </a:lnTo>
                  <a:lnTo>
                    <a:pt x="35" y="31"/>
                  </a:lnTo>
                  <a:lnTo>
                    <a:pt x="39" y="31"/>
                  </a:lnTo>
                  <a:lnTo>
                    <a:pt x="10" y="129"/>
                  </a:lnTo>
                  <a:lnTo>
                    <a:pt x="37" y="129"/>
                  </a:lnTo>
                  <a:lnTo>
                    <a:pt x="37" y="204"/>
                  </a:lnTo>
                  <a:lnTo>
                    <a:pt x="37" y="204"/>
                  </a:lnTo>
                  <a:lnTo>
                    <a:pt x="39" y="205"/>
                  </a:lnTo>
                  <a:lnTo>
                    <a:pt x="39" y="209"/>
                  </a:lnTo>
                  <a:lnTo>
                    <a:pt x="41" y="212"/>
                  </a:lnTo>
                  <a:lnTo>
                    <a:pt x="44" y="213"/>
                  </a:lnTo>
                  <a:lnTo>
                    <a:pt x="47" y="213"/>
                  </a:lnTo>
                  <a:lnTo>
                    <a:pt x="47" y="213"/>
                  </a:lnTo>
                  <a:lnTo>
                    <a:pt x="52" y="212"/>
                  </a:lnTo>
                  <a:lnTo>
                    <a:pt x="56" y="209"/>
                  </a:lnTo>
                  <a:lnTo>
                    <a:pt x="57" y="208"/>
                  </a:lnTo>
                  <a:lnTo>
                    <a:pt x="57" y="205"/>
                  </a:lnTo>
                  <a:lnTo>
                    <a:pt x="57" y="129"/>
                  </a:lnTo>
                  <a:lnTo>
                    <a:pt x="63" y="129"/>
                  </a:lnTo>
                  <a:lnTo>
                    <a:pt x="63" y="207"/>
                  </a:lnTo>
                  <a:lnTo>
                    <a:pt x="63" y="207"/>
                  </a:lnTo>
                  <a:lnTo>
                    <a:pt x="64" y="207"/>
                  </a:lnTo>
                  <a:lnTo>
                    <a:pt x="64" y="209"/>
                  </a:lnTo>
                  <a:lnTo>
                    <a:pt x="68" y="212"/>
                  </a:lnTo>
                  <a:lnTo>
                    <a:pt x="74" y="213"/>
                  </a:lnTo>
                  <a:lnTo>
                    <a:pt x="74" y="213"/>
                  </a:lnTo>
                  <a:lnTo>
                    <a:pt x="75" y="213"/>
                  </a:lnTo>
                  <a:lnTo>
                    <a:pt x="79" y="212"/>
                  </a:lnTo>
                  <a:lnTo>
                    <a:pt x="82" y="209"/>
                  </a:lnTo>
                  <a:lnTo>
                    <a:pt x="83" y="207"/>
                  </a:lnTo>
                  <a:lnTo>
                    <a:pt x="83" y="203"/>
                  </a:lnTo>
                  <a:lnTo>
                    <a:pt x="83" y="130"/>
                  </a:lnTo>
                  <a:lnTo>
                    <a:pt x="110" y="130"/>
                  </a:lnTo>
                  <a:lnTo>
                    <a:pt x="83" y="31"/>
                  </a:lnTo>
                  <a:lnTo>
                    <a:pt x="87" y="31"/>
                  </a:lnTo>
                  <a:lnTo>
                    <a:pt x="103" y="87"/>
                  </a:lnTo>
                  <a:lnTo>
                    <a:pt x="103" y="87"/>
                  </a:lnTo>
                  <a:lnTo>
                    <a:pt x="106" y="91"/>
                  </a:lnTo>
                  <a:lnTo>
                    <a:pt x="108" y="92"/>
                  </a:lnTo>
                  <a:lnTo>
                    <a:pt x="111" y="92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5" y="92"/>
                  </a:lnTo>
                  <a:lnTo>
                    <a:pt x="118" y="90"/>
                  </a:lnTo>
                  <a:lnTo>
                    <a:pt x="119" y="86"/>
                  </a:lnTo>
                  <a:lnTo>
                    <a:pt x="119" y="83"/>
                  </a:lnTo>
                  <a:lnTo>
                    <a:pt x="11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1">
              <a:extLst>
                <a:ext uri="{FF2B5EF4-FFF2-40B4-BE49-F238E27FC236}">
                  <a16:creationId xmlns:a16="http://schemas.microsoft.com/office/drawing/2014/main" id="{AD397271-FE30-4F21-B541-336D23962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025" y="4710113"/>
              <a:ext cx="95250" cy="169863"/>
            </a:xfrm>
            <a:custGeom>
              <a:avLst/>
              <a:gdLst/>
              <a:ahLst/>
              <a:cxnLst>
                <a:cxn ang="0">
                  <a:pos x="100" y="19"/>
                </a:cxn>
                <a:cxn ang="0">
                  <a:pos x="99" y="16"/>
                </a:cxn>
                <a:cxn ang="0">
                  <a:pos x="92" y="7"/>
                </a:cxn>
                <a:cxn ang="0">
                  <a:pos x="83" y="1"/>
                </a:cxn>
                <a:cxn ang="0">
                  <a:pos x="40" y="0"/>
                </a:cxn>
                <a:cxn ang="0">
                  <a:pos x="37" y="1"/>
                </a:cxn>
                <a:cxn ang="0">
                  <a:pos x="28" y="7"/>
                </a:cxn>
                <a:cxn ang="0">
                  <a:pos x="20" y="16"/>
                </a:cxn>
                <a:cxn ang="0">
                  <a:pos x="2" y="79"/>
                </a:cxn>
                <a:cxn ang="0">
                  <a:pos x="1" y="80"/>
                </a:cxn>
                <a:cxn ang="0">
                  <a:pos x="1" y="87"/>
                </a:cxn>
                <a:cxn ang="0">
                  <a:pos x="4" y="91"/>
                </a:cxn>
                <a:cxn ang="0">
                  <a:pos x="6" y="92"/>
                </a:cxn>
                <a:cxn ang="0">
                  <a:pos x="12" y="92"/>
                </a:cxn>
                <a:cxn ang="0">
                  <a:pos x="16" y="90"/>
                </a:cxn>
                <a:cxn ang="0">
                  <a:pos x="18" y="82"/>
                </a:cxn>
                <a:cxn ang="0">
                  <a:pos x="39" y="31"/>
                </a:cxn>
                <a:cxn ang="0">
                  <a:pos x="37" y="129"/>
                </a:cxn>
                <a:cxn ang="0">
                  <a:pos x="37" y="204"/>
                </a:cxn>
                <a:cxn ang="0">
                  <a:pos x="39" y="209"/>
                </a:cxn>
                <a:cxn ang="0">
                  <a:pos x="44" y="213"/>
                </a:cxn>
                <a:cxn ang="0">
                  <a:pos x="47" y="213"/>
                </a:cxn>
                <a:cxn ang="0">
                  <a:pos x="56" y="209"/>
                </a:cxn>
                <a:cxn ang="0">
                  <a:pos x="57" y="205"/>
                </a:cxn>
                <a:cxn ang="0">
                  <a:pos x="63" y="129"/>
                </a:cxn>
                <a:cxn ang="0">
                  <a:pos x="63" y="207"/>
                </a:cxn>
                <a:cxn ang="0">
                  <a:pos x="64" y="209"/>
                </a:cxn>
                <a:cxn ang="0">
                  <a:pos x="74" y="213"/>
                </a:cxn>
                <a:cxn ang="0">
                  <a:pos x="75" y="213"/>
                </a:cxn>
                <a:cxn ang="0">
                  <a:pos x="82" y="209"/>
                </a:cxn>
                <a:cxn ang="0">
                  <a:pos x="83" y="203"/>
                </a:cxn>
                <a:cxn ang="0">
                  <a:pos x="110" y="130"/>
                </a:cxn>
                <a:cxn ang="0">
                  <a:pos x="87" y="31"/>
                </a:cxn>
                <a:cxn ang="0">
                  <a:pos x="103" y="87"/>
                </a:cxn>
                <a:cxn ang="0">
                  <a:pos x="108" y="92"/>
                </a:cxn>
                <a:cxn ang="0">
                  <a:pos x="114" y="92"/>
                </a:cxn>
                <a:cxn ang="0">
                  <a:pos x="115" y="92"/>
                </a:cxn>
                <a:cxn ang="0">
                  <a:pos x="119" y="86"/>
                </a:cxn>
                <a:cxn ang="0">
                  <a:pos x="119" y="78"/>
                </a:cxn>
              </a:cxnLst>
              <a:rect l="0" t="0" r="r" b="b"/>
              <a:pathLst>
                <a:path w="119" h="213">
                  <a:moveTo>
                    <a:pt x="119" y="78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99" y="16"/>
                  </a:lnTo>
                  <a:lnTo>
                    <a:pt x="95" y="9"/>
                  </a:lnTo>
                  <a:lnTo>
                    <a:pt x="92" y="7"/>
                  </a:lnTo>
                  <a:lnTo>
                    <a:pt x="88" y="4"/>
                  </a:lnTo>
                  <a:lnTo>
                    <a:pt x="83" y="1"/>
                  </a:lnTo>
                  <a:lnTo>
                    <a:pt x="76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7" y="1"/>
                  </a:lnTo>
                  <a:lnTo>
                    <a:pt x="31" y="4"/>
                  </a:lnTo>
                  <a:lnTo>
                    <a:pt x="28" y="7"/>
                  </a:lnTo>
                  <a:lnTo>
                    <a:pt x="24" y="11"/>
                  </a:lnTo>
                  <a:lnTo>
                    <a:pt x="20" y="16"/>
                  </a:lnTo>
                  <a:lnTo>
                    <a:pt x="18" y="24"/>
                  </a:lnTo>
                  <a:lnTo>
                    <a:pt x="2" y="79"/>
                  </a:lnTo>
                  <a:lnTo>
                    <a:pt x="2" y="79"/>
                  </a:lnTo>
                  <a:lnTo>
                    <a:pt x="1" y="80"/>
                  </a:lnTo>
                  <a:lnTo>
                    <a:pt x="0" y="86"/>
                  </a:lnTo>
                  <a:lnTo>
                    <a:pt x="1" y="87"/>
                  </a:lnTo>
                  <a:lnTo>
                    <a:pt x="1" y="90"/>
                  </a:lnTo>
                  <a:lnTo>
                    <a:pt x="4" y="91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8" y="94"/>
                  </a:lnTo>
                  <a:lnTo>
                    <a:pt x="12" y="92"/>
                  </a:lnTo>
                  <a:lnTo>
                    <a:pt x="14" y="91"/>
                  </a:lnTo>
                  <a:lnTo>
                    <a:pt x="16" y="90"/>
                  </a:lnTo>
                  <a:lnTo>
                    <a:pt x="17" y="86"/>
                  </a:lnTo>
                  <a:lnTo>
                    <a:pt x="18" y="82"/>
                  </a:lnTo>
                  <a:lnTo>
                    <a:pt x="35" y="31"/>
                  </a:lnTo>
                  <a:lnTo>
                    <a:pt x="39" y="31"/>
                  </a:lnTo>
                  <a:lnTo>
                    <a:pt x="10" y="129"/>
                  </a:lnTo>
                  <a:lnTo>
                    <a:pt x="37" y="129"/>
                  </a:lnTo>
                  <a:lnTo>
                    <a:pt x="37" y="204"/>
                  </a:lnTo>
                  <a:lnTo>
                    <a:pt x="37" y="204"/>
                  </a:lnTo>
                  <a:lnTo>
                    <a:pt x="39" y="205"/>
                  </a:lnTo>
                  <a:lnTo>
                    <a:pt x="39" y="209"/>
                  </a:lnTo>
                  <a:lnTo>
                    <a:pt x="41" y="212"/>
                  </a:lnTo>
                  <a:lnTo>
                    <a:pt x="44" y="213"/>
                  </a:lnTo>
                  <a:lnTo>
                    <a:pt x="47" y="213"/>
                  </a:lnTo>
                  <a:lnTo>
                    <a:pt x="47" y="213"/>
                  </a:lnTo>
                  <a:lnTo>
                    <a:pt x="52" y="212"/>
                  </a:lnTo>
                  <a:lnTo>
                    <a:pt x="56" y="209"/>
                  </a:lnTo>
                  <a:lnTo>
                    <a:pt x="57" y="208"/>
                  </a:lnTo>
                  <a:lnTo>
                    <a:pt x="57" y="205"/>
                  </a:lnTo>
                  <a:lnTo>
                    <a:pt x="57" y="129"/>
                  </a:lnTo>
                  <a:lnTo>
                    <a:pt x="63" y="129"/>
                  </a:lnTo>
                  <a:lnTo>
                    <a:pt x="63" y="207"/>
                  </a:lnTo>
                  <a:lnTo>
                    <a:pt x="63" y="207"/>
                  </a:lnTo>
                  <a:lnTo>
                    <a:pt x="64" y="207"/>
                  </a:lnTo>
                  <a:lnTo>
                    <a:pt x="64" y="209"/>
                  </a:lnTo>
                  <a:lnTo>
                    <a:pt x="68" y="212"/>
                  </a:lnTo>
                  <a:lnTo>
                    <a:pt x="74" y="213"/>
                  </a:lnTo>
                  <a:lnTo>
                    <a:pt x="74" y="213"/>
                  </a:lnTo>
                  <a:lnTo>
                    <a:pt x="75" y="213"/>
                  </a:lnTo>
                  <a:lnTo>
                    <a:pt x="79" y="212"/>
                  </a:lnTo>
                  <a:lnTo>
                    <a:pt x="82" y="209"/>
                  </a:lnTo>
                  <a:lnTo>
                    <a:pt x="83" y="207"/>
                  </a:lnTo>
                  <a:lnTo>
                    <a:pt x="83" y="203"/>
                  </a:lnTo>
                  <a:lnTo>
                    <a:pt x="83" y="130"/>
                  </a:lnTo>
                  <a:lnTo>
                    <a:pt x="110" y="130"/>
                  </a:lnTo>
                  <a:lnTo>
                    <a:pt x="83" y="31"/>
                  </a:lnTo>
                  <a:lnTo>
                    <a:pt x="87" y="31"/>
                  </a:lnTo>
                  <a:lnTo>
                    <a:pt x="103" y="87"/>
                  </a:lnTo>
                  <a:lnTo>
                    <a:pt x="103" y="87"/>
                  </a:lnTo>
                  <a:lnTo>
                    <a:pt x="106" y="91"/>
                  </a:lnTo>
                  <a:lnTo>
                    <a:pt x="108" y="92"/>
                  </a:lnTo>
                  <a:lnTo>
                    <a:pt x="111" y="92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5" y="92"/>
                  </a:lnTo>
                  <a:lnTo>
                    <a:pt x="118" y="90"/>
                  </a:lnTo>
                  <a:lnTo>
                    <a:pt x="119" y="86"/>
                  </a:lnTo>
                  <a:lnTo>
                    <a:pt x="119" y="83"/>
                  </a:lnTo>
                  <a:lnTo>
                    <a:pt x="119" y="78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2">
              <a:extLst>
                <a:ext uri="{FF2B5EF4-FFF2-40B4-BE49-F238E27FC236}">
                  <a16:creationId xmlns:a16="http://schemas.microsoft.com/office/drawing/2014/main" id="{A1DE0BF7-D3FD-46E0-B2FC-8312CCBB1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438" y="4899025"/>
              <a:ext cx="490537" cy="17463"/>
            </a:xfrm>
            <a:custGeom>
              <a:avLst/>
              <a:gdLst/>
              <a:ahLst/>
              <a:cxnLst>
                <a:cxn ang="0">
                  <a:pos x="619" y="12"/>
                </a:cxn>
                <a:cxn ang="0">
                  <a:pos x="619" y="12"/>
                </a:cxn>
                <a:cxn ang="0">
                  <a:pos x="619" y="16"/>
                </a:cxn>
                <a:cxn ang="0">
                  <a:pos x="616" y="20"/>
                </a:cxn>
                <a:cxn ang="0">
                  <a:pos x="612" y="23"/>
                </a:cxn>
                <a:cxn ang="0">
                  <a:pos x="608" y="23"/>
                </a:cxn>
                <a:cxn ang="0">
                  <a:pos x="12" y="23"/>
                </a:cxn>
                <a:cxn ang="0">
                  <a:pos x="12" y="23"/>
                </a:cxn>
                <a:cxn ang="0">
                  <a:pos x="7" y="23"/>
                </a:cxn>
                <a:cxn ang="0">
                  <a:pos x="3" y="20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7"/>
                </a:cxn>
                <a:cxn ang="0">
                  <a:pos x="3" y="3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608" y="0"/>
                </a:cxn>
                <a:cxn ang="0">
                  <a:pos x="608" y="0"/>
                </a:cxn>
                <a:cxn ang="0">
                  <a:pos x="612" y="2"/>
                </a:cxn>
                <a:cxn ang="0">
                  <a:pos x="616" y="3"/>
                </a:cxn>
                <a:cxn ang="0">
                  <a:pos x="619" y="7"/>
                </a:cxn>
                <a:cxn ang="0">
                  <a:pos x="619" y="12"/>
                </a:cxn>
                <a:cxn ang="0">
                  <a:pos x="619" y="12"/>
                </a:cxn>
              </a:cxnLst>
              <a:rect l="0" t="0" r="r" b="b"/>
              <a:pathLst>
                <a:path w="619" h="23">
                  <a:moveTo>
                    <a:pt x="619" y="12"/>
                  </a:moveTo>
                  <a:lnTo>
                    <a:pt x="619" y="12"/>
                  </a:lnTo>
                  <a:lnTo>
                    <a:pt x="619" y="16"/>
                  </a:lnTo>
                  <a:lnTo>
                    <a:pt x="616" y="20"/>
                  </a:lnTo>
                  <a:lnTo>
                    <a:pt x="612" y="23"/>
                  </a:lnTo>
                  <a:lnTo>
                    <a:pt x="608" y="23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7" y="23"/>
                  </a:lnTo>
                  <a:lnTo>
                    <a:pt x="3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3"/>
                  </a:lnTo>
                  <a:lnTo>
                    <a:pt x="7" y="2"/>
                  </a:lnTo>
                  <a:lnTo>
                    <a:pt x="12" y="0"/>
                  </a:lnTo>
                  <a:lnTo>
                    <a:pt x="608" y="0"/>
                  </a:lnTo>
                  <a:lnTo>
                    <a:pt x="608" y="0"/>
                  </a:lnTo>
                  <a:lnTo>
                    <a:pt x="612" y="2"/>
                  </a:lnTo>
                  <a:lnTo>
                    <a:pt x="616" y="3"/>
                  </a:lnTo>
                  <a:lnTo>
                    <a:pt x="619" y="7"/>
                  </a:lnTo>
                  <a:lnTo>
                    <a:pt x="619" y="12"/>
                  </a:lnTo>
                  <a:lnTo>
                    <a:pt x="619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3">
              <a:extLst>
                <a:ext uri="{FF2B5EF4-FFF2-40B4-BE49-F238E27FC236}">
                  <a16:creationId xmlns:a16="http://schemas.microsoft.com/office/drawing/2014/main" id="{E77E48A4-75D6-4DD4-8390-CCF77060E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4946650"/>
              <a:ext cx="33337" cy="33338"/>
            </a:xfrm>
            <a:custGeom>
              <a:avLst/>
              <a:gdLst/>
              <a:ahLst/>
              <a:cxnLst>
                <a:cxn ang="0">
                  <a:pos x="21" y="43"/>
                </a:cxn>
                <a:cxn ang="0">
                  <a:pos x="21" y="43"/>
                </a:cxn>
                <a:cxn ang="0">
                  <a:pos x="25" y="41"/>
                </a:cxn>
                <a:cxn ang="0">
                  <a:pos x="29" y="40"/>
                </a:cxn>
                <a:cxn ang="0">
                  <a:pos x="36" y="36"/>
                </a:cxn>
                <a:cxn ang="0">
                  <a:pos x="42" y="29"/>
                </a:cxn>
                <a:cxn ang="0">
                  <a:pos x="43" y="25"/>
                </a:cxn>
                <a:cxn ang="0">
                  <a:pos x="43" y="21"/>
                </a:cxn>
                <a:cxn ang="0">
                  <a:pos x="43" y="21"/>
                </a:cxn>
                <a:cxn ang="0">
                  <a:pos x="43" y="17"/>
                </a:cxn>
                <a:cxn ang="0">
                  <a:pos x="42" y="13"/>
                </a:cxn>
                <a:cxn ang="0">
                  <a:pos x="36" y="6"/>
                </a:cxn>
                <a:cxn ang="0">
                  <a:pos x="29" y="1"/>
                </a:cxn>
                <a:cxn ang="0">
                  <a:pos x="25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7" y="6"/>
                </a:cxn>
                <a:cxn ang="0">
                  <a:pos x="3" y="13"/>
                </a:cxn>
                <a:cxn ang="0">
                  <a:pos x="1" y="17"/>
                </a:cxn>
                <a:cxn ang="0">
                  <a:pos x="0" y="21"/>
                </a:cxn>
                <a:cxn ang="0">
                  <a:pos x="0" y="21"/>
                </a:cxn>
                <a:cxn ang="0">
                  <a:pos x="1" y="25"/>
                </a:cxn>
                <a:cxn ang="0">
                  <a:pos x="3" y="29"/>
                </a:cxn>
                <a:cxn ang="0">
                  <a:pos x="7" y="36"/>
                </a:cxn>
                <a:cxn ang="0">
                  <a:pos x="13" y="40"/>
                </a:cxn>
                <a:cxn ang="0">
                  <a:pos x="17" y="41"/>
                </a:cxn>
                <a:cxn ang="0">
                  <a:pos x="21" y="43"/>
                </a:cxn>
                <a:cxn ang="0">
                  <a:pos x="21" y="43"/>
                </a:cxn>
              </a:cxnLst>
              <a:rect l="0" t="0" r="r" b="b"/>
              <a:pathLst>
                <a:path w="43" h="43">
                  <a:moveTo>
                    <a:pt x="21" y="43"/>
                  </a:moveTo>
                  <a:lnTo>
                    <a:pt x="21" y="43"/>
                  </a:lnTo>
                  <a:lnTo>
                    <a:pt x="25" y="41"/>
                  </a:lnTo>
                  <a:lnTo>
                    <a:pt x="29" y="40"/>
                  </a:lnTo>
                  <a:lnTo>
                    <a:pt x="36" y="36"/>
                  </a:lnTo>
                  <a:lnTo>
                    <a:pt x="42" y="29"/>
                  </a:lnTo>
                  <a:lnTo>
                    <a:pt x="43" y="25"/>
                  </a:lnTo>
                  <a:lnTo>
                    <a:pt x="43" y="21"/>
                  </a:lnTo>
                  <a:lnTo>
                    <a:pt x="43" y="21"/>
                  </a:lnTo>
                  <a:lnTo>
                    <a:pt x="43" y="17"/>
                  </a:lnTo>
                  <a:lnTo>
                    <a:pt x="42" y="13"/>
                  </a:lnTo>
                  <a:lnTo>
                    <a:pt x="36" y="6"/>
                  </a:lnTo>
                  <a:lnTo>
                    <a:pt x="29" y="1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7" y="6"/>
                  </a:lnTo>
                  <a:lnTo>
                    <a:pt x="3" y="13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" y="25"/>
                  </a:lnTo>
                  <a:lnTo>
                    <a:pt x="3" y="29"/>
                  </a:lnTo>
                  <a:lnTo>
                    <a:pt x="7" y="36"/>
                  </a:lnTo>
                  <a:lnTo>
                    <a:pt x="13" y="40"/>
                  </a:lnTo>
                  <a:lnTo>
                    <a:pt x="17" y="41"/>
                  </a:lnTo>
                  <a:lnTo>
                    <a:pt x="21" y="43"/>
                  </a:lnTo>
                  <a:lnTo>
                    <a:pt x="21" y="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4">
              <a:extLst>
                <a:ext uri="{FF2B5EF4-FFF2-40B4-BE49-F238E27FC236}">
                  <a16:creationId xmlns:a16="http://schemas.microsoft.com/office/drawing/2014/main" id="{6331E08F-6F59-4DC0-8AA0-E8CD41D4C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213" y="4930775"/>
              <a:ext cx="136525" cy="227013"/>
            </a:xfrm>
            <a:custGeom>
              <a:avLst/>
              <a:gdLst/>
              <a:ahLst/>
              <a:cxnLst>
                <a:cxn ang="0">
                  <a:pos x="170" y="1"/>
                </a:cxn>
                <a:cxn ang="0">
                  <a:pos x="170" y="1"/>
                </a:cxn>
                <a:cxn ang="0">
                  <a:pos x="167" y="0"/>
                </a:cxn>
                <a:cxn ang="0">
                  <a:pos x="163" y="0"/>
                </a:cxn>
                <a:cxn ang="0">
                  <a:pos x="161" y="0"/>
                </a:cxn>
                <a:cxn ang="0">
                  <a:pos x="158" y="1"/>
                </a:cxn>
                <a:cxn ang="0">
                  <a:pos x="88" y="71"/>
                </a:cxn>
                <a:cxn ang="0">
                  <a:pos x="76" y="71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9" y="0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1" y="4"/>
                </a:cxn>
                <a:cxn ang="0">
                  <a:pos x="0" y="8"/>
                </a:cxn>
                <a:cxn ang="0">
                  <a:pos x="0" y="11"/>
                </a:cxn>
                <a:cxn ang="0">
                  <a:pos x="2" y="13"/>
                </a:cxn>
                <a:cxn ang="0">
                  <a:pos x="67" y="87"/>
                </a:cxn>
                <a:cxn ang="0">
                  <a:pos x="32" y="200"/>
                </a:cxn>
                <a:cxn ang="0">
                  <a:pos x="60" y="200"/>
                </a:cxn>
                <a:cxn ang="0">
                  <a:pos x="60" y="275"/>
                </a:cxn>
                <a:cxn ang="0">
                  <a:pos x="60" y="275"/>
                </a:cxn>
                <a:cxn ang="0">
                  <a:pos x="60" y="276"/>
                </a:cxn>
                <a:cxn ang="0">
                  <a:pos x="61" y="279"/>
                </a:cxn>
                <a:cxn ang="0">
                  <a:pos x="64" y="283"/>
                </a:cxn>
                <a:cxn ang="0">
                  <a:pos x="65" y="283"/>
                </a:cxn>
                <a:cxn ang="0">
                  <a:pos x="69" y="285"/>
                </a:cxn>
                <a:cxn ang="0">
                  <a:pos x="69" y="285"/>
                </a:cxn>
                <a:cxn ang="0">
                  <a:pos x="73" y="283"/>
                </a:cxn>
                <a:cxn ang="0">
                  <a:pos x="77" y="280"/>
                </a:cxn>
                <a:cxn ang="0">
                  <a:pos x="79" y="278"/>
                </a:cxn>
                <a:cxn ang="0">
                  <a:pos x="79" y="275"/>
                </a:cxn>
                <a:cxn ang="0">
                  <a:pos x="79" y="200"/>
                </a:cxn>
                <a:cxn ang="0">
                  <a:pos x="85" y="200"/>
                </a:cxn>
                <a:cxn ang="0">
                  <a:pos x="85" y="276"/>
                </a:cxn>
                <a:cxn ang="0">
                  <a:pos x="85" y="276"/>
                </a:cxn>
                <a:cxn ang="0">
                  <a:pos x="85" y="278"/>
                </a:cxn>
                <a:cxn ang="0">
                  <a:pos x="87" y="280"/>
                </a:cxn>
                <a:cxn ang="0">
                  <a:pos x="89" y="283"/>
                </a:cxn>
                <a:cxn ang="0">
                  <a:pos x="95" y="285"/>
                </a:cxn>
                <a:cxn ang="0">
                  <a:pos x="95" y="285"/>
                </a:cxn>
                <a:cxn ang="0">
                  <a:pos x="96" y="285"/>
                </a:cxn>
                <a:cxn ang="0">
                  <a:pos x="100" y="283"/>
                </a:cxn>
                <a:cxn ang="0">
                  <a:pos x="103" y="280"/>
                </a:cxn>
                <a:cxn ang="0">
                  <a:pos x="104" y="278"/>
                </a:cxn>
                <a:cxn ang="0">
                  <a:pos x="106" y="274"/>
                </a:cxn>
                <a:cxn ang="0">
                  <a:pos x="106" y="201"/>
                </a:cxn>
                <a:cxn ang="0">
                  <a:pos x="131" y="201"/>
                </a:cxn>
                <a:cxn ang="0">
                  <a:pos x="98" y="87"/>
                </a:cxn>
                <a:cxn ang="0">
                  <a:pos x="170" y="15"/>
                </a:cxn>
                <a:cxn ang="0">
                  <a:pos x="170" y="15"/>
                </a:cxn>
                <a:cxn ang="0">
                  <a:pos x="173" y="12"/>
                </a:cxn>
                <a:cxn ang="0">
                  <a:pos x="173" y="8"/>
                </a:cxn>
                <a:cxn ang="0">
                  <a:pos x="173" y="5"/>
                </a:cxn>
                <a:cxn ang="0">
                  <a:pos x="170" y="1"/>
                </a:cxn>
                <a:cxn ang="0">
                  <a:pos x="170" y="1"/>
                </a:cxn>
              </a:cxnLst>
              <a:rect l="0" t="0" r="r" b="b"/>
              <a:pathLst>
                <a:path w="173" h="285">
                  <a:moveTo>
                    <a:pt x="170" y="1"/>
                  </a:moveTo>
                  <a:lnTo>
                    <a:pt x="170" y="1"/>
                  </a:lnTo>
                  <a:lnTo>
                    <a:pt x="167" y="0"/>
                  </a:lnTo>
                  <a:lnTo>
                    <a:pt x="163" y="0"/>
                  </a:lnTo>
                  <a:lnTo>
                    <a:pt x="161" y="0"/>
                  </a:lnTo>
                  <a:lnTo>
                    <a:pt x="158" y="1"/>
                  </a:lnTo>
                  <a:lnTo>
                    <a:pt x="88" y="71"/>
                  </a:lnTo>
                  <a:lnTo>
                    <a:pt x="76" y="71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67" y="87"/>
                  </a:lnTo>
                  <a:lnTo>
                    <a:pt x="32" y="200"/>
                  </a:lnTo>
                  <a:lnTo>
                    <a:pt x="60" y="200"/>
                  </a:lnTo>
                  <a:lnTo>
                    <a:pt x="60" y="275"/>
                  </a:lnTo>
                  <a:lnTo>
                    <a:pt x="60" y="275"/>
                  </a:lnTo>
                  <a:lnTo>
                    <a:pt x="60" y="276"/>
                  </a:lnTo>
                  <a:lnTo>
                    <a:pt x="61" y="279"/>
                  </a:lnTo>
                  <a:lnTo>
                    <a:pt x="64" y="283"/>
                  </a:lnTo>
                  <a:lnTo>
                    <a:pt x="65" y="283"/>
                  </a:lnTo>
                  <a:lnTo>
                    <a:pt x="69" y="285"/>
                  </a:lnTo>
                  <a:lnTo>
                    <a:pt x="69" y="285"/>
                  </a:lnTo>
                  <a:lnTo>
                    <a:pt x="73" y="283"/>
                  </a:lnTo>
                  <a:lnTo>
                    <a:pt x="77" y="280"/>
                  </a:lnTo>
                  <a:lnTo>
                    <a:pt x="79" y="278"/>
                  </a:lnTo>
                  <a:lnTo>
                    <a:pt x="79" y="275"/>
                  </a:lnTo>
                  <a:lnTo>
                    <a:pt x="79" y="200"/>
                  </a:lnTo>
                  <a:lnTo>
                    <a:pt x="85" y="200"/>
                  </a:lnTo>
                  <a:lnTo>
                    <a:pt x="85" y="276"/>
                  </a:lnTo>
                  <a:lnTo>
                    <a:pt x="85" y="276"/>
                  </a:lnTo>
                  <a:lnTo>
                    <a:pt x="85" y="278"/>
                  </a:lnTo>
                  <a:lnTo>
                    <a:pt x="87" y="280"/>
                  </a:lnTo>
                  <a:lnTo>
                    <a:pt x="89" y="283"/>
                  </a:lnTo>
                  <a:lnTo>
                    <a:pt x="95" y="285"/>
                  </a:lnTo>
                  <a:lnTo>
                    <a:pt x="95" y="285"/>
                  </a:lnTo>
                  <a:lnTo>
                    <a:pt x="96" y="285"/>
                  </a:lnTo>
                  <a:lnTo>
                    <a:pt x="100" y="283"/>
                  </a:lnTo>
                  <a:lnTo>
                    <a:pt x="103" y="280"/>
                  </a:lnTo>
                  <a:lnTo>
                    <a:pt x="104" y="278"/>
                  </a:lnTo>
                  <a:lnTo>
                    <a:pt x="106" y="274"/>
                  </a:lnTo>
                  <a:lnTo>
                    <a:pt x="106" y="201"/>
                  </a:lnTo>
                  <a:lnTo>
                    <a:pt x="131" y="201"/>
                  </a:lnTo>
                  <a:lnTo>
                    <a:pt x="98" y="87"/>
                  </a:lnTo>
                  <a:lnTo>
                    <a:pt x="170" y="15"/>
                  </a:lnTo>
                  <a:lnTo>
                    <a:pt x="170" y="15"/>
                  </a:lnTo>
                  <a:lnTo>
                    <a:pt x="173" y="12"/>
                  </a:lnTo>
                  <a:lnTo>
                    <a:pt x="173" y="8"/>
                  </a:lnTo>
                  <a:lnTo>
                    <a:pt x="173" y="5"/>
                  </a:lnTo>
                  <a:lnTo>
                    <a:pt x="170" y="1"/>
                  </a:lnTo>
                  <a:lnTo>
                    <a:pt x="17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05">
              <a:extLst>
                <a:ext uri="{FF2B5EF4-FFF2-40B4-BE49-F238E27FC236}">
                  <a16:creationId xmlns:a16="http://schemas.microsoft.com/office/drawing/2014/main" id="{2BCB8E14-AE9C-46F5-AAC4-DEF37206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888" y="4946650"/>
              <a:ext cx="33337" cy="33338"/>
            </a:xfrm>
            <a:custGeom>
              <a:avLst/>
              <a:gdLst/>
              <a:ahLst/>
              <a:cxnLst>
                <a:cxn ang="0">
                  <a:pos x="21" y="41"/>
                </a:cxn>
                <a:cxn ang="0">
                  <a:pos x="21" y="41"/>
                </a:cxn>
                <a:cxn ang="0">
                  <a:pos x="25" y="40"/>
                </a:cxn>
                <a:cxn ang="0">
                  <a:pos x="29" y="40"/>
                </a:cxn>
                <a:cxn ang="0">
                  <a:pos x="36" y="35"/>
                </a:cxn>
                <a:cxn ang="0">
                  <a:pos x="40" y="28"/>
                </a:cxn>
                <a:cxn ang="0">
                  <a:pos x="41" y="24"/>
                </a:cxn>
                <a:cxn ang="0">
                  <a:pos x="41" y="20"/>
                </a:cxn>
                <a:cxn ang="0">
                  <a:pos x="41" y="20"/>
                </a:cxn>
                <a:cxn ang="0">
                  <a:pos x="41" y="16"/>
                </a:cxn>
                <a:cxn ang="0">
                  <a:pos x="40" y="12"/>
                </a:cxn>
                <a:cxn ang="0">
                  <a:pos x="36" y="6"/>
                </a:cxn>
                <a:cxn ang="0">
                  <a:pos x="29" y="1"/>
                </a:cxn>
                <a:cxn ang="0">
                  <a:pos x="25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7" y="6"/>
                </a:cxn>
                <a:cxn ang="0">
                  <a:pos x="1" y="12"/>
                </a:cxn>
                <a:cxn ang="0">
                  <a:pos x="1" y="16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" y="24"/>
                </a:cxn>
                <a:cxn ang="0">
                  <a:pos x="1" y="28"/>
                </a:cxn>
                <a:cxn ang="0">
                  <a:pos x="7" y="35"/>
                </a:cxn>
                <a:cxn ang="0">
                  <a:pos x="13" y="40"/>
                </a:cxn>
                <a:cxn ang="0">
                  <a:pos x="17" y="40"/>
                </a:cxn>
                <a:cxn ang="0">
                  <a:pos x="21" y="41"/>
                </a:cxn>
                <a:cxn ang="0">
                  <a:pos x="21" y="41"/>
                </a:cxn>
              </a:cxnLst>
              <a:rect l="0" t="0" r="r" b="b"/>
              <a:pathLst>
                <a:path w="41" h="41">
                  <a:moveTo>
                    <a:pt x="21" y="41"/>
                  </a:moveTo>
                  <a:lnTo>
                    <a:pt x="21" y="41"/>
                  </a:lnTo>
                  <a:lnTo>
                    <a:pt x="25" y="40"/>
                  </a:lnTo>
                  <a:lnTo>
                    <a:pt x="29" y="40"/>
                  </a:lnTo>
                  <a:lnTo>
                    <a:pt x="36" y="35"/>
                  </a:lnTo>
                  <a:lnTo>
                    <a:pt x="40" y="28"/>
                  </a:lnTo>
                  <a:lnTo>
                    <a:pt x="41" y="24"/>
                  </a:lnTo>
                  <a:lnTo>
                    <a:pt x="41" y="20"/>
                  </a:lnTo>
                  <a:lnTo>
                    <a:pt x="41" y="20"/>
                  </a:lnTo>
                  <a:lnTo>
                    <a:pt x="41" y="16"/>
                  </a:lnTo>
                  <a:lnTo>
                    <a:pt x="40" y="12"/>
                  </a:lnTo>
                  <a:lnTo>
                    <a:pt x="36" y="6"/>
                  </a:lnTo>
                  <a:lnTo>
                    <a:pt x="29" y="1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7" y="6"/>
                  </a:lnTo>
                  <a:lnTo>
                    <a:pt x="1" y="12"/>
                  </a:lnTo>
                  <a:lnTo>
                    <a:pt x="1" y="1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" y="24"/>
                  </a:lnTo>
                  <a:lnTo>
                    <a:pt x="1" y="28"/>
                  </a:lnTo>
                  <a:lnTo>
                    <a:pt x="7" y="35"/>
                  </a:lnTo>
                  <a:lnTo>
                    <a:pt x="13" y="40"/>
                  </a:lnTo>
                  <a:lnTo>
                    <a:pt x="17" y="40"/>
                  </a:lnTo>
                  <a:lnTo>
                    <a:pt x="21" y="41"/>
                  </a:lnTo>
                  <a:lnTo>
                    <a:pt x="21" y="4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6">
              <a:extLst>
                <a:ext uri="{FF2B5EF4-FFF2-40B4-BE49-F238E27FC236}">
                  <a16:creationId xmlns:a16="http://schemas.microsoft.com/office/drawing/2014/main" id="{34F58689-3D2F-46AA-BEDE-D123B2C42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675" y="4930775"/>
              <a:ext cx="138112" cy="222250"/>
            </a:xfrm>
            <a:custGeom>
              <a:avLst/>
              <a:gdLst/>
              <a:ahLst/>
              <a:cxnLst>
                <a:cxn ang="0">
                  <a:pos x="171" y="15"/>
                </a:cxn>
                <a:cxn ang="0">
                  <a:pos x="171" y="15"/>
                </a:cxn>
                <a:cxn ang="0">
                  <a:pos x="173" y="12"/>
                </a:cxn>
                <a:cxn ang="0">
                  <a:pos x="173" y="8"/>
                </a:cxn>
                <a:cxn ang="0">
                  <a:pos x="173" y="5"/>
                </a:cxn>
                <a:cxn ang="0">
                  <a:pos x="171" y="1"/>
                </a:cxn>
                <a:cxn ang="0">
                  <a:pos x="171" y="1"/>
                </a:cxn>
                <a:cxn ang="0">
                  <a:pos x="168" y="0"/>
                </a:cxn>
                <a:cxn ang="0">
                  <a:pos x="165" y="0"/>
                </a:cxn>
                <a:cxn ang="0">
                  <a:pos x="161" y="0"/>
                </a:cxn>
                <a:cxn ang="0">
                  <a:pos x="158" y="1"/>
                </a:cxn>
                <a:cxn ang="0">
                  <a:pos x="90" y="70"/>
                </a:cxn>
                <a:cxn ang="0">
                  <a:pos x="77" y="70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9" y="0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1" y="4"/>
                </a:cxn>
                <a:cxn ang="0">
                  <a:pos x="0" y="8"/>
                </a:cxn>
                <a:cxn ang="0">
                  <a:pos x="1" y="11"/>
                </a:cxn>
                <a:cxn ang="0">
                  <a:pos x="3" y="13"/>
                </a:cxn>
                <a:cxn ang="0">
                  <a:pos x="56" y="75"/>
                </a:cxn>
                <a:cxn ang="0">
                  <a:pos x="56" y="263"/>
                </a:cxn>
                <a:cxn ang="0">
                  <a:pos x="56" y="263"/>
                </a:cxn>
                <a:cxn ang="0">
                  <a:pos x="56" y="266"/>
                </a:cxn>
                <a:cxn ang="0">
                  <a:pos x="58" y="271"/>
                </a:cxn>
                <a:cxn ang="0">
                  <a:pos x="59" y="274"/>
                </a:cxn>
                <a:cxn ang="0">
                  <a:pos x="62" y="276"/>
                </a:cxn>
                <a:cxn ang="0">
                  <a:pos x="65" y="278"/>
                </a:cxn>
                <a:cxn ang="0">
                  <a:pos x="69" y="279"/>
                </a:cxn>
                <a:cxn ang="0">
                  <a:pos x="69" y="279"/>
                </a:cxn>
                <a:cxn ang="0">
                  <a:pos x="71" y="279"/>
                </a:cxn>
                <a:cxn ang="0">
                  <a:pos x="75" y="278"/>
                </a:cxn>
                <a:cxn ang="0">
                  <a:pos x="78" y="275"/>
                </a:cxn>
                <a:cxn ang="0">
                  <a:pos x="79" y="272"/>
                </a:cxn>
                <a:cxn ang="0">
                  <a:pos x="81" y="268"/>
                </a:cxn>
                <a:cxn ang="0">
                  <a:pos x="82" y="263"/>
                </a:cxn>
                <a:cxn ang="0">
                  <a:pos x="82" y="172"/>
                </a:cxn>
                <a:cxn ang="0">
                  <a:pos x="85" y="172"/>
                </a:cxn>
                <a:cxn ang="0">
                  <a:pos x="85" y="263"/>
                </a:cxn>
                <a:cxn ang="0">
                  <a:pos x="85" y="263"/>
                </a:cxn>
                <a:cxn ang="0">
                  <a:pos x="86" y="268"/>
                </a:cxn>
                <a:cxn ang="0">
                  <a:pos x="87" y="272"/>
                </a:cxn>
                <a:cxn ang="0">
                  <a:pos x="89" y="275"/>
                </a:cxn>
                <a:cxn ang="0">
                  <a:pos x="91" y="278"/>
                </a:cxn>
                <a:cxn ang="0">
                  <a:pos x="95" y="279"/>
                </a:cxn>
                <a:cxn ang="0">
                  <a:pos x="98" y="279"/>
                </a:cxn>
                <a:cxn ang="0">
                  <a:pos x="98" y="279"/>
                </a:cxn>
                <a:cxn ang="0">
                  <a:pos x="102" y="278"/>
                </a:cxn>
                <a:cxn ang="0">
                  <a:pos x="106" y="276"/>
                </a:cxn>
                <a:cxn ang="0">
                  <a:pos x="107" y="274"/>
                </a:cxn>
                <a:cxn ang="0">
                  <a:pos x="109" y="271"/>
                </a:cxn>
                <a:cxn ang="0">
                  <a:pos x="110" y="266"/>
                </a:cxn>
                <a:cxn ang="0">
                  <a:pos x="110" y="263"/>
                </a:cxn>
                <a:cxn ang="0">
                  <a:pos x="110" y="75"/>
                </a:cxn>
                <a:cxn ang="0">
                  <a:pos x="171" y="15"/>
                </a:cxn>
              </a:cxnLst>
              <a:rect l="0" t="0" r="r" b="b"/>
              <a:pathLst>
                <a:path w="173" h="279">
                  <a:moveTo>
                    <a:pt x="171" y="15"/>
                  </a:moveTo>
                  <a:lnTo>
                    <a:pt x="171" y="15"/>
                  </a:lnTo>
                  <a:lnTo>
                    <a:pt x="173" y="12"/>
                  </a:lnTo>
                  <a:lnTo>
                    <a:pt x="173" y="8"/>
                  </a:lnTo>
                  <a:lnTo>
                    <a:pt x="173" y="5"/>
                  </a:lnTo>
                  <a:lnTo>
                    <a:pt x="171" y="1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161" y="0"/>
                  </a:lnTo>
                  <a:lnTo>
                    <a:pt x="158" y="1"/>
                  </a:lnTo>
                  <a:lnTo>
                    <a:pt x="90" y="70"/>
                  </a:lnTo>
                  <a:lnTo>
                    <a:pt x="77" y="7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1" y="11"/>
                  </a:lnTo>
                  <a:lnTo>
                    <a:pt x="3" y="13"/>
                  </a:lnTo>
                  <a:lnTo>
                    <a:pt x="56" y="75"/>
                  </a:lnTo>
                  <a:lnTo>
                    <a:pt x="56" y="263"/>
                  </a:lnTo>
                  <a:lnTo>
                    <a:pt x="56" y="263"/>
                  </a:lnTo>
                  <a:lnTo>
                    <a:pt x="56" y="266"/>
                  </a:lnTo>
                  <a:lnTo>
                    <a:pt x="58" y="271"/>
                  </a:lnTo>
                  <a:lnTo>
                    <a:pt x="59" y="274"/>
                  </a:lnTo>
                  <a:lnTo>
                    <a:pt x="62" y="276"/>
                  </a:lnTo>
                  <a:lnTo>
                    <a:pt x="65" y="278"/>
                  </a:lnTo>
                  <a:lnTo>
                    <a:pt x="69" y="279"/>
                  </a:lnTo>
                  <a:lnTo>
                    <a:pt x="69" y="279"/>
                  </a:lnTo>
                  <a:lnTo>
                    <a:pt x="71" y="279"/>
                  </a:lnTo>
                  <a:lnTo>
                    <a:pt x="75" y="278"/>
                  </a:lnTo>
                  <a:lnTo>
                    <a:pt x="78" y="275"/>
                  </a:lnTo>
                  <a:lnTo>
                    <a:pt x="79" y="272"/>
                  </a:lnTo>
                  <a:lnTo>
                    <a:pt x="81" y="268"/>
                  </a:lnTo>
                  <a:lnTo>
                    <a:pt x="82" y="263"/>
                  </a:lnTo>
                  <a:lnTo>
                    <a:pt x="82" y="172"/>
                  </a:lnTo>
                  <a:lnTo>
                    <a:pt x="85" y="172"/>
                  </a:lnTo>
                  <a:lnTo>
                    <a:pt x="85" y="263"/>
                  </a:lnTo>
                  <a:lnTo>
                    <a:pt x="85" y="263"/>
                  </a:lnTo>
                  <a:lnTo>
                    <a:pt x="86" y="268"/>
                  </a:lnTo>
                  <a:lnTo>
                    <a:pt x="87" y="272"/>
                  </a:lnTo>
                  <a:lnTo>
                    <a:pt x="89" y="275"/>
                  </a:lnTo>
                  <a:lnTo>
                    <a:pt x="91" y="278"/>
                  </a:lnTo>
                  <a:lnTo>
                    <a:pt x="95" y="279"/>
                  </a:lnTo>
                  <a:lnTo>
                    <a:pt x="98" y="279"/>
                  </a:lnTo>
                  <a:lnTo>
                    <a:pt x="98" y="279"/>
                  </a:lnTo>
                  <a:lnTo>
                    <a:pt x="102" y="278"/>
                  </a:lnTo>
                  <a:lnTo>
                    <a:pt x="106" y="276"/>
                  </a:lnTo>
                  <a:lnTo>
                    <a:pt x="107" y="274"/>
                  </a:lnTo>
                  <a:lnTo>
                    <a:pt x="109" y="271"/>
                  </a:lnTo>
                  <a:lnTo>
                    <a:pt x="110" y="266"/>
                  </a:lnTo>
                  <a:lnTo>
                    <a:pt x="110" y="263"/>
                  </a:lnTo>
                  <a:lnTo>
                    <a:pt x="110" y="75"/>
                  </a:lnTo>
                  <a:lnTo>
                    <a:pt x="171" y="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26C1F50F-8381-4660-996B-EC9311B97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925" y="5777698"/>
            <a:ext cx="924388" cy="924388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079D3DCD-D98D-425C-8900-29B97C4D07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880" y="5777698"/>
            <a:ext cx="924388" cy="924388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59281F20-4563-4BF6-B2B7-2E4BD605A2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779" y="5776886"/>
            <a:ext cx="925200" cy="925200"/>
          </a:xfrm>
          <a:prstGeom prst="rect">
            <a:avLst/>
          </a:prstGeom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4B2B259B-3F21-4D32-85E7-E37B94E9C9C2}"/>
              </a:ext>
            </a:extLst>
          </p:cNvPr>
          <p:cNvSpPr/>
          <p:nvPr/>
        </p:nvSpPr>
        <p:spPr>
          <a:xfrm>
            <a:off x="654078" y="723073"/>
            <a:ext cx="84728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‘’Team </a:t>
            </a:r>
            <a:r>
              <a:rPr lang="it-IT" sz="1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it-IT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r>
              <a:rPr lang="it-IT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turning </a:t>
            </a:r>
            <a:r>
              <a:rPr lang="it-IT" sz="1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</a:t>
            </a:r>
            <a:r>
              <a:rPr lang="it-IT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it-IT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profitable</a:t>
            </a:r>
            <a:r>
              <a:rPr lang="it-IT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business’’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DE0CCF1-E442-42D3-B1F0-FF0F404BDF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00" y="5789128"/>
            <a:ext cx="925200" cy="9252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13EBADA3-E24B-42D1-891E-1ACB92DB30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29" y="4861879"/>
            <a:ext cx="457599" cy="45759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0785D17-9F47-4994-827D-E591FBD34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5483" y1="17010" x2="46718" y2="38660"/>
                        <a14:foregroundMark x1="48263" y1="38660" x2="75290" y2="43299"/>
                        <a14:foregroundMark x1="77606" y1="42268" x2="88417" y2="42268"/>
                        <a14:foregroundMark x1="23938" y1="17526" x2="23938" y2="17526"/>
                        <a14:foregroundMark x1="25097" y1="84536" x2="25097" y2="84536"/>
                        <a14:foregroundMark x1="24324" y1="85567" x2="32819" y2="82990"/>
                        <a14:foregroundMark x1="44402" y1="79897" x2="44402" y2="79897"/>
                        <a14:foregroundMark x1="44402" y1="79897" x2="44402" y2="79897"/>
                        <a14:foregroundMark x1="58687" y1="79897" x2="58687" y2="79897"/>
                        <a14:foregroundMark x1="58687" y1="79897" x2="58687" y2="79897"/>
                        <a14:foregroundMark x1="58687" y1="79897" x2="58687" y2="79897"/>
                        <a14:foregroundMark x1="74517" y1="76804" x2="62934" y2="76289"/>
                        <a14:foregroundMark x1="52510" y1="72165" x2="52510" y2="72165"/>
                        <a14:foregroundMark x1="52510" y1="72165" x2="52510" y2="72165"/>
                        <a14:foregroundMark x1="52510" y1="72165" x2="52510" y2="72165"/>
                        <a14:foregroundMark x1="55985" y1="81959" x2="55985" y2="81959"/>
                        <a14:foregroundMark x1="55985" y1="81959" x2="55985" y2="81959"/>
                        <a14:foregroundMark x1="51351" y1="79381" x2="82239" y2="76289"/>
                        <a14:foregroundMark x1="29344" y1="79897" x2="66795" y2="61856"/>
                        <a14:foregroundMark x1="66795" y1="61856" x2="71429" y2="61856"/>
                        <a14:foregroundMark x1="81081" y1="62887" x2="81081" y2="62887"/>
                        <a14:foregroundMark x1="81081" y1="62887" x2="81081" y2="62887"/>
                        <a14:foregroundMark x1="81081" y1="62887" x2="81081" y2="62887"/>
                        <a14:foregroundMark x1="79923" y1="61856" x2="79923" y2="61856"/>
                        <a14:foregroundMark x1="79923" y1="61856" x2="79923" y2="61856"/>
                        <a14:foregroundMark x1="48649" y1="63918" x2="69112" y2="61340"/>
                        <a14:foregroundMark x1="69112" y1="61340" x2="84556" y2="62371"/>
                        <a14:foregroundMark x1="67954" y1="25258" x2="67954" y2="25258"/>
                        <a14:foregroundMark x1="67954" y1="25258" x2="67954" y2="25258"/>
                        <a14:foregroundMark x1="44015" y1="24742" x2="78764" y2="29897"/>
                        <a14:foregroundMark x1="52124" y1="26804" x2="72973" y2="32990"/>
                        <a14:foregroundMark x1="74517" y1="24742" x2="89575" y2="25258"/>
                        <a14:foregroundMark x1="37452" y1="74227" x2="53668" y2="68557"/>
                        <a14:foregroundMark x1="88803" y1="59794" x2="88803" y2="59794"/>
                        <a14:foregroundMark x1="88803" y1="59794" x2="88803" y2="59794"/>
                        <a14:foregroundMark x1="22394" y1="16495" x2="22394" y2="16495"/>
                        <a14:foregroundMark x1="22394" y1="16495" x2="22394" y2="16495"/>
                        <a14:foregroundMark x1="20849" y1="15464" x2="27413" y2="154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00" y="5890287"/>
            <a:ext cx="841091" cy="630006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4BC59DD7-EB73-4FAB-BFEB-170624E5F1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97" y="3088424"/>
            <a:ext cx="1499975" cy="15156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A861218-077B-4150-875F-103E72CFDA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86407" y="3077204"/>
            <a:ext cx="1509186" cy="15156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C08E9961-6743-4E76-8E09-8E7CEA9ECFF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503" y="3193662"/>
            <a:ext cx="1497600" cy="141036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57AF0E64-9BB9-4F72-8C71-D80DCF1A5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672" y="5742690"/>
            <a:ext cx="925200" cy="92520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15D1DDDA-1D60-4D78-81F2-CFFAACD944D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43" y="1240842"/>
            <a:ext cx="1577142" cy="157714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7" name="Cuadro de texto 58">
            <a:extLst>
              <a:ext uri="{FF2B5EF4-FFF2-40B4-BE49-F238E27FC236}">
                <a16:creationId xmlns:a16="http://schemas.microsoft.com/office/drawing/2014/main" id="{7308A113-2D98-4B2E-ADF1-CF1E542B6625}"/>
              </a:ext>
            </a:extLst>
          </p:cNvPr>
          <p:cNvSpPr txBox="1">
            <a:spLocks/>
          </p:cNvSpPr>
          <p:nvPr/>
        </p:nvSpPr>
        <p:spPr>
          <a:xfrm>
            <a:off x="6988106" y="1764975"/>
            <a:ext cx="2138774" cy="684673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Mincho" panose="02020609040205080304" pitchFamily="49" charset="-128"/>
                <a:cs typeface="Times New Roman" panose="02020603050405020304" pitchFamily="18" charset="0"/>
              </a:rPr>
              <a:t>MARCO BRAMBILLA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dirty="0">
                <a:solidFill>
                  <a:srgbClr val="C00000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Tutor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dirty="0">
                <a:solidFill>
                  <a:prstClr val="black"/>
                </a:solidFill>
                <a:latin typeface="Calibri" panose="020F0502020204030204"/>
                <a:ea typeface="MS Mincho" panose="02020609040205080304" pitchFamily="49" charset="-128"/>
                <a:cs typeface="Times New Roman" panose="02020603050405020304" pitchFamily="18" charset="0"/>
              </a:rPr>
              <a:t>Politecnico di Milano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58" name="Immagine 57">
            <a:extLst>
              <a:ext uri="{FF2B5EF4-FFF2-40B4-BE49-F238E27FC236}">
                <a16:creationId xmlns:a16="http://schemas.microsoft.com/office/drawing/2014/main" id="{7DBA1747-648A-4BC1-9B9F-3245F80D3F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924" y="2243953"/>
            <a:ext cx="924388" cy="924388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416DBAD1-37FD-4194-B819-751147EA546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360" y="1526625"/>
            <a:ext cx="553695" cy="55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66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56A888AD-220E-4C11-9395-7651DF666760}"/>
              </a:ext>
            </a:extLst>
          </p:cNvPr>
          <p:cNvSpPr txBox="1">
            <a:spLocks/>
          </p:cNvSpPr>
          <p:nvPr/>
        </p:nvSpPr>
        <p:spPr>
          <a:xfrm>
            <a:off x="4715816" y="6538653"/>
            <a:ext cx="421315" cy="2260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kern="1200">
                <a:solidFill>
                  <a:srgbClr val="75202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5A074-71B0-1C47-A455-7677837C124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BD2027"/>
                </a:solidFill>
                <a:effectLst/>
                <a:uLnTx/>
                <a:uFillTx/>
                <a:latin typeface="Arial Regular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 Regular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1C21D28-E313-4DD0-BC27-1CC98153ED37}"/>
              </a:ext>
            </a:extLst>
          </p:cNvPr>
          <p:cNvSpPr txBox="1">
            <a:spLocks/>
          </p:cNvSpPr>
          <p:nvPr/>
        </p:nvSpPr>
        <p:spPr>
          <a:xfrm>
            <a:off x="710229" y="459218"/>
            <a:ext cx="7156586" cy="2997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031"/>
              </a:lnSpc>
              <a:spcBef>
                <a:spcPct val="0"/>
              </a:spcBef>
              <a:buNone/>
              <a:defRPr sz="1846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it-IT" sz="2000" b="1" dirty="0">
                <a:solidFill>
                  <a:srgbClr val="752127"/>
                </a:solidFill>
              </a:rPr>
              <a:t>How </a:t>
            </a:r>
            <a:r>
              <a:rPr lang="it-IT" sz="2000" b="1" dirty="0" err="1">
                <a:solidFill>
                  <a:srgbClr val="752127"/>
                </a:solidFill>
              </a:rPr>
              <a:t>we</a:t>
            </a:r>
            <a:r>
              <a:rPr lang="it-IT" sz="2000" b="1" dirty="0">
                <a:solidFill>
                  <a:srgbClr val="752127"/>
                </a:solidFill>
              </a:rPr>
              <a:t> </a:t>
            </a:r>
            <a:r>
              <a:rPr lang="it-IT" sz="2000" b="1" dirty="0" err="1">
                <a:solidFill>
                  <a:srgbClr val="752127"/>
                </a:solidFill>
              </a:rPr>
              <a:t>worked</a:t>
            </a:r>
            <a:r>
              <a:rPr lang="it-IT" sz="2000" b="1" dirty="0">
                <a:solidFill>
                  <a:srgbClr val="752127"/>
                </a:solidFill>
              </a:rPr>
              <a:t> </a:t>
            </a:r>
            <a:r>
              <a:rPr lang="it-IT" sz="2000" b="1" dirty="0" err="1">
                <a:solidFill>
                  <a:srgbClr val="752127"/>
                </a:solidFill>
              </a:rPr>
              <a:t>together</a:t>
            </a:r>
            <a:r>
              <a:rPr lang="it-IT" sz="2000" b="1" dirty="0">
                <a:solidFill>
                  <a:srgbClr val="752127"/>
                </a:solidFill>
              </a:rPr>
              <a:t> </a:t>
            </a:r>
          </a:p>
        </p:txBody>
      </p:sp>
      <p:sp>
        <p:nvSpPr>
          <p:cNvPr id="9" name="Rectangle 1036">
            <a:extLst>
              <a:ext uri="{FF2B5EF4-FFF2-40B4-BE49-F238E27FC236}">
                <a16:creationId xmlns:a16="http://schemas.microsoft.com/office/drawing/2014/main" id="{C11E1255-15D3-470F-9E74-561DBED041D5}"/>
              </a:ext>
            </a:extLst>
          </p:cNvPr>
          <p:cNvSpPr/>
          <p:nvPr/>
        </p:nvSpPr>
        <p:spPr>
          <a:xfrm>
            <a:off x="-19050" y="4838129"/>
            <a:ext cx="11064240" cy="1737875"/>
          </a:xfrm>
          <a:prstGeom prst="rect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72000" rIns="0" bIns="0" rtlCol="0" anchor="t">
            <a:noAutofit/>
          </a:bodyPr>
          <a:lstStyle/>
          <a:p>
            <a:pPr indent="177800" defTabSz="273050"/>
            <a:endParaRPr lang="en-US" sz="1400" dirty="0">
              <a:solidFill>
                <a:srgbClr val="BD202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149">
            <a:extLst>
              <a:ext uri="{FF2B5EF4-FFF2-40B4-BE49-F238E27FC236}">
                <a16:creationId xmlns:a16="http://schemas.microsoft.com/office/drawing/2014/main" id="{6035D1FA-50AB-434D-8CEF-5976F4C287A0}"/>
              </a:ext>
            </a:extLst>
          </p:cNvPr>
          <p:cNvSpPr/>
          <p:nvPr/>
        </p:nvSpPr>
        <p:spPr>
          <a:xfrm>
            <a:off x="14035" y="1046713"/>
            <a:ext cx="261360" cy="3178423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9"/>
            <a:endParaRPr lang="en-US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tangle 149">
            <a:extLst>
              <a:ext uri="{FF2B5EF4-FFF2-40B4-BE49-F238E27FC236}">
                <a16:creationId xmlns:a16="http://schemas.microsoft.com/office/drawing/2014/main" id="{4BDD1849-410E-4A80-B791-BB0278F7FA7A}"/>
              </a:ext>
            </a:extLst>
          </p:cNvPr>
          <p:cNvSpPr/>
          <p:nvPr/>
        </p:nvSpPr>
        <p:spPr>
          <a:xfrm>
            <a:off x="14035" y="4926549"/>
            <a:ext cx="261360" cy="157090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9"/>
            <a:endParaRPr lang="en-US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C3928A47-2B3E-4420-9EA0-297B3877EDEB}"/>
              </a:ext>
            </a:extLst>
          </p:cNvPr>
          <p:cNvSpPr txBox="1">
            <a:spLocks/>
          </p:cNvSpPr>
          <p:nvPr/>
        </p:nvSpPr>
        <p:spPr>
          <a:xfrm rot="16200000">
            <a:off x="-490477" y="5612816"/>
            <a:ext cx="1297664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279">
              <a:spcBef>
                <a:spcPct val="20000"/>
              </a:spcBef>
              <a:defRPr/>
            </a:pPr>
            <a:r>
              <a:rPr lang="en-US" sz="12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SUPPORTING TOOLS</a:t>
            </a:r>
          </a:p>
        </p:txBody>
      </p:sp>
      <p:sp>
        <p:nvSpPr>
          <p:cNvPr id="393" name="Text Placeholder 3">
            <a:extLst>
              <a:ext uri="{FF2B5EF4-FFF2-40B4-BE49-F238E27FC236}">
                <a16:creationId xmlns:a16="http://schemas.microsoft.com/office/drawing/2014/main" id="{94251147-957C-40D0-9969-5ECC679516FC}"/>
              </a:ext>
            </a:extLst>
          </p:cNvPr>
          <p:cNvSpPr txBox="1">
            <a:spLocks/>
          </p:cNvSpPr>
          <p:nvPr/>
        </p:nvSpPr>
        <p:spPr>
          <a:xfrm rot="16200000">
            <a:off x="-1013806" y="2518262"/>
            <a:ext cx="2311844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279">
              <a:spcBef>
                <a:spcPct val="20000"/>
              </a:spcBef>
              <a:defRPr/>
            </a:pPr>
            <a:r>
              <a:rPr lang="en-US" sz="12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TIMELINES AND MILESTONES</a:t>
            </a:r>
          </a:p>
        </p:txBody>
      </p:sp>
      <p:sp>
        <p:nvSpPr>
          <p:cNvPr id="445" name="Text Placeholder 3">
            <a:extLst>
              <a:ext uri="{FF2B5EF4-FFF2-40B4-BE49-F238E27FC236}">
                <a16:creationId xmlns:a16="http://schemas.microsoft.com/office/drawing/2014/main" id="{DA8F3CFB-5F00-41E6-BEDD-951AF01F838D}"/>
              </a:ext>
            </a:extLst>
          </p:cNvPr>
          <p:cNvSpPr txBox="1">
            <a:spLocks/>
          </p:cNvSpPr>
          <p:nvPr/>
        </p:nvSpPr>
        <p:spPr>
          <a:xfrm rot="16200000">
            <a:off x="2630835" y="2723187"/>
            <a:ext cx="822515" cy="1364400"/>
          </a:xfrm>
          <a:prstGeom prst="accentBorderCallout1">
            <a:avLst>
              <a:gd name="adj1" fmla="val 46968"/>
              <a:gd name="adj2" fmla="val 106220"/>
              <a:gd name="adj3" fmla="val 47032"/>
              <a:gd name="adj4" fmla="val 179738"/>
            </a:avLst>
          </a:prstGeom>
          <a:ln>
            <a:solidFill>
              <a:srgbClr val="C00000"/>
            </a:solidFill>
            <a:prstDash val="dash"/>
          </a:ln>
        </p:spPr>
        <p:txBody>
          <a:bodyPr vert="vert" wrap="square" lIns="72000" tIns="36000" rIns="72000" bIns="3600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Discussion of approach, activities, datasets and interdependencies</a:t>
            </a:r>
          </a:p>
        </p:txBody>
      </p:sp>
      <p:sp>
        <p:nvSpPr>
          <p:cNvPr id="449" name="Text Placeholder 3">
            <a:extLst>
              <a:ext uri="{FF2B5EF4-FFF2-40B4-BE49-F238E27FC236}">
                <a16:creationId xmlns:a16="http://schemas.microsoft.com/office/drawing/2014/main" id="{86C9A986-2146-408B-8994-C0004709C78D}"/>
              </a:ext>
            </a:extLst>
          </p:cNvPr>
          <p:cNvSpPr txBox="1">
            <a:spLocks/>
          </p:cNvSpPr>
          <p:nvPr/>
        </p:nvSpPr>
        <p:spPr>
          <a:xfrm rot="16200000">
            <a:off x="5758951" y="2740770"/>
            <a:ext cx="822515" cy="1364400"/>
          </a:xfrm>
          <a:prstGeom prst="accentBorderCallout1">
            <a:avLst>
              <a:gd name="adj1" fmla="val 46968"/>
              <a:gd name="adj2" fmla="val 106220"/>
              <a:gd name="adj3" fmla="val 47032"/>
              <a:gd name="adj4" fmla="val 190341"/>
            </a:avLst>
          </a:prstGeom>
          <a:ln>
            <a:solidFill>
              <a:srgbClr val="C00000"/>
            </a:solidFill>
            <a:prstDash val="dash"/>
          </a:ln>
        </p:spPr>
        <p:txBody>
          <a:bodyPr vert="vert" wrap="square" lIns="72000" tIns="36000" rIns="72000" bIns="3600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Optimization of datasets in terms of missing or incoherent values</a:t>
            </a:r>
            <a:endParaRPr lang="en-U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0" name="Text Placeholder 3">
            <a:extLst>
              <a:ext uri="{FF2B5EF4-FFF2-40B4-BE49-F238E27FC236}">
                <a16:creationId xmlns:a16="http://schemas.microsoft.com/office/drawing/2014/main" id="{D0D853B9-B37E-465A-B002-AFA48C5BF449}"/>
              </a:ext>
            </a:extLst>
          </p:cNvPr>
          <p:cNvSpPr txBox="1">
            <a:spLocks/>
          </p:cNvSpPr>
          <p:nvPr/>
        </p:nvSpPr>
        <p:spPr>
          <a:xfrm rot="16200000">
            <a:off x="4191876" y="1024225"/>
            <a:ext cx="871200" cy="1364400"/>
          </a:xfrm>
          <a:prstGeom prst="accentBorderCallout1">
            <a:avLst>
              <a:gd name="adj1" fmla="val 51266"/>
              <a:gd name="adj2" fmla="val -7459"/>
              <a:gd name="adj3" fmla="val 51331"/>
              <a:gd name="adj4" fmla="val -100239"/>
            </a:avLst>
          </a:prstGeom>
          <a:ln>
            <a:solidFill>
              <a:srgbClr val="C00000"/>
            </a:solidFill>
            <a:prstDash val="dash"/>
          </a:ln>
        </p:spPr>
        <p:txBody>
          <a:bodyPr vert="vert" wrap="square" lIns="72000" tIns="36000" rIns="72000" bIns="3600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endParaRPr lang="en-US" sz="11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1" name="Text Placeholder 3">
            <a:extLst>
              <a:ext uri="{FF2B5EF4-FFF2-40B4-BE49-F238E27FC236}">
                <a16:creationId xmlns:a16="http://schemas.microsoft.com/office/drawing/2014/main" id="{DC07CD86-F568-4AE4-A241-DAD4E3F55E87}"/>
              </a:ext>
            </a:extLst>
          </p:cNvPr>
          <p:cNvSpPr txBox="1">
            <a:spLocks/>
          </p:cNvSpPr>
          <p:nvPr/>
        </p:nvSpPr>
        <p:spPr>
          <a:xfrm rot="16200000">
            <a:off x="960165" y="985780"/>
            <a:ext cx="793025" cy="1363115"/>
          </a:xfrm>
          <a:prstGeom prst="accentBorderCallout1">
            <a:avLst>
              <a:gd name="adj1" fmla="val 51266"/>
              <a:gd name="adj2" fmla="val -7459"/>
              <a:gd name="adj3" fmla="val 49957"/>
              <a:gd name="adj4" fmla="val -125103"/>
            </a:avLst>
          </a:prstGeom>
          <a:ln>
            <a:solidFill>
              <a:srgbClr val="C00000"/>
            </a:solidFill>
            <a:prstDash val="dash"/>
          </a:ln>
        </p:spPr>
        <p:txBody>
          <a:bodyPr vert="vert" wrap="square" lIns="72000" tIns="36000" rIns="72000" bIns="3600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Organization of meetings schedule &amp; agendas, involvement of attendees</a:t>
            </a:r>
            <a:endParaRPr lang="en-US" sz="1100" b="1" dirty="0">
              <a:solidFill>
                <a:srgbClr val="8B8B8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52" name="Group 124">
            <a:extLst>
              <a:ext uri="{FF2B5EF4-FFF2-40B4-BE49-F238E27FC236}">
                <a16:creationId xmlns:a16="http://schemas.microsoft.com/office/drawing/2014/main" id="{0262F168-2E44-45F5-90D6-817A9E742CD6}"/>
              </a:ext>
            </a:extLst>
          </p:cNvPr>
          <p:cNvGrpSpPr/>
          <p:nvPr/>
        </p:nvGrpSpPr>
        <p:grpSpPr>
          <a:xfrm>
            <a:off x="6341557" y="1981965"/>
            <a:ext cx="1265580" cy="1418077"/>
            <a:chOff x="6004985" y="1795291"/>
            <a:chExt cx="1392138" cy="1559885"/>
          </a:xfrm>
          <a:solidFill>
            <a:srgbClr val="C00000"/>
          </a:solidFill>
        </p:grpSpPr>
        <p:sp>
          <p:nvSpPr>
            <p:cNvPr id="453" name="Bent Arrow 52">
              <a:extLst>
                <a:ext uri="{FF2B5EF4-FFF2-40B4-BE49-F238E27FC236}">
                  <a16:creationId xmlns:a16="http://schemas.microsoft.com/office/drawing/2014/main" id="{630A9528-8057-4E69-85B1-FEEB44C1458E}"/>
                </a:ext>
              </a:extLst>
            </p:cNvPr>
            <p:cNvSpPr/>
            <p:nvPr/>
          </p:nvSpPr>
          <p:spPr>
            <a:xfrm rot="10800000" flipV="1">
              <a:off x="6004985" y="1795291"/>
              <a:ext cx="768132" cy="1169914"/>
            </a:xfrm>
            <a:prstGeom prst="bentArrow">
              <a:avLst>
                <a:gd name="adj1" fmla="val 25864"/>
                <a:gd name="adj2" fmla="val 12932"/>
                <a:gd name="adj3" fmla="val 0"/>
                <a:gd name="adj4" fmla="val 519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4" name="Bent Arrow 53">
              <a:extLst>
                <a:ext uri="{FF2B5EF4-FFF2-40B4-BE49-F238E27FC236}">
                  <a16:creationId xmlns:a16="http://schemas.microsoft.com/office/drawing/2014/main" id="{32702DE0-8D0B-4659-A88F-5D3DEB17B18A}"/>
                </a:ext>
              </a:extLst>
            </p:cNvPr>
            <p:cNvSpPr/>
            <p:nvPr/>
          </p:nvSpPr>
          <p:spPr>
            <a:xfrm rot="5400000" flipH="1" flipV="1">
              <a:off x="6574537" y="2532591"/>
              <a:ext cx="820759" cy="824412"/>
            </a:xfrm>
            <a:prstGeom prst="bentArrow">
              <a:avLst>
                <a:gd name="adj1" fmla="val 25864"/>
                <a:gd name="adj2" fmla="val 12062"/>
                <a:gd name="adj3" fmla="val 0"/>
                <a:gd name="adj4" fmla="val 519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55" name="Group 123">
            <a:extLst>
              <a:ext uri="{FF2B5EF4-FFF2-40B4-BE49-F238E27FC236}">
                <a16:creationId xmlns:a16="http://schemas.microsoft.com/office/drawing/2014/main" id="{2AC4F3A9-4C14-4C0E-B9CE-724A9362B36B}"/>
              </a:ext>
            </a:extLst>
          </p:cNvPr>
          <p:cNvGrpSpPr/>
          <p:nvPr/>
        </p:nvGrpSpPr>
        <p:grpSpPr>
          <a:xfrm>
            <a:off x="4812927" y="1981964"/>
            <a:ext cx="1106147" cy="1418078"/>
            <a:chOff x="4666548" y="1795291"/>
            <a:chExt cx="1338438" cy="1559886"/>
          </a:xfrm>
          <a:solidFill>
            <a:srgbClr val="C00000"/>
          </a:solidFill>
        </p:grpSpPr>
        <p:sp>
          <p:nvSpPr>
            <p:cNvPr id="456" name="Bent Arrow 55">
              <a:extLst>
                <a:ext uri="{FF2B5EF4-FFF2-40B4-BE49-F238E27FC236}">
                  <a16:creationId xmlns:a16="http://schemas.microsoft.com/office/drawing/2014/main" id="{7244D6D8-274D-4ADC-B829-9C5A2C16EEA7}"/>
                </a:ext>
              </a:extLst>
            </p:cNvPr>
            <p:cNvSpPr/>
            <p:nvPr/>
          </p:nvSpPr>
          <p:spPr>
            <a:xfrm rot="10800000" flipH="1" flipV="1">
              <a:off x="5236854" y="1795291"/>
              <a:ext cx="768132" cy="1169914"/>
            </a:xfrm>
            <a:prstGeom prst="bentArrow">
              <a:avLst>
                <a:gd name="adj1" fmla="val 25610"/>
                <a:gd name="adj2" fmla="val 12932"/>
                <a:gd name="adj3" fmla="val 0"/>
                <a:gd name="adj4" fmla="val 519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7" name="Bent Arrow 56">
              <a:extLst>
                <a:ext uri="{FF2B5EF4-FFF2-40B4-BE49-F238E27FC236}">
                  <a16:creationId xmlns:a16="http://schemas.microsoft.com/office/drawing/2014/main" id="{EC85CE61-B5A7-479E-B1A0-E03EE91E6658}"/>
                </a:ext>
              </a:extLst>
            </p:cNvPr>
            <p:cNvSpPr/>
            <p:nvPr/>
          </p:nvSpPr>
          <p:spPr>
            <a:xfrm flipH="1" flipV="1">
              <a:off x="4666548" y="2534418"/>
              <a:ext cx="768132" cy="820759"/>
            </a:xfrm>
            <a:prstGeom prst="bentArrow">
              <a:avLst>
                <a:gd name="adj1" fmla="val 25864"/>
                <a:gd name="adj2" fmla="val 12932"/>
                <a:gd name="adj3" fmla="val 0"/>
                <a:gd name="adj4" fmla="val 519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58" name="Group 122">
            <a:extLst>
              <a:ext uri="{FF2B5EF4-FFF2-40B4-BE49-F238E27FC236}">
                <a16:creationId xmlns:a16="http://schemas.microsoft.com/office/drawing/2014/main" id="{6FDFED31-27D8-4FC6-9951-B478917C44AE}"/>
              </a:ext>
            </a:extLst>
          </p:cNvPr>
          <p:cNvGrpSpPr/>
          <p:nvPr/>
        </p:nvGrpSpPr>
        <p:grpSpPr>
          <a:xfrm>
            <a:off x="3274036" y="1981965"/>
            <a:ext cx="1156711" cy="1418077"/>
            <a:chOff x="3301940" y="1795291"/>
            <a:chExt cx="1399621" cy="1559885"/>
          </a:xfrm>
          <a:solidFill>
            <a:srgbClr val="C00000"/>
          </a:solidFill>
        </p:grpSpPr>
        <p:sp>
          <p:nvSpPr>
            <p:cNvPr id="459" name="Bent Arrow 58">
              <a:extLst>
                <a:ext uri="{FF2B5EF4-FFF2-40B4-BE49-F238E27FC236}">
                  <a16:creationId xmlns:a16="http://schemas.microsoft.com/office/drawing/2014/main" id="{7C58F952-33A8-45D0-8DB4-6485F2267FA5}"/>
                </a:ext>
              </a:extLst>
            </p:cNvPr>
            <p:cNvSpPr/>
            <p:nvPr/>
          </p:nvSpPr>
          <p:spPr>
            <a:xfrm rot="10800000" flipV="1">
              <a:off x="3301940" y="1795291"/>
              <a:ext cx="768132" cy="1169914"/>
            </a:xfrm>
            <a:prstGeom prst="bentArrow">
              <a:avLst>
                <a:gd name="adj1" fmla="val 25864"/>
                <a:gd name="adj2" fmla="val 12932"/>
                <a:gd name="adj3" fmla="val 0"/>
                <a:gd name="adj4" fmla="val 519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0" name="Bent Arrow 59">
              <a:extLst>
                <a:ext uri="{FF2B5EF4-FFF2-40B4-BE49-F238E27FC236}">
                  <a16:creationId xmlns:a16="http://schemas.microsoft.com/office/drawing/2014/main" id="{71B8E42E-452E-4A28-8C8B-B7E9421A60D2}"/>
                </a:ext>
              </a:extLst>
            </p:cNvPr>
            <p:cNvSpPr/>
            <p:nvPr/>
          </p:nvSpPr>
          <p:spPr>
            <a:xfrm rot="5400000" flipH="1" flipV="1">
              <a:off x="3878975" y="2532591"/>
              <a:ext cx="820759" cy="824412"/>
            </a:xfrm>
            <a:prstGeom prst="bentArrow">
              <a:avLst>
                <a:gd name="adj1" fmla="val 25864"/>
                <a:gd name="adj2" fmla="val 12061"/>
                <a:gd name="adj3" fmla="val 290"/>
                <a:gd name="adj4" fmla="val 519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61" name="Group 121">
            <a:extLst>
              <a:ext uri="{FF2B5EF4-FFF2-40B4-BE49-F238E27FC236}">
                <a16:creationId xmlns:a16="http://schemas.microsoft.com/office/drawing/2014/main" id="{85169C3E-3A1B-427E-91F3-BCE7C0E74E87}"/>
              </a:ext>
            </a:extLst>
          </p:cNvPr>
          <p:cNvGrpSpPr/>
          <p:nvPr/>
        </p:nvGrpSpPr>
        <p:grpSpPr>
          <a:xfrm>
            <a:off x="1706778" y="1981964"/>
            <a:ext cx="1108384" cy="1418078"/>
            <a:chOff x="1963502" y="1795291"/>
            <a:chExt cx="1341144" cy="1559886"/>
          </a:xfrm>
          <a:solidFill>
            <a:srgbClr val="C00000"/>
          </a:solidFill>
        </p:grpSpPr>
        <p:sp>
          <p:nvSpPr>
            <p:cNvPr id="462" name="Bent Arrow 61">
              <a:extLst>
                <a:ext uri="{FF2B5EF4-FFF2-40B4-BE49-F238E27FC236}">
                  <a16:creationId xmlns:a16="http://schemas.microsoft.com/office/drawing/2014/main" id="{7967EF4A-BA47-4599-AF6B-DD7426DDE880}"/>
                </a:ext>
              </a:extLst>
            </p:cNvPr>
            <p:cNvSpPr/>
            <p:nvPr/>
          </p:nvSpPr>
          <p:spPr>
            <a:xfrm rot="10800000" flipH="1" flipV="1">
              <a:off x="2536514" y="1795291"/>
              <a:ext cx="768132" cy="1169914"/>
            </a:xfrm>
            <a:prstGeom prst="bentArrow">
              <a:avLst>
                <a:gd name="adj1" fmla="val 25610"/>
                <a:gd name="adj2" fmla="val 12932"/>
                <a:gd name="adj3" fmla="val 0"/>
                <a:gd name="adj4" fmla="val 519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3" name="Bent Arrow 62">
              <a:extLst>
                <a:ext uri="{FF2B5EF4-FFF2-40B4-BE49-F238E27FC236}">
                  <a16:creationId xmlns:a16="http://schemas.microsoft.com/office/drawing/2014/main" id="{06878EB8-130B-453E-BA1A-A7286E8B69AB}"/>
                </a:ext>
              </a:extLst>
            </p:cNvPr>
            <p:cNvSpPr/>
            <p:nvPr/>
          </p:nvSpPr>
          <p:spPr>
            <a:xfrm flipH="1" flipV="1">
              <a:off x="1963502" y="2534418"/>
              <a:ext cx="768132" cy="820759"/>
            </a:xfrm>
            <a:prstGeom prst="bentArrow">
              <a:avLst>
                <a:gd name="adj1" fmla="val 25864"/>
                <a:gd name="adj2" fmla="val 12622"/>
                <a:gd name="adj3" fmla="val 0"/>
                <a:gd name="adj4" fmla="val 519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64" name="Chevron 63">
            <a:extLst>
              <a:ext uri="{FF2B5EF4-FFF2-40B4-BE49-F238E27FC236}">
                <a16:creationId xmlns:a16="http://schemas.microsoft.com/office/drawing/2014/main" id="{54E765F8-08E0-4066-BC3E-4EC35953D322}"/>
              </a:ext>
            </a:extLst>
          </p:cNvPr>
          <p:cNvSpPr/>
          <p:nvPr/>
        </p:nvSpPr>
        <p:spPr>
          <a:xfrm rot="10800000" flipH="1" flipV="1">
            <a:off x="401520" y="3235031"/>
            <a:ext cx="678314" cy="166323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5" name="Text Placeholder 3">
            <a:extLst>
              <a:ext uri="{FF2B5EF4-FFF2-40B4-BE49-F238E27FC236}">
                <a16:creationId xmlns:a16="http://schemas.microsoft.com/office/drawing/2014/main" id="{6FE6D781-E54F-4FA8-BDBE-7DFE08746062}"/>
              </a:ext>
            </a:extLst>
          </p:cNvPr>
          <p:cNvSpPr txBox="1">
            <a:spLocks/>
          </p:cNvSpPr>
          <p:nvPr/>
        </p:nvSpPr>
        <p:spPr>
          <a:xfrm>
            <a:off x="3998083" y="1302518"/>
            <a:ext cx="1208143" cy="104951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Interpretation of twitters in terms of sentiment of words, polarity and subjectivity</a:t>
            </a:r>
          </a:p>
          <a:p>
            <a:pPr>
              <a:spcBef>
                <a:spcPct val="20000"/>
              </a:spcBef>
              <a:defRPr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6" name="Rounded Rectangle 81">
            <a:extLst>
              <a:ext uri="{FF2B5EF4-FFF2-40B4-BE49-F238E27FC236}">
                <a16:creationId xmlns:a16="http://schemas.microsoft.com/office/drawing/2014/main" id="{DA1B70DF-F778-42E3-814F-E6E1E1EBE7DF}"/>
              </a:ext>
            </a:extLst>
          </p:cNvPr>
          <p:cNvSpPr/>
          <p:nvPr/>
        </p:nvSpPr>
        <p:spPr>
          <a:xfrm>
            <a:off x="1054487" y="3055617"/>
            <a:ext cx="666527" cy="733180"/>
          </a:xfrm>
          <a:prstGeom prst="roundRect">
            <a:avLst>
              <a:gd name="adj" fmla="val 13124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sz="4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Kick-off</a:t>
            </a:r>
          </a:p>
        </p:txBody>
      </p:sp>
      <p:sp>
        <p:nvSpPr>
          <p:cNvPr id="467" name="Rounded Rectangle 84">
            <a:extLst>
              <a:ext uri="{FF2B5EF4-FFF2-40B4-BE49-F238E27FC236}">
                <a16:creationId xmlns:a16="http://schemas.microsoft.com/office/drawing/2014/main" id="{EA9236D7-A1D1-44C8-81EB-1AE2E9CC7779}"/>
              </a:ext>
            </a:extLst>
          </p:cNvPr>
          <p:cNvSpPr/>
          <p:nvPr/>
        </p:nvSpPr>
        <p:spPr>
          <a:xfrm>
            <a:off x="4308059" y="3055617"/>
            <a:ext cx="666527" cy="733180"/>
          </a:xfrm>
          <a:prstGeom prst="roundRect">
            <a:avLst>
              <a:gd name="adj" fmla="val 13124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it-IT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pPr algn="ctr"/>
            <a:r>
              <a:rPr lang="it-IT" sz="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Sentiment Analysis</a:t>
            </a:r>
          </a:p>
        </p:txBody>
      </p:sp>
      <p:sp>
        <p:nvSpPr>
          <p:cNvPr id="468" name="Rounded Rectangle 87">
            <a:extLst>
              <a:ext uri="{FF2B5EF4-FFF2-40B4-BE49-F238E27FC236}">
                <a16:creationId xmlns:a16="http://schemas.microsoft.com/office/drawing/2014/main" id="{4483B26E-C81C-41A5-89B7-FC895CD65F6C}"/>
              </a:ext>
            </a:extLst>
          </p:cNvPr>
          <p:cNvSpPr/>
          <p:nvPr/>
        </p:nvSpPr>
        <p:spPr>
          <a:xfrm>
            <a:off x="2711278" y="1566727"/>
            <a:ext cx="666527" cy="733180"/>
          </a:xfrm>
          <a:prstGeom prst="roundRect">
            <a:avLst>
              <a:gd name="adj" fmla="val 13124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/>
          <a:lstStyle/>
          <a:p>
            <a:pPr algn="ctr"/>
            <a:r>
              <a:rPr lang="it-IT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ctr"/>
            <a:r>
              <a:rPr lang="en-US" sz="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Setup and Loading Data</a:t>
            </a:r>
          </a:p>
        </p:txBody>
      </p:sp>
      <p:sp>
        <p:nvSpPr>
          <p:cNvPr id="469" name="Rounded Rectangle 93">
            <a:extLst>
              <a:ext uri="{FF2B5EF4-FFF2-40B4-BE49-F238E27FC236}">
                <a16:creationId xmlns:a16="http://schemas.microsoft.com/office/drawing/2014/main" id="{264D9289-216D-498C-8BDA-F6E043F3A718}"/>
              </a:ext>
            </a:extLst>
          </p:cNvPr>
          <p:cNvSpPr/>
          <p:nvPr/>
        </p:nvSpPr>
        <p:spPr>
          <a:xfrm>
            <a:off x="5841504" y="1555901"/>
            <a:ext cx="666527" cy="733180"/>
          </a:xfrm>
          <a:prstGeom prst="roundRect">
            <a:avLst>
              <a:gd name="adj" fmla="val 13124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it-IT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  <a:p>
            <a:pPr lvl="0" algn="ctr">
              <a:spcBef>
                <a:spcPct val="20000"/>
              </a:spcBef>
              <a:defRPr/>
            </a:pPr>
            <a:r>
              <a:rPr lang="en-GB" sz="800" b="1" dirty="0">
                <a:solidFill>
                  <a:srgbClr val="BD20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Wrangling</a:t>
            </a:r>
          </a:p>
        </p:txBody>
      </p:sp>
      <p:sp>
        <p:nvSpPr>
          <p:cNvPr id="470" name="Right Arrow 95">
            <a:extLst>
              <a:ext uri="{FF2B5EF4-FFF2-40B4-BE49-F238E27FC236}">
                <a16:creationId xmlns:a16="http://schemas.microsoft.com/office/drawing/2014/main" id="{3BA403B7-3980-4EBE-8158-60C005AB8157}"/>
              </a:ext>
            </a:extLst>
          </p:cNvPr>
          <p:cNvSpPr/>
          <p:nvPr/>
        </p:nvSpPr>
        <p:spPr>
          <a:xfrm rot="10800000" flipH="1" flipV="1">
            <a:off x="7337082" y="3215673"/>
            <a:ext cx="564315" cy="182955"/>
          </a:xfrm>
          <a:prstGeom prst="rightArrow">
            <a:avLst>
              <a:gd name="adj1" fmla="val 100000"/>
              <a:gd name="adj2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77" name="Immagine 476">
            <a:extLst>
              <a:ext uri="{FF2B5EF4-FFF2-40B4-BE49-F238E27FC236}">
                <a16:creationId xmlns:a16="http://schemas.microsoft.com/office/drawing/2014/main" id="{1947CFD6-EBBD-44C7-84AC-794897ECF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690" t="-20005" r="-20264" b="-20238"/>
          <a:stretch/>
        </p:blipFill>
        <p:spPr>
          <a:xfrm>
            <a:off x="2874910" y="2598860"/>
            <a:ext cx="268238" cy="2687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</p:pic>
      <p:pic>
        <p:nvPicPr>
          <p:cNvPr id="478" name="Immagine 477">
            <a:extLst>
              <a:ext uri="{FF2B5EF4-FFF2-40B4-BE49-F238E27FC236}">
                <a16:creationId xmlns:a16="http://schemas.microsoft.com/office/drawing/2014/main" id="{E207D755-8A06-486A-BFB8-7601518232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398" t="-19312" r="-20161" b="-22243"/>
          <a:stretch/>
        </p:blipFill>
        <p:spPr>
          <a:xfrm>
            <a:off x="1248651" y="2546251"/>
            <a:ext cx="268238" cy="268238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</p:pic>
      <p:pic>
        <p:nvPicPr>
          <p:cNvPr id="479" name="Immagine 478">
            <a:extLst>
              <a:ext uri="{FF2B5EF4-FFF2-40B4-BE49-F238E27FC236}">
                <a16:creationId xmlns:a16="http://schemas.microsoft.com/office/drawing/2014/main" id="{A43BA3DC-F152-4F10-A95D-C5B14347DC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398" t="-19312" r="-20161" b="-22243"/>
          <a:stretch/>
        </p:blipFill>
        <p:spPr>
          <a:xfrm>
            <a:off x="4499593" y="2556347"/>
            <a:ext cx="268238" cy="268238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</p:pic>
      <p:pic>
        <p:nvPicPr>
          <p:cNvPr id="480" name="Immagine 479">
            <a:extLst>
              <a:ext uri="{FF2B5EF4-FFF2-40B4-BE49-F238E27FC236}">
                <a16:creationId xmlns:a16="http://schemas.microsoft.com/office/drawing/2014/main" id="{803F22C8-94CC-485D-A45D-5BB920202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690" t="-20005" r="-20264" b="-20238"/>
          <a:stretch/>
        </p:blipFill>
        <p:spPr>
          <a:xfrm>
            <a:off x="5997102" y="2575966"/>
            <a:ext cx="268238" cy="2687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</p:pic>
      <p:sp>
        <p:nvSpPr>
          <p:cNvPr id="487" name="Rettangolo 39">
            <a:extLst>
              <a:ext uri="{FF2B5EF4-FFF2-40B4-BE49-F238E27FC236}">
                <a16:creationId xmlns:a16="http://schemas.microsoft.com/office/drawing/2014/main" id="{8F39EA5F-A81F-4910-B2BD-7545CAF24B7E}"/>
              </a:ext>
            </a:extLst>
          </p:cNvPr>
          <p:cNvSpPr/>
          <p:nvPr/>
        </p:nvSpPr>
        <p:spPr>
          <a:xfrm>
            <a:off x="4007953" y="4075622"/>
            <a:ext cx="703231" cy="386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3" name="Round Same Side Corner Rectangle 53">
            <a:extLst>
              <a:ext uri="{FF2B5EF4-FFF2-40B4-BE49-F238E27FC236}">
                <a16:creationId xmlns:a16="http://schemas.microsoft.com/office/drawing/2014/main" id="{ECABB9F0-7678-4A09-83DF-0CECAFB40B6C}"/>
              </a:ext>
            </a:extLst>
          </p:cNvPr>
          <p:cNvSpPr/>
          <p:nvPr/>
        </p:nvSpPr>
        <p:spPr>
          <a:xfrm rot="5400000" flipH="1">
            <a:off x="808451" y="4773928"/>
            <a:ext cx="804739" cy="1692000"/>
          </a:xfrm>
          <a:prstGeom prst="round2SameRect">
            <a:avLst>
              <a:gd name="adj1" fmla="val 2589"/>
              <a:gd name="adj2" fmla="val 0"/>
            </a:avLst>
          </a:prstGeom>
          <a:solidFill>
            <a:srgbClr val="C00000"/>
          </a:solidFill>
          <a:ln>
            <a:noFill/>
          </a:ln>
        </p:spPr>
        <p:txBody>
          <a:bodyPr vert="vert270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MICROSOFT TEAMS</a:t>
            </a:r>
          </a:p>
        </p:txBody>
      </p:sp>
      <p:sp>
        <p:nvSpPr>
          <p:cNvPr id="524" name="Round Same Side Corner Rectangle 125">
            <a:extLst>
              <a:ext uri="{FF2B5EF4-FFF2-40B4-BE49-F238E27FC236}">
                <a16:creationId xmlns:a16="http://schemas.microsoft.com/office/drawing/2014/main" id="{5C6D127C-D867-4321-9BC5-903918BB1AEB}"/>
              </a:ext>
            </a:extLst>
          </p:cNvPr>
          <p:cNvSpPr/>
          <p:nvPr/>
        </p:nvSpPr>
        <p:spPr>
          <a:xfrm rot="5400000" flipH="1">
            <a:off x="4364531" y="4773928"/>
            <a:ext cx="804739" cy="1692000"/>
          </a:xfrm>
          <a:prstGeom prst="round2SameRect">
            <a:avLst>
              <a:gd name="adj1" fmla="val 2589"/>
              <a:gd name="adj2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vert270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solidFill>
                  <a:prstClr val="white"/>
                </a:solidFill>
              </a:rPr>
              <a:t>OUTLOOK</a:t>
            </a:r>
          </a:p>
        </p:txBody>
      </p:sp>
      <p:sp>
        <p:nvSpPr>
          <p:cNvPr id="525" name="Sev01">
            <a:extLst>
              <a:ext uri="{FF2B5EF4-FFF2-40B4-BE49-F238E27FC236}">
                <a16:creationId xmlns:a16="http://schemas.microsoft.com/office/drawing/2014/main" id="{4CE3CF34-E243-4897-8924-D555A09FF761}"/>
              </a:ext>
            </a:extLst>
          </p:cNvPr>
          <p:cNvSpPr>
            <a:spLocks/>
          </p:cNvSpPr>
          <p:nvPr/>
        </p:nvSpPr>
        <p:spPr>
          <a:xfrm>
            <a:off x="4380130" y="5692963"/>
            <a:ext cx="717788" cy="693256"/>
          </a:xfrm>
          <a:prstGeom prst="ellipse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6" name="Round Same Side Corner Rectangle 129">
            <a:extLst>
              <a:ext uri="{FF2B5EF4-FFF2-40B4-BE49-F238E27FC236}">
                <a16:creationId xmlns:a16="http://schemas.microsoft.com/office/drawing/2014/main" id="{FB525CDB-9DE8-4DD1-B1CB-4D8E4F9BF272}"/>
              </a:ext>
            </a:extLst>
          </p:cNvPr>
          <p:cNvSpPr/>
          <p:nvPr/>
        </p:nvSpPr>
        <p:spPr>
          <a:xfrm rot="5400000" flipH="1">
            <a:off x="2591566" y="4774172"/>
            <a:ext cx="805228" cy="1692000"/>
          </a:xfrm>
          <a:prstGeom prst="round2SameRect">
            <a:avLst>
              <a:gd name="adj1" fmla="val 2589"/>
              <a:gd name="adj2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vert270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GITHUB</a:t>
            </a:r>
          </a:p>
        </p:txBody>
      </p:sp>
      <p:sp>
        <p:nvSpPr>
          <p:cNvPr id="527" name="Sev01">
            <a:extLst>
              <a:ext uri="{FF2B5EF4-FFF2-40B4-BE49-F238E27FC236}">
                <a16:creationId xmlns:a16="http://schemas.microsoft.com/office/drawing/2014/main" id="{CBFB4020-23C6-46CB-A1BD-E8288321C739}"/>
              </a:ext>
            </a:extLst>
          </p:cNvPr>
          <p:cNvSpPr>
            <a:spLocks noChangeAspect="1"/>
          </p:cNvSpPr>
          <p:nvPr/>
        </p:nvSpPr>
        <p:spPr>
          <a:xfrm>
            <a:off x="2690019" y="5692963"/>
            <a:ext cx="717787" cy="693256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530" name="Round Same Side Corner Rectangle 53">
            <a:extLst>
              <a:ext uri="{FF2B5EF4-FFF2-40B4-BE49-F238E27FC236}">
                <a16:creationId xmlns:a16="http://schemas.microsoft.com/office/drawing/2014/main" id="{B57C8D13-9CA8-4F52-9D58-61B955A044B6}"/>
              </a:ext>
            </a:extLst>
          </p:cNvPr>
          <p:cNvSpPr/>
          <p:nvPr/>
        </p:nvSpPr>
        <p:spPr>
          <a:xfrm rot="5400000" flipH="1">
            <a:off x="6140679" y="4771933"/>
            <a:ext cx="806400" cy="1692000"/>
          </a:xfrm>
          <a:prstGeom prst="round2SameRect">
            <a:avLst>
              <a:gd name="adj1" fmla="val 2589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vert270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WHATSAPP</a:t>
            </a:r>
          </a:p>
        </p:txBody>
      </p:sp>
      <p:sp>
        <p:nvSpPr>
          <p:cNvPr id="531" name="Sev01">
            <a:extLst>
              <a:ext uri="{FF2B5EF4-FFF2-40B4-BE49-F238E27FC236}">
                <a16:creationId xmlns:a16="http://schemas.microsoft.com/office/drawing/2014/main" id="{C9B98BCE-2F6F-4F5C-AB91-91E2DF4403F0}"/>
              </a:ext>
            </a:extLst>
          </p:cNvPr>
          <p:cNvSpPr>
            <a:spLocks noChangeAspect="1"/>
          </p:cNvSpPr>
          <p:nvPr/>
        </p:nvSpPr>
        <p:spPr>
          <a:xfrm>
            <a:off x="817358" y="5692963"/>
            <a:ext cx="717787" cy="693256"/>
          </a:xfrm>
          <a:prstGeom prst="ellipse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532" name="Oval 42">
            <a:extLst>
              <a:ext uri="{FF2B5EF4-FFF2-40B4-BE49-F238E27FC236}">
                <a16:creationId xmlns:a16="http://schemas.microsoft.com/office/drawing/2014/main" id="{9B87CDD4-83D7-4B3B-91BC-A207E21EBBDE}"/>
              </a:ext>
            </a:extLst>
          </p:cNvPr>
          <p:cNvSpPr/>
          <p:nvPr/>
        </p:nvSpPr>
        <p:spPr>
          <a:xfrm>
            <a:off x="320778" y="5181882"/>
            <a:ext cx="144000" cy="144000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it-IT" sz="700" b="1" dirty="0">
                <a:solidFill>
                  <a:prstClr val="black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533" name="Oval 43">
            <a:extLst>
              <a:ext uri="{FF2B5EF4-FFF2-40B4-BE49-F238E27FC236}">
                <a16:creationId xmlns:a16="http://schemas.microsoft.com/office/drawing/2014/main" id="{B6003274-DF11-4856-9F72-6B9F30E58112}"/>
              </a:ext>
            </a:extLst>
          </p:cNvPr>
          <p:cNvSpPr/>
          <p:nvPr/>
        </p:nvSpPr>
        <p:spPr>
          <a:xfrm>
            <a:off x="2097306" y="5181882"/>
            <a:ext cx="144000" cy="144000"/>
          </a:xfrm>
          <a:prstGeom prst="ellips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it-IT" sz="700" b="1" dirty="0">
                <a:solidFill>
                  <a:prstClr val="black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534" name="Oval 44">
            <a:extLst>
              <a:ext uri="{FF2B5EF4-FFF2-40B4-BE49-F238E27FC236}">
                <a16:creationId xmlns:a16="http://schemas.microsoft.com/office/drawing/2014/main" id="{4BF42EC6-C899-4917-89C2-6C0B3C4C389E}"/>
              </a:ext>
            </a:extLst>
          </p:cNvPr>
          <p:cNvSpPr/>
          <p:nvPr/>
        </p:nvSpPr>
        <p:spPr>
          <a:xfrm>
            <a:off x="3870176" y="5181882"/>
            <a:ext cx="144000" cy="144000"/>
          </a:xfrm>
          <a:prstGeom prst="ellips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it-IT" sz="700" b="1" dirty="0">
                <a:solidFill>
                  <a:prstClr val="black"/>
                </a:solidFill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535" name="Oval 45">
            <a:extLst>
              <a:ext uri="{FF2B5EF4-FFF2-40B4-BE49-F238E27FC236}">
                <a16:creationId xmlns:a16="http://schemas.microsoft.com/office/drawing/2014/main" id="{23850722-9DB8-4DDE-8C0C-1E5A621A280E}"/>
              </a:ext>
            </a:extLst>
          </p:cNvPr>
          <p:cNvSpPr/>
          <p:nvPr/>
        </p:nvSpPr>
        <p:spPr>
          <a:xfrm>
            <a:off x="5673759" y="5181882"/>
            <a:ext cx="144000" cy="144000"/>
          </a:xfrm>
          <a:prstGeom prst="ellips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it-IT" sz="700" b="1" dirty="0">
                <a:solidFill>
                  <a:prstClr val="black"/>
                </a:solidFill>
                <a:latin typeface="Calibri" panose="020F0502020204030204" pitchFamily="34" charset="0"/>
              </a:rPr>
              <a:t>4</a:t>
            </a:r>
          </a:p>
        </p:txBody>
      </p:sp>
      <p:sp>
        <p:nvSpPr>
          <p:cNvPr id="536" name="Sev01">
            <a:extLst>
              <a:ext uri="{FF2B5EF4-FFF2-40B4-BE49-F238E27FC236}">
                <a16:creationId xmlns:a16="http://schemas.microsoft.com/office/drawing/2014/main" id="{80DC2FE6-6877-4774-B769-74135A5EC4D3}"/>
              </a:ext>
            </a:extLst>
          </p:cNvPr>
          <p:cNvSpPr>
            <a:spLocks noChangeAspect="1"/>
          </p:cNvSpPr>
          <p:nvPr/>
        </p:nvSpPr>
        <p:spPr>
          <a:xfrm>
            <a:off x="6168300" y="5691419"/>
            <a:ext cx="716400" cy="694800"/>
          </a:xfrm>
          <a:prstGeom prst="ellips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5AB31C-8351-45C8-A4CA-140A80B3DC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56" b="90000" l="10000" r="90000">
                        <a14:foregroundMark x1="67500" y1="19028" x2="67500" y2="19028"/>
                        <a14:foregroundMark x1="46563" y1="14722" x2="46563" y2="14722"/>
                        <a14:foregroundMark x1="49063" y1="8056" x2="49063" y2="8056"/>
                        <a14:foregroundMark x1="31797" y1="56111" x2="31797" y2="56111"/>
                        <a14:foregroundMark x1="31797" y1="56111" x2="31797" y2="56111"/>
                        <a14:foregroundMark x1="31797" y1="56111" x2="31797" y2="56111"/>
                        <a14:foregroundMark x1="31797" y1="56111" x2="31797" y2="56111"/>
                        <a14:foregroundMark x1="31797" y1="43056" x2="30625" y2="71528"/>
                        <a14:foregroundMark x1="26875" y1="38750" x2="37969" y2="3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4" y="5838853"/>
            <a:ext cx="768577" cy="432324"/>
          </a:xfrm>
          <a:prstGeom prst="rect">
            <a:avLst/>
          </a:prstGeom>
        </p:spPr>
      </p:pic>
      <p:pic>
        <p:nvPicPr>
          <p:cNvPr id="505" name="Immagine 504">
            <a:extLst>
              <a:ext uri="{FF2B5EF4-FFF2-40B4-BE49-F238E27FC236}">
                <a16:creationId xmlns:a16="http://schemas.microsoft.com/office/drawing/2014/main" id="{8BE13652-84AC-450D-B406-C5577C6E98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248" y="5765155"/>
            <a:ext cx="547328" cy="547328"/>
          </a:xfrm>
          <a:prstGeom prst="rect">
            <a:avLst/>
          </a:prstGeom>
        </p:spPr>
      </p:pic>
      <p:pic>
        <p:nvPicPr>
          <p:cNvPr id="509" name="Immagine 508">
            <a:extLst>
              <a:ext uri="{FF2B5EF4-FFF2-40B4-BE49-F238E27FC236}">
                <a16:creationId xmlns:a16="http://schemas.microsoft.com/office/drawing/2014/main" id="{2F82A540-4130-4A2B-B4F8-D622338F0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49" b="89961" l="9890" r="89973">
                        <a14:foregroundMark x1="51648" y1="40945" x2="51648" y2="40945"/>
                        <a14:foregroundMark x1="51648" y1="40945" x2="51648" y2="40945"/>
                        <a14:foregroundMark x1="51648" y1="40945" x2="51648" y2="40945"/>
                        <a14:foregroundMark x1="51648" y1="40945" x2="51648" y2="40945"/>
                        <a14:foregroundMark x1="51648" y1="40945" x2="51648" y2="40945"/>
                        <a14:foregroundMark x1="73626" y1="13780" x2="73626" y2="18898"/>
                        <a14:foregroundMark x1="55495" y1="40748" x2="48764" y2="46260"/>
                        <a14:foregroundMark x1="48764" y1="46260" x2="54945" y2="41339"/>
                        <a14:foregroundMark x1="54945" y1="41339" x2="51511" y2="51181"/>
                        <a14:foregroundMark x1="51511" y1="51181" x2="46016" y2="44291"/>
                        <a14:foregroundMark x1="36126" y1="50000" x2="38049" y2="51181"/>
                        <a14:foregroundMark x1="47940" y1="61024" x2="55495" y2="60630"/>
                        <a14:foregroundMark x1="55495" y1="60630" x2="47940" y2="59646"/>
                        <a14:foregroundMark x1="64560" y1="48031" x2="64973" y2="56102"/>
                        <a14:foregroundMark x1="74863" y1="9449" x2="72390" y2="9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67" y="5758775"/>
            <a:ext cx="774399" cy="540376"/>
          </a:xfrm>
          <a:prstGeom prst="rect">
            <a:avLst/>
          </a:prstGeom>
        </p:spPr>
      </p:pic>
      <p:pic>
        <p:nvPicPr>
          <p:cNvPr id="507" name="Immagine 506">
            <a:extLst>
              <a:ext uri="{FF2B5EF4-FFF2-40B4-BE49-F238E27FC236}">
                <a16:creationId xmlns:a16="http://schemas.microsoft.com/office/drawing/2014/main" id="{DF4C1B1C-5493-47D6-B788-EF49FA5FFD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416" y="5673309"/>
            <a:ext cx="716400" cy="716400"/>
          </a:xfrm>
          <a:prstGeom prst="rect">
            <a:avLst/>
          </a:prstGeom>
          <a:ln>
            <a:noFill/>
          </a:ln>
        </p:spPr>
      </p:pic>
      <p:sp>
        <p:nvSpPr>
          <p:cNvPr id="539" name="Freeform 53">
            <a:extLst>
              <a:ext uri="{FF2B5EF4-FFF2-40B4-BE49-F238E27FC236}">
                <a16:creationId xmlns:a16="http://schemas.microsoft.com/office/drawing/2014/main" id="{F93BE373-12A5-483D-BEF5-29F5D430436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6895" y="4413716"/>
            <a:ext cx="569858" cy="745200"/>
          </a:xfrm>
          <a:custGeom>
            <a:avLst/>
            <a:gdLst>
              <a:gd name="T0" fmla="*/ 998 w 1950"/>
              <a:gd name="T1" fmla="*/ 750 h 2550"/>
              <a:gd name="T2" fmla="*/ 923 w 1950"/>
              <a:gd name="T3" fmla="*/ 377 h 2550"/>
              <a:gd name="T4" fmla="*/ 1033 w 1950"/>
              <a:gd name="T5" fmla="*/ 392 h 2550"/>
              <a:gd name="T6" fmla="*/ 1178 w 1950"/>
              <a:gd name="T7" fmla="*/ 371 h 2550"/>
              <a:gd name="T8" fmla="*/ 1175 w 1950"/>
              <a:gd name="T9" fmla="*/ 136 h 2550"/>
              <a:gd name="T10" fmla="*/ 1054 w 1950"/>
              <a:gd name="T11" fmla="*/ 8 h 2550"/>
              <a:gd name="T12" fmla="*/ 857 w 1950"/>
              <a:gd name="T13" fmla="*/ 56 h 2550"/>
              <a:gd name="T14" fmla="*/ 805 w 1950"/>
              <a:gd name="T15" fmla="*/ 335 h 2550"/>
              <a:gd name="T16" fmla="*/ 881 w 1950"/>
              <a:gd name="T17" fmla="*/ 209 h 2550"/>
              <a:gd name="T18" fmla="*/ 961 w 1950"/>
              <a:gd name="T19" fmla="*/ 197 h 2550"/>
              <a:gd name="T20" fmla="*/ 1107 w 1950"/>
              <a:gd name="T21" fmla="*/ 198 h 2550"/>
              <a:gd name="T22" fmla="*/ 1066 w 1950"/>
              <a:gd name="T23" fmla="*/ 341 h 2550"/>
              <a:gd name="T24" fmla="*/ 951 w 1950"/>
              <a:gd name="T25" fmla="*/ 360 h 2550"/>
              <a:gd name="T26" fmla="*/ 881 w 1950"/>
              <a:gd name="T27" fmla="*/ 243 h 2550"/>
              <a:gd name="T28" fmla="*/ 360 w 1950"/>
              <a:gd name="T29" fmla="*/ 472 h 2550"/>
              <a:gd name="T30" fmla="*/ 501 w 1950"/>
              <a:gd name="T31" fmla="*/ 492 h 2550"/>
              <a:gd name="T32" fmla="*/ 591 w 1950"/>
              <a:gd name="T33" fmla="*/ 356 h 2550"/>
              <a:gd name="T34" fmla="*/ 540 w 1950"/>
              <a:gd name="T35" fmla="*/ 144 h 2550"/>
              <a:gd name="T36" fmla="*/ 405 w 1950"/>
              <a:gd name="T37" fmla="*/ 126 h 2550"/>
              <a:gd name="T38" fmla="*/ 267 w 1950"/>
              <a:gd name="T39" fmla="*/ 229 h 2550"/>
              <a:gd name="T40" fmla="*/ 404 w 1950"/>
              <a:gd name="T41" fmla="*/ 289 h 2550"/>
              <a:gd name="T42" fmla="*/ 552 w 1950"/>
              <a:gd name="T43" fmla="*/ 257 h 2550"/>
              <a:gd name="T44" fmla="*/ 534 w 1950"/>
              <a:gd name="T45" fmla="*/ 428 h 2550"/>
              <a:gd name="T46" fmla="*/ 424 w 1950"/>
              <a:gd name="T47" fmla="*/ 472 h 2550"/>
              <a:gd name="T48" fmla="*/ 334 w 1950"/>
              <a:gd name="T49" fmla="*/ 371 h 2550"/>
              <a:gd name="T50" fmla="*/ 447 w 1950"/>
              <a:gd name="T51" fmla="*/ 567 h 2550"/>
              <a:gd name="T52" fmla="*/ 100 w 1950"/>
              <a:gd name="T53" fmla="*/ 1431 h 2550"/>
              <a:gd name="T54" fmla="*/ 136 w 1950"/>
              <a:gd name="T55" fmla="*/ 1435 h 2550"/>
              <a:gd name="T56" fmla="*/ 119 w 1950"/>
              <a:gd name="T57" fmla="*/ 1403 h 2550"/>
              <a:gd name="T58" fmla="*/ 1913 w 1950"/>
              <a:gd name="T59" fmla="*/ 1333 h 2550"/>
              <a:gd name="T60" fmla="*/ 1599 w 1950"/>
              <a:gd name="T61" fmla="*/ 815 h 2550"/>
              <a:gd name="T62" fmla="*/ 1548 w 1950"/>
              <a:gd name="T63" fmla="*/ 835 h 2550"/>
              <a:gd name="T64" fmla="*/ 1359 w 1950"/>
              <a:gd name="T65" fmla="*/ 558 h 2550"/>
              <a:gd name="T66" fmla="*/ 1231 w 1950"/>
              <a:gd name="T67" fmla="*/ 456 h 2550"/>
              <a:gd name="T68" fmla="*/ 817 w 1950"/>
              <a:gd name="T69" fmla="*/ 537 h 2550"/>
              <a:gd name="T70" fmla="*/ 676 w 1950"/>
              <a:gd name="T71" fmla="*/ 504 h 2550"/>
              <a:gd name="T72" fmla="*/ 744 w 1950"/>
              <a:gd name="T73" fmla="*/ 1355 h 2550"/>
              <a:gd name="T74" fmla="*/ 87 w 1950"/>
              <a:gd name="T75" fmla="*/ 725 h 2550"/>
              <a:gd name="T76" fmla="*/ 106 w 1950"/>
              <a:gd name="T77" fmla="*/ 622 h 2550"/>
              <a:gd name="T78" fmla="*/ 60 w 1950"/>
              <a:gd name="T79" fmla="*/ 1535 h 2550"/>
              <a:gd name="T80" fmla="*/ 846 w 1950"/>
              <a:gd name="T81" fmla="*/ 2024 h 2550"/>
              <a:gd name="T82" fmla="*/ 1403 w 1950"/>
              <a:gd name="T83" fmla="*/ 2059 h 2550"/>
              <a:gd name="T84" fmla="*/ 186 w 1950"/>
              <a:gd name="T85" fmla="*/ 1505 h 2550"/>
              <a:gd name="T86" fmla="*/ 1714 w 1950"/>
              <a:gd name="T87" fmla="*/ 905 h 2550"/>
              <a:gd name="T88" fmla="*/ 1366 w 1950"/>
              <a:gd name="T89" fmla="*/ 1202 h 2550"/>
              <a:gd name="T90" fmla="*/ 1563 w 1950"/>
              <a:gd name="T91" fmla="*/ 871 h 2550"/>
              <a:gd name="T92" fmla="*/ 1785 w 1950"/>
              <a:gd name="T93" fmla="*/ 689 h 2550"/>
              <a:gd name="T94" fmla="*/ 1854 w 1950"/>
              <a:gd name="T95" fmla="*/ 1323 h 2550"/>
              <a:gd name="T96" fmla="*/ 1526 w 1950"/>
              <a:gd name="T97" fmla="*/ 539 h 2550"/>
              <a:gd name="T98" fmla="*/ 1669 w 1950"/>
              <a:gd name="T99" fmla="*/ 533 h 2550"/>
              <a:gd name="T100" fmla="*/ 1722 w 1950"/>
              <a:gd name="T101" fmla="*/ 469 h 2550"/>
              <a:gd name="T102" fmla="*/ 1711 w 1950"/>
              <a:gd name="T103" fmla="*/ 380 h 2550"/>
              <a:gd name="T104" fmla="*/ 1646 w 1950"/>
              <a:gd name="T105" fmla="*/ 195 h 2550"/>
              <a:gd name="T106" fmla="*/ 1488 w 1950"/>
              <a:gd name="T107" fmla="*/ 186 h 2550"/>
              <a:gd name="T108" fmla="*/ 1410 w 1950"/>
              <a:gd name="T109" fmla="*/ 380 h 2550"/>
              <a:gd name="T110" fmla="*/ 1410 w 1950"/>
              <a:gd name="T111" fmla="*/ 468 h 2550"/>
              <a:gd name="T112" fmla="*/ 1453 w 1950"/>
              <a:gd name="T113" fmla="*/ 533 h 2550"/>
              <a:gd name="T114" fmla="*/ 1529 w 1950"/>
              <a:gd name="T115" fmla="*/ 334 h 2550"/>
              <a:gd name="T116" fmla="*/ 1625 w 1950"/>
              <a:gd name="T117" fmla="*/ 255 h 2550"/>
              <a:gd name="T118" fmla="*/ 1665 w 1950"/>
              <a:gd name="T119" fmla="*/ 406 h 2550"/>
              <a:gd name="T120" fmla="*/ 1591 w 1950"/>
              <a:gd name="T121" fmla="*/ 508 h 2550"/>
              <a:gd name="T122" fmla="*/ 1486 w 1950"/>
              <a:gd name="T123" fmla="*/ 479 h 2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50" h="2550">
                <a:moveTo>
                  <a:pt x="1157" y="444"/>
                </a:moveTo>
                <a:lnTo>
                  <a:pt x="1106" y="436"/>
                </a:lnTo>
                <a:lnTo>
                  <a:pt x="998" y="663"/>
                </a:lnTo>
                <a:lnTo>
                  <a:pt x="889" y="433"/>
                </a:lnTo>
                <a:lnTo>
                  <a:pt x="847" y="442"/>
                </a:lnTo>
                <a:lnTo>
                  <a:pt x="847" y="442"/>
                </a:lnTo>
                <a:lnTo>
                  <a:pt x="847" y="476"/>
                </a:lnTo>
                <a:lnTo>
                  <a:pt x="847" y="476"/>
                </a:lnTo>
                <a:lnTo>
                  <a:pt x="846" y="516"/>
                </a:lnTo>
                <a:lnTo>
                  <a:pt x="910" y="536"/>
                </a:lnTo>
                <a:lnTo>
                  <a:pt x="857" y="584"/>
                </a:lnTo>
                <a:lnTo>
                  <a:pt x="998" y="750"/>
                </a:lnTo>
                <a:lnTo>
                  <a:pt x="1147" y="584"/>
                </a:lnTo>
                <a:lnTo>
                  <a:pt x="1095" y="536"/>
                </a:lnTo>
                <a:lnTo>
                  <a:pt x="1158" y="516"/>
                </a:lnTo>
                <a:lnTo>
                  <a:pt x="1158" y="516"/>
                </a:lnTo>
                <a:lnTo>
                  <a:pt x="1157" y="444"/>
                </a:lnTo>
                <a:lnTo>
                  <a:pt x="1157" y="444"/>
                </a:lnTo>
                <a:close/>
                <a:moveTo>
                  <a:pt x="877" y="380"/>
                </a:moveTo>
                <a:lnTo>
                  <a:pt x="877" y="380"/>
                </a:lnTo>
                <a:lnTo>
                  <a:pt x="892" y="380"/>
                </a:lnTo>
                <a:lnTo>
                  <a:pt x="905" y="379"/>
                </a:lnTo>
                <a:lnTo>
                  <a:pt x="915" y="378"/>
                </a:lnTo>
                <a:lnTo>
                  <a:pt x="923" y="377"/>
                </a:lnTo>
                <a:lnTo>
                  <a:pt x="923" y="377"/>
                </a:lnTo>
                <a:lnTo>
                  <a:pt x="938" y="386"/>
                </a:lnTo>
                <a:lnTo>
                  <a:pt x="956" y="392"/>
                </a:lnTo>
                <a:lnTo>
                  <a:pt x="965" y="396"/>
                </a:lnTo>
                <a:lnTo>
                  <a:pt x="974" y="397"/>
                </a:lnTo>
                <a:lnTo>
                  <a:pt x="985" y="398"/>
                </a:lnTo>
                <a:lnTo>
                  <a:pt x="995" y="399"/>
                </a:lnTo>
                <a:lnTo>
                  <a:pt x="995" y="399"/>
                </a:lnTo>
                <a:lnTo>
                  <a:pt x="1005" y="398"/>
                </a:lnTo>
                <a:lnTo>
                  <a:pt x="1014" y="397"/>
                </a:lnTo>
                <a:lnTo>
                  <a:pt x="1024" y="395"/>
                </a:lnTo>
                <a:lnTo>
                  <a:pt x="1033" y="392"/>
                </a:lnTo>
                <a:lnTo>
                  <a:pt x="1042" y="389"/>
                </a:lnTo>
                <a:lnTo>
                  <a:pt x="1051" y="386"/>
                </a:lnTo>
                <a:lnTo>
                  <a:pt x="1068" y="376"/>
                </a:lnTo>
                <a:lnTo>
                  <a:pt x="1068" y="376"/>
                </a:lnTo>
                <a:lnTo>
                  <a:pt x="1097" y="378"/>
                </a:lnTo>
                <a:lnTo>
                  <a:pt x="1131" y="378"/>
                </a:lnTo>
                <a:lnTo>
                  <a:pt x="1147" y="378"/>
                </a:lnTo>
                <a:lnTo>
                  <a:pt x="1161" y="377"/>
                </a:lnTo>
                <a:lnTo>
                  <a:pt x="1171" y="374"/>
                </a:lnTo>
                <a:lnTo>
                  <a:pt x="1176" y="373"/>
                </a:lnTo>
                <a:lnTo>
                  <a:pt x="1178" y="371"/>
                </a:lnTo>
                <a:lnTo>
                  <a:pt x="1178" y="371"/>
                </a:lnTo>
                <a:lnTo>
                  <a:pt x="1181" y="368"/>
                </a:lnTo>
                <a:lnTo>
                  <a:pt x="1184" y="361"/>
                </a:lnTo>
                <a:lnTo>
                  <a:pt x="1186" y="352"/>
                </a:lnTo>
                <a:lnTo>
                  <a:pt x="1187" y="341"/>
                </a:lnTo>
                <a:lnTo>
                  <a:pt x="1189" y="314"/>
                </a:lnTo>
                <a:lnTo>
                  <a:pt x="1189" y="281"/>
                </a:lnTo>
                <a:lnTo>
                  <a:pt x="1188" y="246"/>
                </a:lnTo>
                <a:lnTo>
                  <a:pt x="1186" y="211"/>
                </a:lnTo>
                <a:lnTo>
                  <a:pt x="1183" y="178"/>
                </a:lnTo>
                <a:lnTo>
                  <a:pt x="1178" y="148"/>
                </a:lnTo>
                <a:lnTo>
                  <a:pt x="1178" y="148"/>
                </a:lnTo>
                <a:lnTo>
                  <a:pt x="1175" y="136"/>
                </a:lnTo>
                <a:lnTo>
                  <a:pt x="1171" y="123"/>
                </a:lnTo>
                <a:lnTo>
                  <a:pt x="1167" y="109"/>
                </a:lnTo>
                <a:lnTo>
                  <a:pt x="1162" y="96"/>
                </a:lnTo>
                <a:lnTo>
                  <a:pt x="1156" y="83"/>
                </a:lnTo>
                <a:lnTo>
                  <a:pt x="1148" y="71"/>
                </a:lnTo>
                <a:lnTo>
                  <a:pt x="1139" y="60"/>
                </a:lnTo>
                <a:lnTo>
                  <a:pt x="1129" y="48"/>
                </a:lnTo>
                <a:lnTo>
                  <a:pt x="1117" y="38"/>
                </a:lnTo>
                <a:lnTo>
                  <a:pt x="1104" y="28"/>
                </a:lnTo>
                <a:lnTo>
                  <a:pt x="1089" y="20"/>
                </a:lnTo>
                <a:lnTo>
                  <a:pt x="1073" y="13"/>
                </a:lnTo>
                <a:lnTo>
                  <a:pt x="1054" y="8"/>
                </a:lnTo>
                <a:lnTo>
                  <a:pt x="1035" y="3"/>
                </a:lnTo>
                <a:lnTo>
                  <a:pt x="1013" y="1"/>
                </a:lnTo>
                <a:lnTo>
                  <a:pt x="989" y="0"/>
                </a:lnTo>
                <a:lnTo>
                  <a:pt x="989" y="0"/>
                </a:lnTo>
                <a:lnTo>
                  <a:pt x="964" y="1"/>
                </a:lnTo>
                <a:lnTo>
                  <a:pt x="943" y="4"/>
                </a:lnTo>
                <a:lnTo>
                  <a:pt x="924" y="10"/>
                </a:lnTo>
                <a:lnTo>
                  <a:pt x="907" y="17"/>
                </a:lnTo>
                <a:lnTo>
                  <a:pt x="892" y="25"/>
                </a:lnTo>
                <a:lnTo>
                  <a:pt x="879" y="35"/>
                </a:lnTo>
                <a:lnTo>
                  <a:pt x="868" y="45"/>
                </a:lnTo>
                <a:lnTo>
                  <a:pt x="857" y="56"/>
                </a:lnTo>
                <a:lnTo>
                  <a:pt x="850" y="69"/>
                </a:lnTo>
                <a:lnTo>
                  <a:pt x="843" y="80"/>
                </a:lnTo>
                <a:lnTo>
                  <a:pt x="837" y="92"/>
                </a:lnTo>
                <a:lnTo>
                  <a:pt x="832" y="105"/>
                </a:lnTo>
                <a:lnTo>
                  <a:pt x="828" y="116"/>
                </a:lnTo>
                <a:lnTo>
                  <a:pt x="826" y="127"/>
                </a:lnTo>
                <a:lnTo>
                  <a:pt x="821" y="147"/>
                </a:lnTo>
                <a:lnTo>
                  <a:pt x="821" y="147"/>
                </a:lnTo>
                <a:lnTo>
                  <a:pt x="816" y="195"/>
                </a:lnTo>
                <a:lnTo>
                  <a:pt x="809" y="257"/>
                </a:lnTo>
                <a:lnTo>
                  <a:pt x="805" y="314"/>
                </a:lnTo>
                <a:lnTo>
                  <a:pt x="805" y="335"/>
                </a:lnTo>
                <a:lnTo>
                  <a:pt x="805" y="347"/>
                </a:lnTo>
                <a:lnTo>
                  <a:pt x="805" y="347"/>
                </a:lnTo>
                <a:lnTo>
                  <a:pt x="807" y="352"/>
                </a:lnTo>
                <a:lnTo>
                  <a:pt x="810" y="358"/>
                </a:lnTo>
                <a:lnTo>
                  <a:pt x="815" y="363"/>
                </a:lnTo>
                <a:lnTo>
                  <a:pt x="821" y="369"/>
                </a:lnTo>
                <a:lnTo>
                  <a:pt x="830" y="373"/>
                </a:lnTo>
                <a:lnTo>
                  <a:pt x="843" y="377"/>
                </a:lnTo>
                <a:lnTo>
                  <a:pt x="859" y="379"/>
                </a:lnTo>
                <a:lnTo>
                  <a:pt x="877" y="380"/>
                </a:lnTo>
                <a:lnTo>
                  <a:pt x="877" y="380"/>
                </a:lnTo>
                <a:close/>
                <a:moveTo>
                  <a:pt x="881" y="209"/>
                </a:moveTo>
                <a:lnTo>
                  <a:pt x="881" y="209"/>
                </a:lnTo>
                <a:lnTo>
                  <a:pt x="882" y="191"/>
                </a:lnTo>
                <a:lnTo>
                  <a:pt x="886" y="174"/>
                </a:lnTo>
                <a:lnTo>
                  <a:pt x="886" y="174"/>
                </a:lnTo>
                <a:lnTo>
                  <a:pt x="890" y="180"/>
                </a:lnTo>
                <a:lnTo>
                  <a:pt x="895" y="184"/>
                </a:lnTo>
                <a:lnTo>
                  <a:pt x="901" y="189"/>
                </a:lnTo>
                <a:lnTo>
                  <a:pt x="910" y="192"/>
                </a:lnTo>
                <a:lnTo>
                  <a:pt x="920" y="196"/>
                </a:lnTo>
                <a:lnTo>
                  <a:pt x="932" y="197"/>
                </a:lnTo>
                <a:lnTo>
                  <a:pt x="945" y="198"/>
                </a:lnTo>
                <a:lnTo>
                  <a:pt x="961" y="197"/>
                </a:lnTo>
                <a:lnTo>
                  <a:pt x="961" y="197"/>
                </a:lnTo>
                <a:lnTo>
                  <a:pt x="979" y="193"/>
                </a:lnTo>
                <a:lnTo>
                  <a:pt x="994" y="189"/>
                </a:lnTo>
                <a:lnTo>
                  <a:pt x="1019" y="179"/>
                </a:lnTo>
                <a:lnTo>
                  <a:pt x="1034" y="174"/>
                </a:lnTo>
                <a:lnTo>
                  <a:pt x="1051" y="170"/>
                </a:lnTo>
                <a:lnTo>
                  <a:pt x="1073" y="168"/>
                </a:lnTo>
                <a:lnTo>
                  <a:pt x="1100" y="166"/>
                </a:lnTo>
                <a:lnTo>
                  <a:pt x="1100" y="166"/>
                </a:lnTo>
                <a:lnTo>
                  <a:pt x="1104" y="177"/>
                </a:lnTo>
                <a:lnTo>
                  <a:pt x="1106" y="187"/>
                </a:lnTo>
                <a:lnTo>
                  <a:pt x="1107" y="198"/>
                </a:lnTo>
                <a:lnTo>
                  <a:pt x="1108" y="209"/>
                </a:lnTo>
                <a:lnTo>
                  <a:pt x="1108" y="243"/>
                </a:lnTo>
                <a:lnTo>
                  <a:pt x="1108" y="243"/>
                </a:lnTo>
                <a:lnTo>
                  <a:pt x="1107" y="255"/>
                </a:lnTo>
                <a:lnTo>
                  <a:pt x="1106" y="269"/>
                </a:lnTo>
                <a:lnTo>
                  <a:pt x="1103" y="280"/>
                </a:lnTo>
                <a:lnTo>
                  <a:pt x="1099" y="292"/>
                </a:lnTo>
                <a:lnTo>
                  <a:pt x="1094" y="304"/>
                </a:lnTo>
                <a:lnTo>
                  <a:pt x="1088" y="314"/>
                </a:lnTo>
                <a:lnTo>
                  <a:pt x="1081" y="324"/>
                </a:lnTo>
                <a:lnTo>
                  <a:pt x="1075" y="333"/>
                </a:lnTo>
                <a:lnTo>
                  <a:pt x="1066" y="341"/>
                </a:lnTo>
                <a:lnTo>
                  <a:pt x="1058" y="347"/>
                </a:lnTo>
                <a:lnTo>
                  <a:pt x="1048" y="354"/>
                </a:lnTo>
                <a:lnTo>
                  <a:pt x="1037" y="360"/>
                </a:lnTo>
                <a:lnTo>
                  <a:pt x="1027" y="363"/>
                </a:lnTo>
                <a:lnTo>
                  <a:pt x="1017" y="367"/>
                </a:lnTo>
                <a:lnTo>
                  <a:pt x="1006" y="369"/>
                </a:lnTo>
                <a:lnTo>
                  <a:pt x="995" y="369"/>
                </a:lnTo>
                <a:lnTo>
                  <a:pt x="995" y="369"/>
                </a:lnTo>
                <a:lnTo>
                  <a:pt x="983" y="369"/>
                </a:lnTo>
                <a:lnTo>
                  <a:pt x="972" y="367"/>
                </a:lnTo>
                <a:lnTo>
                  <a:pt x="961" y="363"/>
                </a:lnTo>
                <a:lnTo>
                  <a:pt x="951" y="360"/>
                </a:lnTo>
                <a:lnTo>
                  <a:pt x="941" y="354"/>
                </a:lnTo>
                <a:lnTo>
                  <a:pt x="932" y="347"/>
                </a:lnTo>
                <a:lnTo>
                  <a:pt x="923" y="341"/>
                </a:lnTo>
                <a:lnTo>
                  <a:pt x="915" y="333"/>
                </a:lnTo>
                <a:lnTo>
                  <a:pt x="907" y="324"/>
                </a:lnTo>
                <a:lnTo>
                  <a:pt x="900" y="314"/>
                </a:lnTo>
                <a:lnTo>
                  <a:pt x="895" y="304"/>
                </a:lnTo>
                <a:lnTo>
                  <a:pt x="890" y="292"/>
                </a:lnTo>
                <a:lnTo>
                  <a:pt x="886" y="280"/>
                </a:lnTo>
                <a:lnTo>
                  <a:pt x="883" y="269"/>
                </a:lnTo>
                <a:lnTo>
                  <a:pt x="881" y="255"/>
                </a:lnTo>
                <a:lnTo>
                  <a:pt x="881" y="243"/>
                </a:lnTo>
                <a:lnTo>
                  <a:pt x="881" y="209"/>
                </a:lnTo>
                <a:close/>
                <a:moveTo>
                  <a:pt x="304" y="362"/>
                </a:moveTo>
                <a:lnTo>
                  <a:pt x="304" y="362"/>
                </a:lnTo>
                <a:lnTo>
                  <a:pt x="306" y="377"/>
                </a:lnTo>
                <a:lnTo>
                  <a:pt x="309" y="391"/>
                </a:lnTo>
                <a:lnTo>
                  <a:pt x="314" y="405"/>
                </a:lnTo>
                <a:lnTo>
                  <a:pt x="320" y="418"/>
                </a:lnTo>
                <a:lnTo>
                  <a:pt x="325" y="431"/>
                </a:lnTo>
                <a:lnTo>
                  <a:pt x="333" y="442"/>
                </a:lnTo>
                <a:lnTo>
                  <a:pt x="341" y="453"/>
                </a:lnTo>
                <a:lnTo>
                  <a:pt x="350" y="463"/>
                </a:lnTo>
                <a:lnTo>
                  <a:pt x="360" y="472"/>
                </a:lnTo>
                <a:lnTo>
                  <a:pt x="370" y="480"/>
                </a:lnTo>
                <a:lnTo>
                  <a:pt x="381" y="487"/>
                </a:lnTo>
                <a:lnTo>
                  <a:pt x="394" y="494"/>
                </a:lnTo>
                <a:lnTo>
                  <a:pt x="406" y="498"/>
                </a:lnTo>
                <a:lnTo>
                  <a:pt x="420" y="501"/>
                </a:lnTo>
                <a:lnTo>
                  <a:pt x="433" y="504"/>
                </a:lnTo>
                <a:lnTo>
                  <a:pt x="447" y="505"/>
                </a:lnTo>
                <a:lnTo>
                  <a:pt x="447" y="505"/>
                </a:lnTo>
                <a:lnTo>
                  <a:pt x="461" y="504"/>
                </a:lnTo>
                <a:lnTo>
                  <a:pt x="475" y="501"/>
                </a:lnTo>
                <a:lnTo>
                  <a:pt x="488" y="498"/>
                </a:lnTo>
                <a:lnTo>
                  <a:pt x="501" y="492"/>
                </a:lnTo>
                <a:lnTo>
                  <a:pt x="513" y="487"/>
                </a:lnTo>
                <a:lnTo>
                  <a:pt x="524" y="479"/>
                </a:lnTo>
                <a:lnTo>
                  <a:pt x="536" y="470"/>
                </a:lnTo>
                <a:lnTo>
                  <a:pt x="546" y="461"/>
                </a:lnTo>
                <a:lnTo>
                  <a:pt x="555" y="451"/>
                </a:lnTo>
                <a:lnTo>
                  <a:pt x="563" y="440"/>
                </a:lnTo>
                <a:lnTo>
                  <a:pt x="570" y="427"/>
                </a:lnTo>
                <a:lnTo>
                  <a:pt x="576" y="414"/>
                </a:lnTo>
                <a:lnTo>
                  <a:pt x="582" y="400"/>
                </a:lnTo>
                <a:lnTo>
                  <a:pt x="585" y="387"/>
                </a:lnTo>
                <a:lnTo>
                  <a:pt x="588" y="372"/>
                </a:lnTo>
                <a:lnTo>
                  <a:pt x="591" y="356"/>
                </a:lnTo>
                <a:lnTo>
                  <a:pt x="612" y="254"/>
                </a:lnTo>
                <a:lnTo>
                  <a:pt x="612" y="254"/>
                </a:lnTo>
                <a:lnTo>
                  <a:pt x="613" y="238"/>
                </a:lnTo>
                <a:lnTo>
                  <a:pt x="613" y="221"/>
                </a:lnTo>
                <a:lnTo>
                  <a:pt x="610" y="207"/>
                </a:lnTo>
                <a:lnTo>
                  <a:pt x="605" y="192"/>
                </a:lnTo>
                <a:lnTo>
                  <a:pt x="600" y="180"/>
                </a:lnTo>
                <a:lnTo>
                  <a:pt x="592" y="170"/>
                </a:lnTo>
                <a:lnTo>
                  <a:pt x="583" y="161"/>
                </a:lnTo>
                <a:lnTo>
                  <a:pt x="577" y="159"/>
                </a:lnTo>
                <a:lnTo>
                  <a:pt x="573" y="156"/>
                </a:lnTo>
                <a:lnTo>
                  <a:pt x="540" y="144"/>
                </a:lnTo>
                <a:lnTo>
                  <a:pt x="532" y="126"/>
                </a:lnTo>
                <a:lnTo>
                  <a:pt x="532" y="126"/>
                </a:lnTo>
                <a:lnTo>
                  <a:pt x="530" y="123"/>
                </a:lnTo>
                <a:lnTo>
                  <a:pt x="525" y="119"/>
                </a:lnTo>
                <a:lnTo>
                  <a:pt x="520" y="117"/>
                </a:lnTo>
                <a:lnTo>
                  <a:pt x="514" y="115"/>
                </a:lnTo>
                <a:lnTo>
                  <a:pt x="506" y="112"/>
                </a:lnTo>
                <a:lnTo>
                  <a:pt x="497" y="112"/>
                </a:lnTo>
                <a:lnTo>
                  <a:pt x="477" y="112"/>
                </a:lnTo>
                <a:lnTo>
                  <a:pt x="455" y="115"/>
                </a:lnTo>
                <a:lnTo>
                  <a:pt x="431" y="119"/>
                </a:lnTo>
                <a:lnTo>
                  <a:pt x="405" y="126"/>
                </a:lnTo>
                <a:lnTo>
                  <a:pt x="379" y="134"/>
                </a:lnTo>
                <a:lnTo>
                  <a:pt x="354" y="145"/>
                </a:lnTo>
                <a:lnTo>
                  <a:pt x="332" y="156"/>
                </a:lnTo>
                <a:lnTo>
                  <a:pt x="321" y="163"/>
                </a:lnTo>
                <a:lnTo>
                  <a:pt x="311" y="170"/>
                </a:lnTo>
                <a:lnTo>
                  <a:pt x="300" y="178"/>
                </a:lnTo>
                <a:lnTo>
                  <a:pt x="293" y="186"/>
                </a:lnTo>
                <a:lnTo>
                  <a:pt x="285" y="193"/>
                </a:lnTo>
                <a:lnTo>
                  <a:pt x="279" y="202"/>
                </a:lnTo>
                <a:lnTo>
                  <a:pt x="273" y="210"/>
                </a:lnTo>
                <a:lnTo>
                  <a:pt x="270" y="219"/>
                </a:lnTo>
                <a:lnTo>
                  <a:pt x="267" y="229"/>
                </a:lnTo>
                <a:lnTo>
                  <a:pt x="267" y="238"/>
                </a:lnTo>
                <a:lnTo>
                  <a:pt x="267" y="248"/>
                </a:lnTo>
                <a:lnTo>
                  <a:pt x="270" y="259"/>
                </a:lnTo>
                <a:lnTo>
                  <a:pt x="304" y="362"/>
                </a:lnTo>
                <a:close/>
                <a:moveTo>
                  <a:pt x="333" y="283"/>
                </a:moveTo>
                <a:lnTo>
                  <a:pt x="333" y="283"/>
                </a:lnTo>
                <a:lnTo>
                  <a:pt x="344" y="287"/>
                </a:lnTo>
                <a:lnTo>
                  <a:pt x="358" y="288"/>
                </a:lnTo>
                <a:lnTo>
                  <a:pt x="370" y="289"/>
                </a:lnTo>
                <a:lnTo>
                  <a:pt x="384" y="290"/>
                </a:lnTo>
                <a:lnTo>
                  <a:pt x="384" y="290"/>
                </a:lnTo>
                <a:lnTo>
                  <a:pt x="404" y="289"/>
                </a:lnTo>
                <a:lnTo>
                  <a:pt x="423" y="286"/>
                </a:lnTo>
                <a:lnTo>
                  <a:pt x="442" y="281"/>
                </a:lnTo>
                <a:lnTo>
                  <a:pt x="460" y="273"/>
                </a:lnTo>
                <a:lnTo>
                  <a:pt x="478" y="265"/>
                </a:lnTo>
                <a:lnTo>
                  <a:pt x="494" y="255"/>
                </a:lnTo>
                <a:lnTo>
                  <a:pt x="510" y="243"/>
                </a:lnTo>
                <a:lnTo>
                  <a:pt x="523" y="229"/>
                </a:lnTo>
                <a:lnTo>
                  <a:pt x="523" y="229"/>
                </a:lnTo>
                <a:lnTo>
                  <a:pt x="534" y="236"/>
                </a:lnTo>
                <a:lnTo>
                  <a:pt x="540" y="242"/>
                </a:lnTo>
                <a:lnTo>
                  <a:pt x="547" y="248"/>
                </a:lnTo>
                <a:lnTo>
                  <a:pt x="552" y="257"/>
                </a:lnTo>
                <a:lnTo>
                  <a:pt x="557" y="270"/>
                </a:lnTo>
                <a:lnTo>
                  <a:pt x="560" y="286"/>
                </a:lnTo>
                <a:lnTo>
                  <a:pt x="561" y="306"/>
                </a:lnTo>
                <a:lnTo>
                  <a:pt x="561" y="344"/>
                </a:lnTo>
                <a:lnTo>
                  <a:pt x="561" y="344"/>
                </a:lnTo>
                <a:lnTo>
                  <a:pt x="560" y="358"/>
                </a:lnTo>
                <a:lnTo>
                  <a:pt x="559" y="371"/>
                </a:lnTo>
                <a:lnTo>
                  <a:pt x="556" y="383"/>
                </a:lnTo>
                <a:lnTo>
                  <a:pt x="552" y="396"/>
                </a:lnTo>
                <a:lnTo>
                  <a:pt x="547" y="407"/>
                </a:lnTo>
                <a:lnTo>
                  <a:pt x="541" y="418"/>
                </a:lnTo>
                <a:lnTo>
                  <a:pt x="534" y="428"/>
                </a:lnTo>
                <a:lnTo>
                  <a:pt x="528" y="437"/>
                </a:lnTo>
                <a:lnTo>
                  <a:pt x="519" y="445"/>
                </a:lnTo>
                <a:lnTo>
                  <a:pt x="510" y="453"/>
                </a:lnTo>
                <a:lnTo>
                  <a:pt x="501" y="460"/>
                </a:lnTo>
                <a:lnTo>
                  <a:pt x="491" y="465"/>
                </a:lnTo>
                <a:lnTo>
                  <a:pt x="480" y="469"/>
                </a:lnTo>
                <a:lnTo>
                  <a:pt x="469" y="472"/>
                </a:lnTo>
                <a:lnTo>
                  <a:pt x="458" y="474"/>
                </a:lnTo>
                <a:lnTo>
                  <a:pt x="447" y="474"/>
                </a:lnTo>
                <a:lnTo>
                  <a:pt x="447" y="474"/>
                </a:lnTo>
                <a:lnTo>
                  <a:pt x="435" y="474"/>
                </a:lnTo>
                <a:lnTo>
                  <a:pt x="424" y="472"/>
                </a:lnTo>
                <a:lnTo>
                  <a:pt x="413" y="469"/>
                </a:lnTo>
                <a:lnTo>
                  <a:pt x="403" y="465"/>
                </a:lnTo>
                <a:lnTo>
                  <a:pt x="393" y="460"/>
                </a:lnTo>
                <a:lnTo>
                  <a:pt x="384" y="453"/>
                </a:lnTo>
                <a:lnTo>
                  <a:pt x="375" y="445"/>
                </a:lnTo>
                <a:lnTo>
                  <a:pt x="367" y="437"/>
                </a:lnTo>
                <a:lnTo>
                  <a:pt x="359" y="428"/>
                </a:lnTo>
                <a:lnTo>
                  <a:pt x="352" y="418"/>
                </a:lnTo>
                <a:lnTo>
                  <a:pt x="347" y="407"/>
                </a:lnTo>
                <a:lnTo>
                  <a:pt x="341" y="396"/>
                </a:lnTo>
                <a:lnTo>
                  <a:pt x="338" y="383"/>
                </a:lnTo>
                <a:lnTo>
                  <a:pt x="334" y="371"/>
                </a:lnTo>
                <a:lnTo>
                  <a:pt x="333" y="358"/>
                </a:lnTo>
                <a:lnTo>
                  <a:pt x="332" y="344"/>
                </a:lnTo>
                <a:lnTo>
                  <a:pt x="333" y="283"/>
                </a:lnTo>
                <a:close/>
                <a:moveTo>
                  <a:pt x="447" y="1322"/>
                </a:moveTo>
                <a:lnTo>
                  <a:pt x="510" y="1249"/>
                </a:lnTo>
                <a:lnTo>
                  <a:pt x="471" y="642"/>
                </a:lnTo>
                <a:lnTo>
                  <a:pt x="471" y="642"/>
                </a:lnTo>
                <a:lnTo>
                  <a:pt x="479" y="635"/>
                </a:lnTo>
                <a:lnTo>
                  <a:pt x="486" y="627"/>
                </a:lnTo>
                <a:lnTo>
                  <a:pt x="491" y="618"/>
                </a:lnTo>
                <a:lnTo>
                  <a:pt x="493" y="608"/>
                </a:lnTo>
                <a:lnTo>
                  <a:pt x="447" y="567"/>
                </a:lnTo>
                <a:lnTo>
                  <a:pt x="401" y="608"/>
                </a:lnTo>
                <a:lnTo>
                  <a:pt x="401" y="608"/>
                </a:lnTo>
                <a:lnTo>
                  <a:pt x="403" y="618"/>
                </a:lnTo>
                <a:lnTo>
                  <a:pt x="408" y="627"/>
                </a:lnTo>
                <a:lnTo>
                  <a:pt x="414" y="635"/>
                </a:lnTo>
                <a:lnTo>
                  <a:pt x="422" y="642"/>
                </a:lnTo>
                <a:lnTo>
                  <a:pt x="384" y="1249"/>
                </a:lnTo>
                <a:lnTo>
                  <a:pt x="447" y="1322"/>
                </a:lnTo>
                <a:close/>
                <a:moveTo>
                  <a:pt x="99" y="1423"/>
                </a:moveTo>
                <a:lnTo>
                  <a:pt x="99" y="1423"/>
                </a:lnTo>
                <a:lnTo>
                  <a:pt x="99" y="1427"/>
                </a:lnTo>
                <a:lnTo>
                  <a:pt x="100" y="1431"/>
                </a:lnTo>
                <a:lnTo>
                  <a:pt x="102" y="1435"/>
                </a:lnTo>
                <a:lnTo>
                  <a:pt x="105" y="1437"/>
                </a:lnTo>
                <a:lnTo>
                  <a:pt x="108" y="1439"/>
                </a:lnTo>
                <a:lnTo>
                  <a:pt x="111" y="1441"/>
                </a:lnTo>
                <a:lnTo>
                  <a:pt x="115" y="1443"/>
                </a:lnTo>
                <a:lnTo>
                  <a:pt x="119" y="1444"/>
                </a:lnTo>
                <a:lnTo>
                  <a:pt x="119" y="1444"/>
                </a:lnTo>
                <a:lnTo>
                  <a:pt x="123" y="1443"/>
                </a:lnTo>
                <a:lnTo>
                  <a:pt x="127" y="1441"/>
                </a:lnTo>
                <a:lnTo>
                  <a:pt x="131" y="1439"/>
                </a:lnTo>
                <a:lnTo>
                  <a:pt x="133" y="1437"/>
                </a:lnTo>
                <a:lnTo>
                  <a:pt x="136" y="1435"/>
                </a:lnTo>
                <a:lnTo>
                  <a:pt x="137" y="1431"/>
                </a:lnTo>
                <a:lnTo>
                  <a:pt x="138" y="1427"/>
                </a:lnTo>
                <a:lnTo>
                  <a:pt x="140" y="1423"/>
                </a:lnTo>
                <a:lnTo>
                  <a:pt x="140" y="1423"/>
                </a:lnTo>
                <a:lnTo>
                  <a:pt x="138" y="1419"/>
                </a:lnTo>
                <a:lnTo>
                  <a:pt x="137" y="1416"/>
                </a:lnTo>
                <a:lnTo>
                  <a:pt x="136" y="1412"/>
                </a:lnTo>
                <a:lnTo>
                  <a:pt x="133" y="1409"/>
                </a:lnTo>
                <a:lnTo>
                  <a:pt x="131" y="1407"/>
                </a:lnTo>
                <a:lnTo>
                  <a:pt x="127" y="1404"/>
                </a:lnTo>
                <a:lnTo>
                  <a:pt x="123" y="1403"/>
                </a:lnTo>
                <a:lnTo>
                  <a:pt x="119" y="1403"/>
                </a:lnTo>
                <a:lnTo>
                  <a:pt x="119" y="1403"/>
                </a:lnTo>
                <a:lnTo>
                  <a:pt x="115" y="1403"/>
                </a:lnTo>
                <a:lnTo>
                  <a:pt x="111" y="1404"/>
                </a:lnTo>
                <a:lnTo>
                  <a:pt x="108" y="1407"/>
                </a:lnTo>
                <a:lnTo>
                  <a:pt x="105" y="1409"/>
                </a:lnTo>
                <a:lnTo>
                  <a:pt x="102" y="1412"/>
                </a:lnTo>
                <a:lnTo>
                  <a:pt x="100" y="1416"/>
                </a:lnTo>
                <a:lnTo>
                  <a:pt x="99" y="1419"/>
                </a:lnTo>
                <a:lnTo>
                  <a:pt x="99" y="1423"/>
                </a:lnTo>
                <a:lnTo>
                  <a:pt x="99" y="1423"/>
                </a:lnTo>
                <a:close/>
                <a:moveTo>
                  <a:pt x="1844" y="1519"/>
                </a:moveTo>
                <a:lnTo>
                  <a:pt x="1913" y="1333"/>
                </a:lnTo>
                <a:lnTo>
                  <a:pt x="1879" y="729"/>
                </a:lnTo>
                <a:lnTo>
                  <a:pt x="1879" y="729"/>
                </a:lnTo>
                <a:lnTo>
                  <a:pt x="1877" y="713"/>
                </a:lnTo>
                <a:lnTo>
                  <a:pt x="1872" y="697"/>
                </a:lnTo>
                <a:lnTo>
                  <a:pt x="1864" y="682"/>
                </a:lnTo>
                <a:lnTo>
                  <a:pt x="1855" y="670"/>
                </a:lnTo>
                <a:lnTo>
                  <a:pt x="1845" y="659"/>
                </a:lnTo>
                <a:lnTo>
                  <a:pt x="1832" y="649"/>
                </a:lnTo>
                <a:lnTo>
                  <a:pt x="1818" y="640"/>
                </a:lnTo>
                <a:lnTo>
                  <a:pt x="1803" y="633"/>
                </a:lnTo>
                <a:lnTo>
                  <a:pt x="1657" y="580"/>
                </a:lnTo>
                <a:lnTo>
                  <a:pt x="1599" y="815"/>
                </a:lnTo>
                <a:lnTo>
                  <a:pt x="1599" y="815"/>
                </a:lnTo>
                <a:lnTo>
                  <a:pt x="1597" y="821"/>
                </a:lnTo>
                <a:lnTo>
                  <a:pt x="1593" y="825"/>
                </a:lnTo>
                <a:lnTo>
                  <a:pt x="1590" y="830"/>
                </a:lnTo>
                <a:lnTo>
                  <a:pt x="1585" y="833"/>
                </a:lnTo>
                <a:lnTo>
                  <a:pt x="1581" y="835"/>
                </a:lnTo>
                <a:lnTo>
                  <a:pt x="1575" y="838"/>
                </a:lnTo>
                <a:lnTo>
                  <a:pt x="1570" y="839"/>
                </a:lnTo>
                <a:lnTo>
                  <a:pt x="1564" y="839"/>
                </a:lnTo>
                <a:lnTo>
                  <a:pt x="1558" y="839"/>
                </a:lnTo>
                <a:lnTo>
                  <a:pt x="1553" y="838"/>
                </a:lnTo>
                <a:lnTo>
                  <a:pt x="1548" y="835"/>
                </a:lnTo>
                <a:lnTo>
                  <a:pt x="1543" y="833"/>
                </a:lnTo>
                <a:lnTo>
                  <a:pt x="1539" y="830"/>
                </a:lnTo>
                <a:lnTo>
                  <a:pt x="1535" y="825"/>
                </a:lnTo>
                <a:lnTo>
                  <a:pt x="1533" y="821"/>
                </a:lnTo>
                <a:lnTo>
                  <a:pt x="1530" y="815"/>
                </a:lnTo>
                <a:lnTo>
                  <a:pt x="1472" y="584"/>
                </a:lnTo>
                <a:lnTo>
                  <a:pt x="1366" y="611"/>
                </a:lnTo>
                <a:lnTo>
                  <a:pt x="1366" y="609"/>
                </a:lnTo>
                <a:lnTo>
                  <a:pt x="1366" y="609"/>
                </a:lnTo>
                <a:lnTo>
                  <a:pt x="1366" y="590"/>
                </a:lnTo>
                <a:lnTo>
                  <a:pt x="1364" y="573"/>
                </a:lnTo>
                <a:lnTo>
                  <a:pt x="1359" y="558"/>
                </a:lnTo>
                <a:lnTo>
                  <a:pt x="1355" y="543"/>
                </a:lnTo>
                <a:lnTo>
                  <a:pt x="1348" y="530"/>
                </a:lnTo>
                <a:lnTo>
                  <a:pt x="1340" y="518"/>
                </a:lnTo>
                <a:lnTo>
                  <a:pt x="1331" y="507"/>
                </a:lnTo>
                <a:lnTo>
                  <a:pt x="1321" y="497"/>
                </a:lnTo>
                <a:lnTo>
                  <a:pt x="1311" y="489"/>
                </a:lnTo>
                <a:lnTo>
                  <a:pt x="1300" y="481"/>
                </a:lnTo>
                <a:lnTo>
                  <a:pt x="1287" y="474"/>
                </a:lnTo>
                <a:lnTo>
                  <a:pt x="1274" y="469"/>
                </a:lnTo>
                <a:lnTo>
                  <a:pt x="1260" y="464"/>
                </a:lnTo>
                <a:lnTo>
                  <a:pt x="1246" y="460"/>
                </a:lnTo>
                <a:lnTo>
                  <a:pt x="1231" y="456"/>
                </a:lnTo>
                <a:lnTo>
                  <a:pt x="1216" y="454"/>
                </a:lnTo>
                <a:lnTo>
                  <a:pt x="1186" y="449"/>
                </a:lnTo>
                <a:lnTo>
                  <a:pt x="1186" y="449"/>
                </a:lnTo>
                <a:lnTo>
                  <a:pt x="1187" y="526"/>
                </a:lnTo>
                <a:lnTo>
                  <a:pt x="1187" y="537"/>
                </a:lnTo>
                <a:lnTo>
                  <a:pt x="1177" y="541"/>
                </a:lnTo>
                <a:lnTo>
                  <a:pt x="1152" y="549"/>
                </a:lnTo>
                <a:lnTo>
                  <a:pt x="1188" y="580"/>
                </a:lnTo>
                <a:lnTo>
                  <a:pt x="998" y="795"/>
                </a:lnTo>
                <a:lnTo>
                  <a:pt x="816" y="580"/>
                </a:lnTo>
                <a:lnTo>
                  <a:pt x="852" y="549"/>
                </a:lnTo>
                <a:lnTo>
                  <a:pt x="817" y="537"/>
                </a:lnTo>
                <a:lnTo>
                  <a:pt x="817" y="526"/>
                </a:lnTo>
                <a:lnTo>
                  <a:pt x="817" y="526"/>
                </a:lnTo>
                <a:lnTo>
                  <a:pt x="818" y="447"/>
                </a:lnTo>
                <a:lnTo>
                  <a:pt x="779" y="455"/>
                </a:lnTo>
                <a:lnTo>
                  <a:pt x="779" y="455"/>
                </a:lnTo>
                <a:lnTo>
                  <a:pt x="755" y="461"/>
                </a:lnTo>
                <a:lnTo>
                  <a:pt x="733" y="469"/>
                </a:lnTo>
                <a:lnTo>
                  <a:pt x="712" y="478"/>
                </a:lnTo>
                <a:lnTo>
                  <a:pt x="702" y="483"/>
                </a:lnTo>
                <a:lnTo>
                  <a:pt x="693" y="489"/>
                </a:lnTo>
                <a:lnTo>
                  <a:pt x="685" y="496"/>
                </a:lnTo>
                <a:lnTo>
                  <a:pt x="676" y="504"/>
                </a:lnTo>
                <a:lnTo>
                  <a:pt x="670" y="512"/>
                </a:lnTo>
                <a:lnTo>
                  <a:pt x="663" y="521"/>
                </a:lnTo>
                <a:lnTo>
                  <a:pt x="656" y="530"/>
                </a:lnTo>
                <a:lnTo>
                  <a:pt x="652" y="540"/>
                </a:lnTo>
                <a:lnTo>
                  <a:pt x="647" y="551"/>
                </a:lnTo>
                <a:lnTo>
                  <a:pt x="642" y="563"/>
                </a:lnTo>
                <a:lnTo>
                  <a:pt x="577" y="544"/>
                </a:lnTo>
                <a:lnTo>
                  <a:pt x="552" y="598"/>
                </a:lnTo>
                <a:lnTo>
                  <a:pt x="637" y="622"/>
                </a:lnTo>
                <a:lnTo>
                  <a:pt x="637" y="1202"/>
                </a:lnTo>
                <a:lnTo>
                  <a:pt x="778" y="1202"/>
                </a:lnTo>
                <a:lnTo>
                  <a:pt x="744" y="1355"/>
                </a:lnTo>
                <a:lnTo>
                  <a:pt x="708" y="1319"/>
                </a:lnTo>
                <a:lnTo>
                  <a:pt x="695" y="1222"/>
                </a:lnTo>
                <a:lnTo>
                  <a:pt x="695" y="1222"/>
                </a:lnTo>
                <a:lnTo>
                  <a:pt x="674" y="1222"/>
                </a:lnTo>
                <a:lnTo>
                  <a:pt x="686" y="1329"/>
                </a:lnTo>
                <a:lnTo>
                  <a:pt x="712" y="1354"/>
                </a:lnTo>
                <a:lnTo>
                  <a:pt x="209" y="1354"/>
                </a:lnTo>
                <a:lnTo>
                  <a:pt x="187" y="808"/>
                </a:lnTo>
                <a:lnTo>
                  <a:pt x="158" y="810"/>
                </a:lnTo>
                <a:lnTo>
                  <a:pt x="185" y="1476"/>
                </a:lnTo>
                <a:lnTo>
                  <a:pt x="61" y="1476"/>
                </a:lnTo>
                <a:lnTo>
                  <a:pt x="87" y="725"/>
                </a:lnTo>
                <a:lnTo>
                  <a:pt x="87" y="725"/>
                </a:lnTo>
                <a:lnTo>
                  <a:pt x="88" y="717"/>
                </a:lnTo>
                <a:lnTo>
                  <a:pt x="90" y="711"/>
                </a:lnTo>
                <a:lnTo>
                  <a:pt x="93" y="703"/>
                </a:lnTo>
                <a:lnTo>
                  <a:pt x="98" y="696"/>
                </a:lnTo>
                <a:lnTo>
                  <a:pt x="102" y="690"/>
                </a:lnTo>
                <a:lnTo>
                  <a:pt x="109" y="685"/>
                </a:lnTo>
                <a:lnTo>
                  <a:pt x="116" y="680"/>
                </a:lnTo>
                <a:lnTo>
                  <a:pt x="124" y="677"/>
                </a:lnTo>
                <a:lnTo>
                  <a:pt x="343" y="605"/>
                </a:lnTo>
                <a:lnTo>
                  <a:pt x="318" y="552"/>
                </a:lnTo>
                <a:lnTo>
                  <a:pt x="106" y="622"/>
                </a:lnTo>
                <a:lnTo>
                  <a:pt x="106" y="622"/>
                </a:lnTo>
                <a:lnTo>
                  <a:pt x="90" y="629"/>
                </a:lnTo>
                <a:lnTo>
                  <a:pt x="75" y="638"/>
                </a:lnTo>
                <a:lnTo>
                  <a:pt x="62" y="648"/>
                </a:lnTo>
                <a:lnTo>
                  <a:pt x="51" y="661"/>
                </a:lnTo>
                <a:lnTo>
                  <a:pt x="42" y="675"/>
                </a:lnTo>
                <a:lnTo>
                  <a:pt x="35" y="690"/>
                </a:lnTo>
                <a:lnTo>
                  <a:pt x="29" y="706"/>
                </a:lnTo>
                <a:lnTo>
                  <a:pt x="28" y="714"/>
                </a:lnTo>
                <a:lnTo>
                  <a:pt x="28" y="723"/>
                </a:lnTo>
                <a:lnTo>
                  <a:pt x="0" y="1535"/>
                </a:lnTo>
                <a:lnTo>
                  <a:pt x="60" y="1535"/>
                </a:lnTo>
                <a:lnTo>
                  <a:pt x="162" y="1753"/>
                </a:lnTo>
                <a:lnTo>
                  <a:pt x="225" y="2550"/>
                </a:lnTo>
                <a:lnTo>
                  <a:pt x="432" y="2550"/>
                </a:lnTo>
                <a:lnTo>
                  <a:pt x="432" y="1558"/>
                </a:lnTo>
                <a:lnTo>
                  <a:pt x="461" y="1558"/>
                </a:lnTo>
                <a:lnTo>
                  <a:pt x="461" y="2550"/>
                </a:lnTo>
                <a:lnTo>
                  <a:pt x="657" y="2550"/>
                </a:lnTo>
                <a:lnTo>
                  <a:pt x="691" y="2024"/>
                </a:lnTo>
                <a:lnTo>
                  <a:pt x="787" y="2024"/>
                </a:lnTo>
                <a:lnTo>
                  <a:pt x="860" y="2550"/>
                </a:lnTo>
                <a:lnTo>
                  <a:pt x="918" y="2550"/>
                </a:lnTo>
                <a:lnTo>
                  <a:pt x="846" y="2024"/>
                </a:lnTo>
                <a:lnTo>
                  <a:pt x="987" y="2024"/>
                </a:lnTo>
                <a:lnTo>
                  <a:pt x="987" y="2550"/>
                </a:lnTo>
                <a:lnTo>
                  <a:pt x="1018" y="2550"/>
                </a:lnTo>
                <a:lnTo>
                  <a:pt x="1018" y="2024"/>
                </a:lnTo>
                <a:lnTo>
                  <a:pt x="1157" y="2024"/>
                </a:lnTo>
                <a:lnTo>
                  <a:pt x="1085" y="2550"/>
                </a:lnTo>
                <a:lnTo>
                  <a:pt x="1144" y="2550"/>
                </a:lnTo>
                <a:lnTo>
                  <a:pt x="1212" y="2059"/>
                </a:lnTo>
                <a:lnTo>
                  <a:pt x="1374" y="2059"/>
                </a:lnTo>
                <a:lnTo>
                  <a:pt x="1443" y="2550"/>
                </a:lnTo>
                <a:lnTo>
                  <a:pt x="1472" y="2550"/>
                </a:lnTo>
                <a:lnTo>
                  <a:pt x="1403" y="2059"/>
                </a:lnTo>
                <a:lnTo>
                  <a:pt x="1552" y="2059"/>
                </a:lnTo>
                <a:lnTo>
                  <a:pt x="1549" y="2550"/>
                </a:lnTo>
                <a:lnTo>
                  <a:pt x="1579" y="2550"/>
                </a:lnTo>
                <a:lnTo>
                  <a:pt x="1582" y="2059"/>
                </a:lnTo>
                <a:lnTo>
                  <a:pt x="1710" y="2059"/>
                </a:lnTo>
                <a:lnTo>
                  <a:pt x="1642" y="2550"/>
                </a:lnTo>
                <a:lnTo>
                  <a:pt x="1701" y="2550"/>
                </a:lnTo>
                <a:lnTo>
                  <a:pt x="1770" y="2059"/>
                </a:lnTo>
                <a:lnTo>
                  <a:pt x="1950" y="2059"/>
                </a:lnTo>
                <a:lnTo>
                  <a:pt x="1844" y="1519"/>
                </a:lnTo>
                <a:close/>
                <a:moveTo>
                  <a:pt x="109" y="1505"/>
                </a:moveTo>
                <a:lnTo>
                  <a:pt x="186" y="1505"/>
                </a:lnTo>
                <a:lnTo>
                  <a:pt x="192" y="1680"/>
                </a:lnTo>
                <a:lnTo>
                  <a:pt x="109" y="1505"/>
                </a:lnTo>
                <a:close/>
                <a:moveTo>
                  <a:pt x="1197" y="1109"/>
                </a:moveTo>
                <a:lnTo>
                  <a:pt x="807" y="1109"/>
                </a:lnTo>
                <a:lnTo>
                  <a:pt x="807" y="1084"/>
                </a:lnTo>
                <a:lnTo>
                  <a:pt x="1197" y="1084"/>
                </a:lnTo>
                <a:lnTo>
                  <a:pt x="1197" y="1109"/>
                </a:lnTo>
                <a:close/>
                <a:moveTo>
                  <a:pt x="1743" y="1253"/>
                </a:moveTo>
                <a:lnTo>
                  <a:pt x="1743" y="907"/>
                </a:lnTo>
                <a:lnTo>
                  <a:pt x="1759" y="823"/>
                </a:lnTo>
                <a:lnTo>
                  <a:pt x="1729" y="817"/>
                </a:lnTo>
                <a:lnTo>
                  <a:pt x="1714" y="905"/>
                </a:lnTo>
                <a:lnTo>
                  <a:pt x="1714" y="1212"/>
                </a:lnTo>
                <a:lnTo>
                  <a:pt x="1387" y="1212"/>
                </a:lnTo>
                <a:lnTo>
                  <a:pt x="1309" y="1579"/>
                </a:lnTo>
                <a:lnTo>
                  <a:pt x="1266" y="1385"/>
                </a:lnTo>
                <a:lnTo>
                  <a:pt x="1322" y="1329"/>
                </a:lnTo>
                <a:lnTo>
                  <a:pt x="1336" y="1222"/>
                </a:lnTo>
                <a:lnTo>
                  <a:pt x="1313" y="1222"/>
                </a:lnTo>
                <a:lnTo>
                  <a:pt x="1313" y="1222"/>
                </a:lnTo>
                <a:lnTo>
                  <a:pt x="1301" y="1319"/>
                </a:lnTo>
                <a:lnTo>
                  <a:pt x="1260" y="1359"/>
                </a:lnTo>
                <a:lnTo>
                  <a:pt x="1226" y="1202"/>
                </a:lnTo>
                <a:lnTo>
                  <a:pt x="1366" y="1202"/>
                </a:lnTo>
                <a:lnTo>
                  <a:pt x="1366" y="670"/>
                </a:lnTo>
                <a:lnTo>
                  <a:pt x="1457" y="646"/>
                </a:lnTo>
                <a:lnTo>
                  <a:pt x="1502" y="823"/>
                </a:lnTo>
                <a:lnTo>
                  <a:pt x="1502" y="823"/>
                </a:lnTo>
                <a:lnTo>
                  <a:pt x="1506" y="833"/>
                </a:lnTo>
                <a:lnTo>
                  <a:pt x="1511" y="842"/>
                </a:lnTo>
                <a:lnTo>
                  <a:pt x="1518" y="850"/>
                </a:lnTo>
                <a:lnTo>
                  <a:pt x="1525" y="858"/>
                </a:lnTo>
                <a:lnTo>
                  <a:pt x="1534" y="862"/>
                </a:lnTo>
                <a:lnTo>
                  <a:pt x="1544" y="867"/>
                </a:lnTo>
                <a:lnTo>
                  <a:pt x="1553" y="870"/>
                </a:lnTo>
                <a:lnTo>
                  <a:pt x="1563" y="871"/>
                </a:lnTo>
                <a:lnTo>
                  <a:pt x="1573" y="870"/>
                </a:lnTo>
                <a:lnTo>
                  <a:pt x="1583" y="869"/>
                </a:lnTo>
                <a:lnTo>
                  <a:pt x="1593" y="866"/>
                </a:lnTo>
                <a:lnTo>
                  <a:pt x="1602" y="860"/>
                </a:lnTo>
                <a:lnTo>
                  <a:pt x="1610" y="853"/>
                </a:lnTo>
                <a:lnTo>
                  <a:pt x="1617" y="846"/>
                </a:lnTo>
                <a:lnTo>
                  <a:pt x="1623" y="835"/>
                </a:lnTo>
                <a:lnTo>
                  <a:pt x="1627" y="823"/>
                </a:lnTo>
                <a:lnTo>
                  <a:pt x="1671" y="648"/>
                </a:lnTo>
                <a:lnTo>
                  <a:pt x="1776" y="685"/>
                </a:lnTo>
                <a:lnTo>
                  <a:pt x="1776" y="685"/>
                </a:lnTo>
                <a:lnTo>
                  <a:pt x="1785" y="689"/>
                </a:lnTo>
                <a:lnTo>
                  <a:pt x="1794" y="694"/>
                </a:lnTo>
                <a:lnTo>
                  <a:pt x="1801" y="699"/>
                </a:lnTo>
                <a:lnTo>
                  <a:pt x="1807" y="705"/>
                </a:lnTo>
                <a:lnTo>
                  <a:pt x="1813" y="712"/>
                </a:lnTo>
                <a:lnTo>
                  <a:pt x="1816" y="718"/>
                </a:lnTo>
                <a:lnTo>
                  <a:pt x="1818" y="725"/>
                </a:lnTo>
                <a:lnTo>
                  <a:pt x="1819" y="732"/>
                </a:lnTo>
                <a:lnTo>
                  <a:pt x="1852" y="1294"/>
                </a:lnTo>
                <a:lnTo>
                  <a:pt x="1753" y="1294"/>
                </a:lnTo>
                <a:lnTo>
                  <a:pt x="1743" y="1253"/>
                </a:lnTo>
                <a:close/>
                <a:moveTo>
                  <a:pt x="1759" y="1323"/>
                </a:moveTo>
                <a:lnTo>
                  <a:pt x="1854" y="1323"/>
                </a:lnTo>
                <a:lnTo>
                  <a:pt x="1854" y="1324"/>
                </a:lnTo>
                <a:lnTo>
                  <a:pt x="1795" y="1483"/>
                </a:lnTo>
                <a:lnTo>
                  <a:pt x="1759" y="1323"/>
                </a:lnTo>
                <a:close/>
                <a:moveTo>
                  <a:pt x="1453" y="533"/>
                </a:moveTo>
                <a:lnTo>
                  <a:pt x="1453" y="533"/>
                </a:lnTo>
                <a:lnTo>
                  <a:pt x="1464" y="533"/>
                </a:lnTo>
                <a:lnTo>
                  <a:pt x="1474" y="531"/>
                </a:lnTo>
                <a:lnTo>
                  <a:pt x="1485" y="528"/>
                </a:lnTo>
                <a:lnTo>
                  <a:pt x="1494" y="524"/>
                </a:lnTo>
                <a:lnTo>
                  <a:pt x="1494" y="524"/>
                </a:lnTo>
                <a:lnTo>
                  <a:pt x="1510" y="533"/>
                </a:lnTo>
                <a:lnTo>
                  <a:pt x="1526" y="539"/>
                </a:lnTo>
                <a:lnTo>
                  <a:pt x="1543" y="542"/>
                </a:lnTo>
                <a:lnTo>
                  <a:pt x="1561" y="543"/>
                </a:lnTo>
                <a:lnTo>
                  <a:pt x="1561" y="543"/>
                </a:lnTo>
                <a:lnTo>
                  <a:pt x="1579" y="542"/>
                </a:lnTo>
                <a:lnTo>
                  <a:pt x="1596" y="539"/>
                </a:lnTo>
                <a:lnTo>
                  <a:pt x="1611" y="533"/>
                </a:lnTo>
                <a:lnTo>
                  <a:pt x="1627" y="524"/>
                </a:lnTo>
                <a:lnTo>
                  <a:pt x="1627" y="524"/>
                </a:lnTo>
                <a:lnTo>
                  <a:pt x="1636" y="528"/>
                </a:lnTo>
                <a:lnTo>
                  <a:pt x="1646" y="531"/>
                </a:lnTo>
                <a:lnTo>
                  <a:pt x="1657" y="533"/>
                </a:lnTo>
                <a:lnTo>
                  <a:pt x="1669" y="533"/>
                </a:lnTo>
                <a:lnTo>
                  <a:pt x="1669" y="533"/>
                </a:lnTo>
                <a:lnTo>
                  <a:pt x="1681" y="531"/>
                </a:lnTo>
                <a:lnTo>
                  <a:pt x="1693" y="526"/>
                </a:lnTo>
                <a:lnTo>
                  <a:pt x="1704" y="521"/>
                </a:lnTo>
                <a:lnTo>
                  <a:pt x="1713" y="513"/>
                </a:lnTo>
                <a:lnTo>
                  <a:pt x="1720" y="503"/>
                </a:lnTo>
                <a:lnTo>
                  <a:pt x="1727" y="492"/>
                </a:lnTo>
                <a:lnTo>
                  <a:pt x="1732" y="481"/>
                </a:lnTo>
                <a:lnTo>
                  <a:pt x="1734" y="469"/>
                </a:lnTo>
                <a:lnTo>
                  <a:pt x="1733" y="469"/>
                </a:lnTo>
                <a:lnTo>
                  <a:pt x="1733" y="469"/>
                </a:lnTo>
                <a:lnTo>
                  <a:pt x="1722" y="469"/>
                </a:lnTo>
                <a:lnTo>
                  <a:pt x="1711" y="468"/>
                </a:lnTo>
                <a:lnTo>
                  <a:pt x="1700" y="464"/>
                </a:lnTo>
                <a:lnTo>
                  <a:pt x="1690" y="460"/>
                </a:lnTo>
                <a:lnTo>
                  <a:pt x="1690" y="460"/>
                </a:lnTo>
                <a:lnTo>
                  <a:pt x="1695" y="452"/>
                </a:lnTo>
                <a:lnTo>
                  <a:pt x="1699" y="444"/>
                </a:lnTo>
                <a:lnTo>
                  <a:pt x="1704" y="435"/>
                </a:lnTo>
                <a:lnTo>
                  <a:pt x="1706" y="425"/>
                </a:lnTo>
                <a:lnTo>
                  <a:pt x="1708" y="415"/>
                </a:lnTo>
                <a:lnTo>
                  <a:pt x="1710" y="405"/>
                </a:lnTo>
                <a:lnTo>
                  <a:pt x="1711" y="392"/>
                </a:lnTo>
                <a:lnTo>
                  <a:pt x="1711" y="380"/>
                </a:lnTo>
                <a:lnTo>
                  <a:pt x="1711" y="345"/>
                </a:lnTo>
                <a:lnTo>
                  <a:pt x="1711" y="345"/>
                </a:lnTo>
                <a:lnTo>
                  <a:pt x="1711" y="327"/>
                </a:lnTo>
                <a:lnTo>
                  <a:pt x="1709" y="309"/>
                </a:lnTo>
                <a:lnTo>
                  <a:pt x="1705" y="292"/>
                </a:lnTo>
                <a:lnTo>
                  <a:pt x="1700" y="275"/>
                </a:lnTo>
                <a:lnTo>
                  <a:pt x="1695" y="260"/>
                </a:lnTo>
                <a:lnTo>
                  <a:pt x="1687" y="244"/>
                </a:lnTo>
                <a:lnTo>
                  <a:pt x="1678" y="230"/>
                </a:lnTo>
                <a:lnTo>
                  <a:pt x="1669" y="217"/>
                </a:lnTo>
                <a:lnTo>
                  <a:pt x="1659" y="206"/>
                </a:lnTo>
                <a:lnTo>
                  <a:pt x="1646" y="195"/>
                </a:lnTo>
                <a:lnTo>
                  <a:pt x="1634" y="186"/>
                </a:lnTo>
                <a:lnTo>
                  <a:pt x="1620" y="178"/>
                </a:lnTo>
                <a:lnTo>
                  <a:pt x="1607" y="171"/>
                </a:lnTo>
                <a:lnTo>
                  <a:pt x="1592" y="166"/>
                </a:lnTo>
                <a:lnTo>
                  <a:pt x="1576" y="164"/>
                </a:lnTo>
                <a:lnTo>
                  <a:pt x="1561" y="163"/>
                </a:lnTo>
                <a:lnTo>
                  <a:pt x="1561" y="163"/>
                </a:lnTo>
                <a:lnTo>
                  <a:pt x="1545" y="164"/>
                </a:lnTo>
                <a:lnTo>
                  <a:pt x="1529" y="166"/>
                </a:lnTo>
                <a:lnTo>
                  <a:pt x="1515" y="171"/>
                </a:lnTo>
                <a:lnTo>
                  <a:pt x="1501" y="178"/>
                </a:lnTo>
                <a:lnTo>
                  <a:pt x="1488" y="186"/>
                </a:lnTo>
                <a:lnTo>
                  <a:pt x="1475" y="195"/>
                </a:lnTo>
                <a:lnTo>
                  <a:pt x="1463" y="206"/>
                </a:lnTo>
                <a:lnTo>
                  <a:pt x="1453" y="217"/>
                </a:lnTo>
                <a:lnTo>
                  <a:pt x="1443" y="230"/>
                </a:lnTo>
                <a:lnTo>
                  <a:pt x="1435" y="244"/>
                </a:lnTo>
                <a:lnTo>
                  <a:pt x="1427" y="260"/>
                </a:lnTo>
                <a:lnTo>
                  <a:pt x="1421" y="275"/>
                </a:lnTo>
                <a:lnTo>
                  <a:pt x="1416" y="292"/>
                </a:lnTo>
                <a:lnTo>
                  <a:pt x="1412" y="309"/>
                </a:lnTo>
                <a:lnTo>
                  <a:pt x="1410" y="327"/>
                </a:lnTo>
                <a:lnTo>
                  <a:pt x="1410" y="345"/>
                </a:lnTo>
                <a:lnTo>
                  <a:pt x="1410" y="380"/>
                </a:lnTo>
                <a:lnTo>
                  <a:pt x="1410" y="380"/>
                </a:lnTo>
                <a:lnTo>
                  <a:pt x="1410" y="392"/>
                </a:lnTo>
                <a:lnTo>
                  <a:pt x="1411" y="405"/>
                </a:lnTo>
                <a:lnTo>
                  <a:pt x="1412" y="415"/>
                </a:lnTo>
                <a:lnTo>
                  <a:pt x="1416" y="425"/>
                </a:lnTo>
                <a:lnTo>
                  <a:pt x="1418" y="435"/>
                </a:lnTo>
                <a:lnTo>
                  <a:pt x="1422" y="444"/>
                </a:lnTo>
                <a:lnTo>
                  <a:pt x="1426" y="452"/>
                </a:lnTo>
                <a:lnTo>
                  <a:pt x="1431" y="460"/>
                </a:lnTo>
                <a:lnTo>
                  <a:pt x="1431" y="460"/>
                </a:lnTo>
                <a:lnTo>
                  <a:pt x="1421" y="464"/>
                </a:lnTo>
                <a:lnTo>
                  <a:pt x="1410" y="468"/>
                </a:lnTo>
                <a:lnTo>
                  <a:pt x="1400" y="469"/>
                </a:lnTo>
                <a:lnTo>
                  <a:pt x="1389" y="469"/>
                </a:lnTo>
                <a:lnTo>
                  <a:pt x="1387" y="469"/>
                </a:lnTo>
                <a:lnTo>
                  <a:pt x="1387" y="469"/>
                </a:lnTo>
                <a:lnTo>
                  <a:pt x="1390" y="481"/>
                </a:lnTo>
                <a:lnTo>
                  <a:pt x="1394" y="492"/>
                </a:lnTo>
                <a:lnTo>
                  <a:pt x="1401" y="503"/>
                </a:lnTo>
                <a:lnTo>
                  <a:pt x="1409" y="513"/>
                </a:lnTo>
                <a:lnTo>
                  <a:pt x="1418" y="521"/>
                </a:lnTo>
                <a:lnTo>
                  <a:pt x="1428" y="526"/>
                </a:lnTo>
                <a:lnTo>
                  <a:pt x="1440" y="531"/>
                </a:lnTo>
                <a:lnTo>
                  <a:pt x="1453" y="533"/>
                </a:lnTo>
                <a:lnTo>
                  <a:pt x="1453" y="533"/>
                </a:lnTo>
                <a:close/>
                <a:moveTo>
                  <a:pt x="1455" y="351"/>
                </a:moveTo>
                <a:lnTo>
                  <a:pt x="1455" y="351"/>
                </a:lnTo>
                <a:lnTo>
                  <a:pt x="1456" y="337"/>
                </a:lnTo>
                <a:lnTo>
                  <a:pt x="1456" y="337"/>
                </a:lnTo>
                <a:lnTo>
                  <a:pt x="1470" y="340"/>
                </a:lnTo>
                <a:lnTo>
                  <a:pt x="1484" y="341"/>
                </a:lnTo>
                <a:lnTo>
                  <a:pt x="1484" y="341"/>
                </a:lnTo>
                <a:lnTo>
                  <a:pt x="1497" y="340"/>
                </a:lnTo>
                <a:lnTo>
                  <a:pt x="1507" y="338"/>
                </a:lnTo>
                <a:lnTo>
                  <a:pt x="1518" y="336"/>
                </a:lnTo>
                <a:lnTo>
                  <a:pt x="1529" y="334"/>
                </a:lnTo>
                <a:lnTo>
                  <a:pt x="1539" y="331"/>
                </a:lnTo>
                <a:lnTo>
                  <a:pt x="1549" y="326"/>
                </a:lnTo>
                <a:lnTo>
                  <a:pt x="1558" y="322"/>
                </a:lnTo>
                <a:lnTo>
                  <a:pt x="1569" y="317"/>
                </a:lnTo>
                <a:lnTo>
                  <a:pt x="1576" y="310"/>
                </a:lnTo>
                <a:lnTo>
                  <a:pt x="1585" y="305"/>
                </a:lnTo>
                <a:lnTo>
                  <a:pt x="1593" y="297"/>
                </a:lnTo>
                <a:lnTo>
                  <a:pt x="1601" y="290"/>
                </a:lnTo>
                <a:lnTo>
                  <a:pt x="1608" y="281"/>
                </a:lnTo>
                <a:lnTo>
                  <a:pt x="1615" y="273"/>
                </a:lnTo>
                <a:lnTo>
                  <a:pt x="1620" y="264"/>
                </a:lnTo>
                <a:lnTo>
                  <a:pt x="1625" y="255"/>
                </a:lnTo>
                <a:lnTo>
                  <a:pt x="1625" y="255"/>
                </a:lnTo>
                <a:lnTo>
                  <a:pt x="1634" y="264"/>
                </a:lnTo>
                <a:lnTo>
                  <a:pt x="1642" y="273"/>
                </a:lnTo>
                <a:lnTo>
                  <a:pt x="1650" y="284"/>
                </a:lnTo>
                <a:lnTo>
                  <a:pt x="1655" y="296"/>
                </a:lnTo>
                <a:lnTo>
                  <a:pt x="1660" y="309"/>
                </a:lnTo>
                <a:lnTo>
                  <a:pt x="1663" y="322"/>
                </a:lnTo>
                <a:lnTo>
                  <a:pt x="1665" y="336"/>
                </a:lnTo>
                <a:lnTo>
                  <a:pt x="1666" y="351"/>
                </a:lnTo>
                <a:lnTo>
                  <a:pt x="1666" y="394"/>
                </a:lnTo>
                <a:lnTo>
                  <a:pt x="1666" y="394"/>
                </a:lnTo>
                <a:lnTo>
                  <a:pt x="1665" y="406"/>
                </a:lnTo>
                <a:lnTo>
                  <a:pt x="1664" y="418"/>
                </a:lnTo>
                <a:lnTo>
                  <a:pt x="1662" y="429"/>
                </a:lnTo>
                <a:lnTo>
                  <a:pt x="1657" y="441"/>
                </a:lnTo>
                <a:lnTo>
                  <a:pt x="1653" y="452"/>
                </a:lnTo>
                <a:lnTo>
                  <a:pt x="1647" y="461"/>
                </a:lnTo>
                <a:lnTo>
                  <a:pt x="1642" y="471"/>
                </a:lnTo>
                <a:lnTo>
                  <a:pt x="1635" y="479"/>
                </a:lnTo>
                <a:lnTo>
                  <a:pt x="1627" y="487"/>
                </a:lnTo>
                <a:lnTo>
                  <a:pt x="1619" y="494"/>
                </a:lnTo>
                <a:lnTo>
                  <a:pt x="1610" y="500"/>
                </a:lnTo>
                <a:lnTo>
                  <a:pt x="1601" y="505"/>
                </a:lnTo>
                <a:lnTo>
                  <a:pt x="1591" y="508"/>
                </a:lnTo>
                <a:lnTo>
                  <a:pt x="1581" y="512"/>
                </a:lnTo>
                <a:lnTo>
                  <a:pt x="1571" y="514"/>
                </a:lnTo>
                <a:lnTo>
                  <a:pt x="1561" y="514"/>
                </a:lnTo>
                <a:lnTo>
                  <a:pt x="1561" y="514"/>
                </a:lnTo>
                <a:lnTo>
                  <a:pt x="1551" y="514"/>
                </a:lnTo>
                <a:lnTo>
                  <a:pt x="1539" y="512"/>
                </a:lnTo>
                <a:lnTo>
                  <a:pt x="1530" y="508"/>
                </a:lnTo>
                <a:lnTo>
                  <a:pt x="1520" y="505"/>
                </a:lnTo>
                <a:lnTo>
                  <a:pt x="1511" y="500"/>
                </a:lnTo>
                <a:lnTo>
                  <a:pt x="1502" y="494"/>
                </a:lnTo>
                <a:lnTo>
                  <a:pt x="1494" y="487"/>
                </a:lnTo>
                <a:lnTo>
                  <a:pt x="1486" y="479"/>
                </a:lnTo>
                <a:lnTo>
                  <a:pt x="1480" y="471"/>
                </a:lnTo>
                <a:lnTo>
                  <a:pt x="1473" y="461"/>
                </a:lnTo>
                <a:lnTo>
                  <a:pt x="1468" y="452"/>
                </a:lnTo>
                <a:lnTo>
                  <a:pt x="1464" y="441"/>
                </a:lnTo>
                <a:lnTo>
                  <a:pt x="1459" y="429"/>
                </a:lnTo>
                <a:lnTo>
                  <a:pt x="1457" y="418"/>
                </a:lnTo>
                <a:lnTo>
                  <a:pt x="1455" y="406"/>
                </a:lnTo>
                <a:lnTo>
                  <a:pt x="1455" y="394"/>
                </a:lnTo>
                <a:lnTo>
                  <a:pt x="1455" y="351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27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0" algn="l" defTabSz="91427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9" algn="l" defTabSz="91427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0" algn="l" defTabSz="91427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60" algn="l" defTabSz="91427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9" algn="l" defTabSz="91427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9" algn="l" defTabSz="91427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8" algn="l" defTabSz="91427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9" algn="l" defTabSz="91427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541" name="Fumetto 1 1">
            <a:extLst>
              <a:ext uri="{FF2B5EF4-FFF2-40B4-BE49-F238E27FC236}">
                <a16:creationId xmlns:a16="http://schemas.microsoft.com/office/drawing/2014/main" id="{570D7449-5661-408E-BE65-61085B0DD56D}"/>
              </a:ext>
            </a:extLst>
          </p:cNvPr>
          <p:cNvSpPr/>
          <p:nvPr/>
        </p:nvSpPr>
        <p:spPr>
          <a:xfrm>
            <a:off x="9739778" y="4358933"/>
            <a:ext cx="1509668" cy="2293794"/>
          </a:xfrm>
          <a:prstGeom prst="wedgeRectCallout">
            <a:avLst>
              <a:gd name="adj1" fmla="val -92420"/>
              <a:gd name="adj2" fmla="val -16454"/>
            </a:avLst>
          </a:prstGeom>
          <a:solidFill>
            <a:schemeClr val="bg1"/>
          </a:solidFill>
          <a:ln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177800" indent="-17145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Operative weekly </a:t>
            </a: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point</a:t>
            </a:r>
          </a:p>
          <a:p>
            <a:pPr marL="177800" indent="-17145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Sharing of </a:t>
            </a: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documents</a:t>
            </a:r>
          </a:p>
          <a:p>
            <a:pPr marL="177800" indent="-17145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Definition of </a:t>
            </a: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deadlines</a:t>
            </a:r>
          </a:p>
          <a:p>
            <a:pPr marL="177800" indent="-17145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Overall </a:t>
            </a: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planning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monitoring</a:t>
            </a:r>
          </a:p>
          <a:p>
            <a:pPr marL="177800" indent="-17145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Active comparison between team members as to leverage on different </a:t>
            </a: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Capabilities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Professional Skills</a:t>
            </a:r>
          </a:p>
        </p:txBody>
      </p:sp>
      <p:sp>
        <p:nvSpPr>
          <p:cNvPr id="59" name="Rounded Rectangle 93">
            <a:extLst>
              <a:ext uri="{FF2B5EF4-FFF2-40B4-BE49-F238E27FC236}">
                <a16:creationId xmlns:a16="http://schemas.microsoft.com/office/drawing/2014/main" id="{0CD326C7-C541-4D90-ABB5-9369C62FB1AA}"/>
              </a:ext>
            </a:extLst>
          </p:cNvPr>
          <p:cNvSpPr/>
          <p:nvPr/>
        </p:nvSpPr>
        <p:spPr>
          <a:xfrm>
            <a:off x="7486809" y="2940560"/>
            <a:ext cx="666527" cy="733180"/>
          </a:xfrm>
          <a:prstGeom prst="roundRect">
            <a:avLst>
              <a:gd name="adj" fmla="val 13124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it-IT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  <a:p>
            <a:pPr lvl="0" algn="ctr">
              <a:spcBef>
                <a:spcPct val="20000"/>
              </a:spcBef>
              <a:defRPr/>
            </a:pPr>
            <a:r>
              <a:rPr lang="en-GB" sz="800" b="1" dirty="0">
                <a:solidFill>
                  <a:srgbClr val="BD20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Data Analysis 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E46DD0EC-094F-41EE-A091-5B0A83FD7C5B}"/>
              </a:ext>
            </a:extLst>
          </p:cNvPr>
          <p:cNvSpPr txBox="1">
            <a:spLocks/>
          </p:cNvSpPr>
          <p:nvPr/>
        </p:nvSpPr>
        <p:spPr>
          <a:xfrm rot="16200000">
            <a:off x="9199138" y="2743897"/>
            <a:ext cx="822515" cy="1487214"/>
          </a:xfrm>
          <a:prstGeom prst="accentBorderCallout1">
            <a:avLst>
              <a:gd name="adj1" fmla="val 46968"/>
              <a:gd name="adj2" fmla="val 106220"/>
              <a:gd name="adj3" fmla="val 47032"/>
              <a:gd name="adj4" fmla="val 179738"/>
            </a:avLst>
          </a:prstGeom>
          <a:ln>
            <a:solidFill>
              <a:srgbClr val="C00000"/>
            </a:solidFill>
            <a:prstDash val="dash"/>
          </a:ln>
        </p:spPr>
        <p:txBody>
          <a:bodyPr vert="vert" wrap="square" lIns="72000" tIns="36000" rIns="72000" bIns="3600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of different models and use h2o to train several competing models</a:t>
            </a:r>
          </a:p>
        </p:txBody>
      </p:sp>
      <p:grpSp>
        <p:nvGrpSpPr>
          <p:cNvPr id="62" name="Group 122">
            <a:extLst>
              <a:ext uri="{FF2B5EF4-FFF2-40B4-BE49-F238E27FC236}">
                <a16:creationId xmlns:a16="http://schemas.microsoft.com/office/drawing/2014/main" id="{EFAB872D-6A34-4A4D-A582-3FEEDD8A42E7}"/>
              </a:ext>
            </a:extLst>
          </p:cNvPr>
          <p:cNvGrpSpPr/>
          <p:nvPr/>
        </p:nvGrpSpPr>
        <p:grpSpPr>
          <a:xfrm>
            <a:off x="9948531" y="1966407"/>
            <a:ext cx="1145826" cy="1418077"/>
            <a:chOff x="3301940" y="1795291"/>
            <a:chExt cx="1386450" cy="1559885"/>
          </a:xfrm>
          <a:solidFill>
            <a:srgbClr val="C00000"/>
          </a:solidFill>
        </p:grpSpPr>
        <p:sp>
          <p:nvSpPr>
            <p:cNvPr id="63" name="Bent Arrow 58">
              <a:extLst>
                <a:ext uri="{FF2B5EF4-FFF2-40B4-BE49-F238E27FC236}">
                  <a16:creationId xmlns:a16="http://schemas.microsoft.com/office/drawing/2014/main" id="{82941E99-9D99-4AC0-AE2B-464402A9C9A2}"/>
                </a:ext>
              </a:extLst>
            </p:cNvPr>
            <p:cNvSpPr/>
            <p:nvPr/>
          </p:nvSpPr>
          <p:spPr>
            <a:xfrm rot="10800000" flipV="1">
              <a:off x="3301940" y="1795291"/>
              <a:ext cx="768132" cy="1169914"/>
            </a:xfrm>
            <a:prstGeom prst="bentArrow">
              <a:avLst>
                <a:gd name="adj1" fmla="val 25864"/>
                <a:gd name="adj2" fmla="val 12932"/>
                <a:gd name="adj3" fmla="val 0"/>
                <a:gd name="adj4" fmla="val 519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Bent Arrow 59">
              <a:extLst>
                <a:ext uri="{FF2B5EF4-FFF2-40B4-BE49-F238E27FC236}">
                  <a16:creationId xmlns:a16="http://schemas.microsoft.com/office/drawing/2014/main" id="{1B7A37C2-61E2-419F-8F76-2380A0A66821}"/>
                </a:ext>
              </a:extLst>
            </p:cNvPr>
            <p:cNvSpPr/>
            <p:nvPr/>
          </p:nvSpPr>
          <p:spPr>
            <a:xfrm rot="5400000" flipH="1" flipV="1">
              <a:off x="3865804" y="2532591"/>
              <a:ext cx="820759" cy="824412"/>
            </a:xfrm>
            <a:prstGeom prst="bentArrow">
              <a:avLst>
                <a:gd name="adj1" fmla="val 25864"/>
                <a:gd name="adj2" fmla="val 12061"/>
                <a:gd name="adj3" fmla="val 290"/>
                <a:gd name="adj4" fmla="val 519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5" name="Group 121">
            <a:extLst>
              <a:ext uri="{FF2B5EF4-FFF2-40B4-BE49-F238E27FC236}">
                <a16:creationId xmlns:a16="http://schemas.microsoft.com/office/drawing/2014/main" id="{B24930B1-C4AE-45B7-A67D-DB710035ECBC}"/>
              </a:ext>
            </a:extLst>
          </p:cNvPr>
          <p:cNvGrpSpPr/>
          <p:nvPr/>
        </p:nvGrpSpPr>
        <p:grpSpPr>
          <a:xfrm>
            <a:off x="8150548" y="1966406"/>
            <a:ext cx="1106829" cy="1418078"/>
            <a:chOff x="1952211" y="1795291"/>
            <a:chExt cx="1339263" cy="1559886"/>
          </a:xfrm>
          <a:solidFill>
            <a:srgbClr val="C00000"/>
          </a:solidFill>
        </p:grpSpPr>
        <p:sp>
          <p:nvSpPr>
            <p:cNvPr id="66" name="Bent Arrow 61">
              <a:extLst>
                <a:ext uri="{FF2B5EF4-FFF2-40B4-BE49-F238E27FC236}">
                  <a16:creationId xmlns:a16="http://schemas.microsoft.com/office/drawing/2014/main" id="{929D1498-7EC6-4812-BDE6-24372A02B379}"/>
                </a:ext>
              </a:extLst>
            </p:cNvPr>
            <p:cNvSpPr/>
            <p:nvPr/>
          </p:nvSpPr>
          <p:spPr>
            <a:xfrm rot="10800000" flipH="1" flipV="1">
              <a:off x="2523342" y="1795291"/>
              <a:ext cx="768132" cy="1169914"/>
            </a:xfrm>
            <a:prstGeom prst="bentArrow">
              <a:avLst>
                <a:gd name="adj1" fmla="val 25610"/>
                <a:gd name="adj2" fmla="val 12932"/>
                <a:gd name="adj3" fmla="val 0"/>
                <a:gd name="adj4" fmla="val 519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Bent Arrow 62">
              <a:extLst>
                <a:ext uri="{FF2B5EF4-FFF2-40B4-BE49-F238E27FC236}">
                  <a16:creationId xmlns:a16="http://schemas.microsoft.com/office/drawing/2014/main" id="{A73B0E2B-5DD8-4210-B16B-22DD838F9867}"/>
                </a:ext>
              </a:extLst>
            </p:cNvPr>
            <p:cNvSpPr/>
            <p:nvPr/>
          </p:nvSpPr>
          <p:spPr>
            <a:xfrm flipH="1" flipV="1">
              <a:off x="1952211" y="2534418"/>
              <a:ext cx="768132" cy="820759"/>
            </a:xfrm>
            <a:prstGeom prst="bentArrow">
              <a:avLst>
                <a:gd name="adj1" fmla="val 25864"/>
                <a:gd name="adj2" fmla="val 12622"/>
                <a:gd name="adj3" fmla="val 0"/>
                <a:gd name="adj4" fmla="val 519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0" name="Rounded Rectangle 87">
            <a:extLst>
              <a:ext uri="{FF2B5EF4-FFF2-40B4-BE49-F238E27FC236}">
                <a16:creationId xmlns:a16="http://schemas.microsoft.com/office/drawing/2014/main" id="{754AA95A-4039-4028-814F-E7CB7630B71F}"/>
              </a:ext>
            </a:extLst>
          </p:cNvPr>
          <p:cNvSpPr/>
          <p:nvPr/>
        </p:nvSpPr>
        <p:spPr>
          <a:xfrm>
            <a:off x="9273795" y="1560500"/>
            <a:ext cx="666527" cy="733180"/>
          </a:xfrm>
          <a:prstGeom prst="roundRect">
            <a:avLst>
              <a:gd name="adj" fmla="val 13124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/>
          <a:lstStyle/>
          <a:p>
            <a:pPr algn="ctr"/>
            <a:r>
              <a:rPr lang="it-IT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  <a:p>
            <a:pPr algn="ctr"/>
            <a:r>
              <a:rPr lang="it-IT" sz="8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Modelling</a:t>
            </a:r>
            <a:endParaRPr lang="it-IT" sz="8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ttangolo 39">
            <a:extLst>
              <a:ext uri="{FF2B5EF4-FFF2-40B4-BE49-F238E27FC236}">
                <a16:creationId xmlns:a16="http://schemas.microsoft.com/office/drawing/2014/main" id="{6A37092C-6C62-4136-84E6-788ED6CE9624}"/>
              </a:ext>
            </a:extLst>
          </p:cNvPr>
          <p:cNvSpPr/>
          <p:nvPr/>
        </p:nvSpPr>
        <p:spPr>
          <a:xfrm>
            <a:off x="11475550" y="4116050"/>
            <a:ext cx="703231" cy="386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8" name="Rounded Rectangle 93">
            <a:extLst>
              <a:ext uri="{FF2B5EF4-FFF2-40B4-BE49-F238E27FC236}">
                <a16:creationId xmlns:a16="http://schemas.microsoft.com/office/drawing/2014/main" id="{892A08C3-1D1D-4148-B3A0-389CDB5A9B53}"/>
              </a:ext>
            </a:extLst>
          </p:cNvPr>
          <p:cNvSpPr/>
          <p:nvPr/>
        </p:nvSpPr>
        <p:spPr>
          <a:xfrm>
            <a:off x="11009807" y="2893076"/>
            <a:ext cx="806498" cy="887148"/>
          </a:xfrm>
          <a:prstGeom prst="roundRect">
            <a:avLst>
              <a:gd name="adj" fmla="val 13124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ct val="20000"/>
              </a:spcBef>
              <a:defRPr/>
            </a:pPr>
            <a:r>
              <a:rPr lang="it-IT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sz="2800" b="1" dirty="0">
              <a:solidFill>
                <a:srgbClr val="BD202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spcBef>
                <a:spcPct val="20000"/>
              </a:spcBef>
              <a:defRPr/>
            </a:pPr>
            <a:r>
              <a:rPr lang="en-US" sz="900" b="1" dirty="0">
                <a:solidFill>
                  <a:srgbClr val="BD20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Case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445A8E59-FD5A-4B36-A421-C820924CA0A3}"/>
              </a:ext>
            </a:extLst>
          </p:cNvPr>
          <p:cNvSpPr txBox="1">
            <a:spLocks/>
          </p:cNvSpPr>
          <p:nvPr/>
        </p:nvSpPr>
        <p:spPr>
          <a:xfrm rot="16200000">
            <a:off x="7408816" y="964958"/>
            <a:ext cx="822515" cy="1444819"/>
          </a:xfrm>
          <a:prstGeom prst="accentBorderCallout1">
            <a:avLst>
              <a:gd name="adj1" fmla="val 51266"/>
              <a:gd name="adj2" fmla="val -7459"/>
              <a:gd name="adj3" fmla="val 51331"/>
              <a:gd name="adj4" fmla="val -100239"/>
            </a:avLst>
          </a:prstGeom>
          <a:ln>
            <a:solidFill>
              <a:srgbClr val="C00000"/>
            </a:solidFill>
            <a:prstDash val="dash"/>
          </a:ln>
        </p:spPr>
        <p:txBody>
          <a:bodyPr vert="vert" wrap="square" lIns="72000" tIns="36000" rIns="72000" bIns="3600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Investigation one by one of all variables and handling of missing or outlier values </a:t>
            </a:r>
          </a:p>
        </p:txBody>
      </p:sp>
      <p:sp>
        <p:nvSpPr>
          <p:cNvPr id="79" name="Oval 80">
            <a:extLst>
              <a:ext uri="{FF2B5EF4-FFF2-40B4-BE49-F238E27FC236}">
                <a16:creationId xmlns:a16="http://schemas.microsoft.com/office/drawing/2014/main" id="{1CE7035C-C9F1-4466-99CC-BA2AE679CB3B}"/>
              </a:ext>
            </a:extLst>
          </p:cNvPr>
          <p:cNvSpPr/>
          <p:nvPr/>
        </p:nvSpPr>
        <p:spPr>
          <a:xfrm>
            <a:off x="7688637" y="2486483"/>
            <a:ext cx="326700" cy="297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BD2027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80" name="Freeform 54">
            <a:extLst>
              <a:ext uri="{FF2B5EF4-FFF2-40B4-BE49-F238E27FC236}">
                <a16:creationId xmlns:a16="http://schemas.microsoft.com/office/drawing/2014/main" id="{13959AA0-DDAA-4873-840A-8473F890065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32873" y="2515682"/>
            <a:ext cx="231422" cy="218160"/>
          </a:xfrm>
          <a:custGeom>
            <a:avLst/>
            <a:gdLst>
              <a:gd name="T0" fmla="*/ 2147483647 w 5058"/>
              <a:gd name="T1" fmla="*/ 2147483647 h 4763"/>
              <a:gd name="T2" fmla="*/ 2147483647 w 5058"/>
              <a:gd name="T3" fmla="*/ 2147483647 h 4763"/>
              <a:gd name="T4" fmla="*/ 2147483647 w 5058"/>
              <a:gd name="T5" fmla="*/ 2147483647 h 4763"/>
              <a:gd name="T6" fmla="*/ 2147483647 w 5058"/>
              <a:gd name="T7" fmla="*/ 2147483647 h 4763"/>
              <a:gd name="T8" fmla="*/ 2147483647 w 5058"/>
              <a:gd name="T9" fmla="*/ 2147483647 h 4763"/>
              <a:gd name="T10" fmla="*/ 2147483647 w 5058"/>
              <a:gd name="T11" fmla="*/ 2147483647 h 4763"/>
              <a:gd name="T12" fmla="*/ 2147483647 w 5058"/>
              <a:gd name="T13" fmla="*/ 2147483647 h 4763"/>
              <a:gd name="T14" fmla="*/ 2147483647 w 5058"/>
              <a:gd name="T15" fmla="*/ 2147483647 h 4763"/>
              <a:gd name="T16" fmla="*/ 2147483647 w 5058"/>
              <a:gd name="T17" fmla="*/ 2147483647 h 4763"/>
              <a:gd name="T18" fmla="*/ 2147483647 w 5058"/>
              <a:gd name="T19" fmla="*/ 2147483647 h 4763"/>
              <a:gd name="T20" fmla="*/ 2147483647 w 5058"/>
              <a:gd name="T21" fmla="*/ 2147483647 h 4763"/>
              <a:gd name="T22" fmla="*/ 2147483647 w 5058"/>
              <a:gd name="T23" fmla="*/ 2147483647 h 4763"/>
              <a:gd name="T24" fmla="*/ 2147483647 w 5058"/>
              <a:gd name="T25" fmla="*/ 2147483647 h 4763"/>
              <a:gd name="T26" fmla="*/ 2147483647 w 5058"/>
              <a:gd name="T27" fmla="*/ 2147483647 h 4763"/>
              <a:gd name="T28" fmla="*/ 2147483647 w 5058"/>
              <a:gd name="T29" fmla="*/ 2147483647 h 4763"/>
              <a:gd name="T30" fmla="*/ 2147483647 w 5058"/>
              <a:gd name="T31" fmla="*/ 2147483647 h 4763"/>
              <a:gd name="T32" fmla="*/ 2147483647 w 5058"/>
              <a:gd name="T33" fmla="*/ 2147483647 h 4763"/>
              <a:gd name="T34" fmla="*/ 2147483647 w 5058"/>
              <a:gd name="T35" fmla="*/ 2147483647 h 4763"/>
              <a:gd name="T36" fmla="*/ 2147483647 w 5058"/>
              <a:gd name="T37" fmla="*/ 2147483647 h 4763"/>
              <a:gd name="T38" fmla="*/ 2147483647 w 5058"/>
              <a:gd name="T39" fmla="*/ 2147483647 h 4763"/>
              <a:gd name="T40" fmla="*/ 2147483647 w 5058"/>
              <a:gd name="T41" fmla="*/ 2147483647 h 4763"/>
              <a:gd name="T42" fmla="*/ 2147483647 w 5058"/>
              <a:gd name="T43" fmla="*/ 2147483647 h 4763"/>
              <a:gd name="T44" fmla="*/ 2147483647 w 5058"/>
              <a:gd name="T45" fmla="*/ 2147483647 h 4763"/>
              <a:gd name="T46" fmla="*/ 2147483647 w 5058"/>
              <a:gd name="T47" fmla="*/ 2147483647 h 4763"/>
              <a:gd name="T48" fmla="*/ 2147483647 w 5058"/>
              <a:gd name="T49" fmla="*/ 2147483647 h 4763"/>
              <a:gd name="T50" fmla="*/ 2147483647 w 5058"/>
              <a:gd name="T51" fmla="*/ 2147483647 h 4763"/>
              <a:gd name="T52" fmla="*/ 2147483647 w 5058"/>
              <a:gd name="T53" fmla="*/ 2147483647 h 4763"/>
              <a:gd name="T54" fmla="*/ 2147483647 w 5058"/>
              <a:gd name="T55" fmla="*/ 2147483647 h 4763"/>
              <a:gd name="T56" fmla="*/ 2147483647 w 5058"/>
              <a:gd name="T57" fmla="*/ 2147483647 h 4763"/>
              <a:gd name="T58" fmla="*/ 2147483647 w 5058"/>
              <a:gd name="T59" fmla="*/ 2147483647 h 4763"/>
              <a:gd name="T60" fmla="*/ 2147483647 w 5058"/>
              <a:gd name="T61" fmla="*/ 2147483647 h 4763"/>
              <a:gd name="T62" fmla="*/ 2147483647 w 5058"/>
              <a:gd name="T63" fmla="*/ 2147483647 h 4763"/>
              <a:gd name="T64" fmla="*/ 2147483647 w 5058"/>
              <a:gd name="T65" fmla="*/ 2147483647 h 4763"/>
              <a:gd name="T66" fmla="*/ 2147483647 w 5058"/>
              <a:gd name="T67" fmla="*/ 2147483647 h 4763"/>
              <a:gd name="T68" fmla="*/ 2147483647 w 5058"/>
              <a:gd name="T69" fmla="*/ 2147483647 h 4763"/>
              <a:gd name="T70" fmla="*/ 2147483647 w 5058"/>
              <a:gd name="T71" fmla="*/ 2147483647 h 4763"/>
              <a:gd name="T72" fmla="*/ 2147483647 w 5058"/>
              <a:gd name="T73" fmla="*/ 2147483647 h 4763"/>
              <a:gd name="T74" fmla="*/ 2147483647 w 5058"/>
              <a:gd name="T75" fmla="*/ 2147483647 h 4763"/>
              <a:gd name="T76" fmla="*/ 2147483647 w 5058"/>
              <a:gd name="T77" fmla="*/ 2147483647 h 4763"/>
              <a:gd name="T78" fmla="*/ 2147483647 w 5058"/>
              <a:gd name="T79" fmla="*/ 2147483647 h 4763"/>
              <a:gd name="T80" fmla="*/ 2147483647 w 5058"/>
              <a:gd name="T81" fmla="*/ 2147483647 h 4763"/>
              <a:gd name="T82" fmla="*/ 2147483647 w 5058"/>
              <a:gd name="T83" fmla="*/ 2147483647 h 4763"/>
              <a:gd name="T84" fmla="*/ 2147483647 w 5058"/>
              <a:gd name="T85" fmla="*/ 2147483647 h 4763"/>
              <a:gd name="T86" fmla="*/ 2147483647 w 5058"/>
              <a:gd name="T87" fmla="*/ 2147483647 h 4763"/>
              <a:gd name="T88" fmla="*/ 2147483647 w 5058"/>
              <a:gd name="T89" fmla="*/ 2147483647 h 4763"/>
              <a:gd name="T90" fmla="*/ 2147483647 w 5058"/>
              <a:gd name="T91" fmla="*/ 2147483647 h 4763"/>
              <a:gd name="T92" fmla="*/ 2147483647 w 5058"/>
              <a:gd name="T93" fmla="*/ 2147483647 h 4763"/>
              <a:gd name="T94" fmla="*/ 2147483647 w 5058"/>
              <a:gd name="T95" fmla="*/ 2147483647 h 4763"/>
              <a:gd name="T96" fmla="*/ 2147483647 w 5058"/>
              <a:gd name="T97" fmla="*/ 2147483647 h 4763"/>
              <a:gd name="T98" fmla="*/ 2147483647 w 5058"/>
              <a:gd name="T99" fmla="*/ 2147483647 h 4763"/>
              <a:gd name="T100" fmla="*/ 2147483647 w 5058"/>
              <a:gd name="T101" fmla="*/ 2147483647 h 4763"/>
              <a:gd name="T102" fmla="*/ 2147483647 w 5058"/>
              <a:gd name="T103" fmla="*/ 2147483647 h 4763"/>
              <a:gd name="T104" fmla="*/ 2147483647 w 5058"/>
              <a:gd name="T105" fmla="*/ 2147483647 h 4763"/>
              <a:gd name="T106" fmla="*/ 2147483647 w 5058"/>
              <a:gd name="T107" fmla="*/ 2147483647 h 4763"/>
              <a:gd name="T108" fmla="*/ 2147483647 w 5058"/>
              <a:gd name="T109" fmla="*/ 2147483647 h 4763"/>
              <a:gd name="T110" fmla="*/ 2147483647 w 5058"/>
              <a:gd name="T111" fmla="*/ 2147483647 h 4763"/>
              <a:gd name="T112" fmla="*/ 2147483647 w 5058"/>
              <a:gd name="T113" fmla="*/ 2147483647 h 4763"/>
              <a:gd name="T114" fmla="*/ 2147483647 w 5058"/>
              <a:gd name="T115" fmla="*/ 2147483647 h 4763"/>
              <a:gd name="T116" fmla="*/ 2147483647 w 5058"/>
              <a:gd name="T117" fmla="*/ 2147483647 h 4763"/>
              <a:gd name="T118" fmla="*/ 2147483647 w 5058"/>
              <a:gd name="T119" fmla="*/ 2147483647 h 4763"/>
              <a:gd name="T120" fmla="*/ 2147483647 w 5058"/>
              <a:gd name="T121" fmla="*/ 2147483647 h 476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058"/>
              <a:gd name="T184" fmla="*/ 0 h 4763"/>
              <a:gd name="T185" fmla="*/ 5058 w 5058"/>
              <a:gd name="T186" fmla="*/ 4763 h 476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058" h="4763">
                <a:moveTo>
                  <a:pt x="3102" y="3207"/>
                </a:moveTo>
                <a:lnTo>
                  <a:pt x="2609" y="2529"/>
                </a:lnTo>
                <a:lnTo>
                  <a:pt x="3365" y="2284"/>
                </a:lnTo>
                <a:lnTo>
                  <a:pt x="3365" y="2176"/>
                </a:lnTo>
                <a:lnTo>
                  <a:pt x="2580" y="2430"/>
                </a:lnTo>
                <a:lnTo>
                  <a:pt x="2580" y="1604"/>
                </a:lnTo>
                <a:lnTo>
                  <a:pt x="2477" y="1604"/>
                </a:lnTo>
                <a:lnTo>
                  <a:pt x="2477" y="2430"/>
                </a:lnTo>
                <a:lnTo>
                  <a:pt x="1692" y="2176"/>
                </a:lnTo>
                <a:lnTo>
                  <a:pt x="1692" y="2284"/>
                </a:lnTo>
                <a:lnTo>
                  <a:pt x="2447" y="2529"/>
                </a:lnTo>
                <a:lnTo>
                  <a:pt x="1954" y="3207"/>
                </a:lnTo>
                <a:lnTo>
                  <a:pt x="2082" y="3207"/>
                </a:lnTo>
                <a:lnTo>
                  <a:pt x="2528" y="2593"/>
                </a:lnTo>
                <a:lnTo>
                  <a:pt x="2975" y="3207"/>
                </a:lnTo>
                <a:lnTo>
                  <a:pt x="3102" y="3207"/>
                </a:lnTo>
                <a:close/>
                <a:moveTo>
                  <a:pt x="789" y="1778"/>
                </a:moveTo>
                <a:lnTo>
                  <a:pt x="288" y="2277"/>
                </a:lnTo>
                <a:lnTo>
                  <a:pt x="324" y="2315"/>
                </a:lnTo>
                <a:lnTo>
                  <a:pt x="825" y="1814"/>
                </a:lnTo>
                <a:lnTo>
                  <a:pt x="789" y="1778"/>
                </a:lnTo>
                <a:close/>
                <a:moveTo>
                  <a:pt x="775" y="2448"/>
                </a:moveTo>
                <a:lnTo>
                  <a:pt x="775" y="2448"/>
                </a:lnTo>
                <a:lnTo>
                  <a:pt x="767" y="2450"/>
                </a:lnTo>
                <a:lnTo>
                  <a:pt x="760" y="2451"/>
                </a:lnTo>
                <a:lnTo>
                  <a:pt x="754" y="2455"/>
                </a:lnTo>
                <a:lnTo>
                  <a:pt x="749" y="2459"/>
                </a:lnTo>
                <a:lnTo>
                  <a:pt x="745" y="2464"/>
                </a:lnTo>
                <a:lnTo>
                  <a:pt x="741" y="2470"/>
                </a:lnTo>
                <a:lnTo>
                  <a:pt x="740" y="2477"/>
                </a:lnTo>
                <a:lnTo>
                  <a:pt x="739" y="2484"/>
                </a:lnTo>
                <a:lnTo>
                  <a:pt x="740" y="2492"/>
                </a:lnTo>
                <a:lnTo>
                  <a:pt x="741" y="2499"/>
                </a:lnTo>
                <a:lnTo>
                  <a:pt x="745" y="2505"/>
                </a:lnTo>
                <a:lnTo>
                  <a:pt x="749" y="2510"/>
                </a:lnTo>
                <a:lnTo>
                  <a:pt x="754" y="2514"/>
                </a:lnTo>
                <a:lnTo>
                  <a:pt x="760" y="2518"/>
                </a:lnTo>
                <a:lnTo>
                  <a:pt x="767" y="2519"/>
                </a:lnTo>
                <a:lnTo>
                  <a:pt x="775" y="2520"/>
                </a:lnTo>
                <a:lnTo>
                  <a:pt x="782" y="2519"/>
                </a:lnTo>
                <a:lnTo>
                  <a:pt x="789" y="2518"/>
                </a:lnTo>
                <a:lnTo>
                  <a:pt x="795" y="2514"/>
                </a:lnTo>
                <a:lnTo>
                  <a:pt x="800" y="2510"/>
                </a:lnTo>
                <a:lnTo>
                  <a:pt x="804" y="2505"/>
                </a:lnTo>
                <a:lnTo>
                  <a:pt x="808" y="2499"/>
                </a:lnTo>
                <a:lnTo>
                  <a:pt x="809" y="2492"/>
                </a:lnTo>
                <a:lnTo>
                  <a:pt x="811" y="2484"/>
                </a:lnTo>
                <a:lnTo>
                  <a:pt x="809" y="2477"/>
                </a:lnTo>
                <a:lnTo>
                  <a:pt x="808" y="2470"/>
                </a:lnTo>
                <a:lnTo>
                  <a:pt x="804" y="2464"/>
                </a:lnTo>
                <a:lnTo>
                  <a:pt x="800" y="2459"/>
                </a:lnTo>
                <a:lnTo>
                  <a:pt x="795" y="2455"/>
                </a:lnTo>
                <a:lnTo>
                  <a:pt x="789" y="2451"/>
                </a:lnTo>
                <a:lnTo>
                  <a:pt x="782" y="2450"/>
                </a:lnTo>
                <a:lnTo>
                  <a:pt x="775" y="2448"/>
                </a:lnTo>
                <a:close/>
                <a:moveTo>
                  <a:pt x="1329" y="2371"/>
                </a:moveTo>
                <a:lnTo>
                  <a:pt x="220" y="2371"/>
                </a:lnTo>
                <a:lnTo>
                  <a:pt x="220" y="1725"/>
                </a:lnTo>
                <a:lnTo>
                  <a:pt x="1226" y="1725"/>
                </a:lnTo>
                <a:lnTo>
                  <a:pt x="1226" y="1674"/>
                </a:lnTo>
                <a:lnTo>
                  <a:pt x="169" y="1674"/>
                </a:lnTo>
                <a:lnTo>
                  <a:pt x="169" y="2423"/>
                </a:lnTo>
                <a:lnTo>
                  <a:pt x="1381" y="2423"/>
                </a:lnTo>
                <a:lnTo>
                  <a:pt x="1381" y="1674"/>
                </a:lnTo>
                <a:lnTo>
                  <a:pt x="1329" y="1674"/>
                </a:lnTo>
                <a:lnTo>
                  <a:pt x="1329" y="2371"/>
                </a:lnTo>
                <a:close/>
                <a:moveTo>
                  <a:pt x="1126" y="2797"/>
                </a:moveTo>
                <a:lnTo>
                  <a:pt x="1004" y="2708"/>
                </a:lnTo>
                <a:lnTo>
                  <a:pt x="1004" y="2661"/>
                </a:lnTo>
                <a:lnTo>
                  <a:pt x="1499" y="2661"/>
                </a:lnTo>
                <a:lnTo>
                  <a:pt x="1508" y="2659"/>
                </a:lnTo>
                <a:lnTo>
                  <a:pt x="1518" y="2657"/>
                </a:lnTo>
                <a:lnTo>
                  <a:pt x="1527" y="2652"/>
                </a:lnTo>
                <a:lnTo>
                  <a:pt x="1535" y="2645"/>
                </a:lnTo>
                <a:lnTo>
                  <a:pt x="1541" y="2638"/>
                </a:lnTo>
                <a:lnTo>
                  <a:pt x="1545" y="2629"/>
                </a:lnTo>
                <a:lnTo>
                  <a:pt x="1549" y="2620"/>
                </a:lnTo>
                <a:lnTo>
                  <a:pt x="1550" y="2609"/>
                </a:lnTo>
                <a:lnTo>
                  <a:pt x="1550" y="1552"/>
                </a:lnTo>
                <a:lnTo>
                  <a:pt x="1549" y="1541"/>
                </a:lnTo>
                <a:lnTo>
                  <a:pt x="1545" y="1531"/>
                </a:lnTo>
                <a:lnTo>
                  <a:pt x="1541" y="1523"/>
                </a:lnTo>
                <a:lnTo>
                  <a:pt x="1535" y="1516"/>
                </a:lnTo>
                <a:lnTo>
                  <a:pt x="1527" y="1509"/>
                </a:lnTo>
                <a:lnTo>
                  <a:pt x="1518" y="1504"/>
                </a:lnTo>
                <a:lnTo>
                  <a:pt x="1508" y="1501"/>
                </a:lnTo>
                <a:lnTo>
                  <a:pt x="1499" y="1500"/>
                </a:lnTo>
                <a:lnTo>
                  <a:pt x="51" y="1500"/>
                </a:lnTo>
                <a:lnTo>
                  <a:pt x="41" y="1501"/>
                </a:lnTo>
                <a:lnTo>
                  <a:pt x="31" y="1504"/>
                </a:lnTo>
                <a:lnTo>
                  <a:pt x="23" y="1509"/>
                </a:lnTo>
                <a:lnTo>
                  <a:pt x="15" y="1516"/>
                </a:lnTo>
                <a:lnTo>
                  <a:pt x="9" y="1523"/>
                </a:lnTo>
                <a:lnTo>
                  <a:pt x="4" y="1531"/>
                </a:lnTo>
                <a:lnTo>
                  <a:pt x="0" y="1541"/>
                </a:lnTo>
                <a:lnTo>
                  <a:pt x="0" y="1552"/>
                </a:lnTo>
                <a:lnTo>
                  <a:pt x="0" y="2609"/>
                </a:lnTo>
                <a:lnTo>
                  <a:pt x="0" y="2620"/>
                </a:lnTo>
                <a:lnTo>
                  <a:pt x="4" y="2629"/>
                </a:lnTo>
                <a:lnTo>
                  <a:pt x="9" y="2638"/>
                </a:lnTo>
                <a:lnTo>
                  <a:pt x="15" y="2645"/>
                </a:lnTo>
                <a:lnTo>
                  <a:pt x="23" y="2652"/>
                </a:lnTo>
                <a:lnTo>
                  <a:pt x="31" y="2657"/>
                </a:lnTo>
                <a:lnTo>
                  <a:pt x="41" y="2659"/>
                </a:lnTo>
                <a:lnTo>
                  <a:pt x="51" y="2661"/>
                </a:lnTo>
                <a:lnTo>
                  <a:pt x="546" y="2661"/>
                </a:lnTo>
                <a:lnTo>
                  <a:pt x="546" y="2708"/>
                </a:lnTo>
                <a:lnTo>
                  <a:pt x="423" y="2797"/>
                </a:lnTo>
                <a:lnTo>
                  <a:pt x="416" y="2804"/>
                </a:lnTo>
                <a:lnTo>
                  <a:pt x="409" y="2810"/>
                </a:lnTo>
                <a:lnTo>
                  <a:pt x="404" y="2818"/>
                </a:lnTo>
                <a:lnTo>
                  <a:pt x="400" y="2825"/>
                </a:lnTo>
                <a:lnTo>
                  <a:pt x="398" y="2833"/>
                </a:lnTo>
                <a:lnTo>
                  <a:pt x="396" y="2841"/>
                </a:lnTo>
                <a:lnTo>
                  <a:pt x="396" y="2849"/>
                </a:lnTo>
                <a:lnTo>
                  <a:pt x="398" y="2855"/>
                </a:lnTo>
                <a:lnTo>
                  <a:pt x="400" y="2863"/>
                </a:lnTo>
                <a:lnTo>
                  <a:pt x="404" y="2869"/>
                </a:lnTo>
                <a:lnTo>
                  <a:pt x="409" y="2874"/>
                </a:lnTo>
                <a:lnTo>
                  <a:pt x="416" y="2879"/>
                </a:lnTo>
                <a:lnTo>
                  <a:pt x="423" y="2883"/>
                </a:lnTo>
                <a:lnTo>
                  <a:pt x="432" y="2887"/>
                </a:lnTo>
                <a:lnTo>
                  <a:pt x="441" y="2888"/>
                </a:lnTo>
                <a:lnTo>
                  <a:pt x="453" y="2890"/>
                </a:lnTo>
                <a:lnTo>
                  <a:pt x="1096" y="2890"/>
                </a:lnTo>
                <a:lnTo>
                  <a:pt x="1108" y="2888"/>
                </a:lnTo>
                <a:lnTo>
                  <a:pt x="1118" y="2887"/>
                </a:lnTo>
                <a:lnTo>
                  <a:pt x="1126" y="2883"/>
                </a:lnTo>
                <a:lnTo>
                  <a:pt x="1134" y="2879"/>
                </a:lnTo>
                <a:lnTo>
                  <a:pt x="1140" y="2874"/>
                </a:lnTo>
                <a:lnTo>
                  <a:pt x="1145" y="2869"/>
                </a:lnTo>
                <a:lnTo>
                  <a:pt x="1149" y="2863"/>
                </a:lnTo>
                <a:lnTo>
                  <a:pt x="1152" y="2855"/>
                </a:lnTo>
                <a:lnTo>
                  <a:pt x="1153" y="2849"/>
                </a:lnTo>
                <a:lnTo>
                  <a:pt x="1153" y="2841"/>
                </a:lnTo>
                <a:lnTo>
                  <a:pt x="1152" y="2833"/>
                </a:lnTo>
                <a:lnTo>
                  <a:pt x="1149" y="2825"/>
                </a:lnTo>
                <a:lnTo>
                  <a:pt x="1145" y="2818"/>
                </a:lnTo>
                <a:lnTo>
                  <a:pt x="1140" y="2810"/>
                </a:lnTo>
                <a:lnTo>
                  <a:pt x="1134" y="2804"/>
                </a:lnTo>
                <a:lnTo>
                  <a:pt x="1126" y="2797"/>
                </a:lnTo>
                <a:close/>
                <a:moveTo>
                  <a:pt x="103" y="2558"/>
                </a:moveTo>
                <a:lnTo>
                  <a:pt x="103" y="1603"/>
                </a:lnTo>
                <a:lnTo>
                  <a:pt x="1448" y="1603"/>
                </a:lnTo>
                <a:lnTo>
                  <a:pt x="1448" y="2558"/>
                </a:lnTo>
                <a:lnTo>
                  <a:pt x="103" y="2558"/>
                </a:lnTo>
                <a:close/>
                <a:moveTo>
                  <a:pt x="605" y="2787"/>
                </a:moveTo>
                <a:lnTo>
                  <a:pt x="621" y="2774"/>
                </a:lnTo>
                <a:lnTo>
                  <a:pt x="632" y="2764"/>
                </a:lnTo>
                <a:lnTo>
                  <a:pt x="636" y="2758"/>
                </a:lnTo>
                <a:lnTo>
                  <a:pt x="641" y="2752"/>
                </a:lnTo>
                <a:lnTo>
                  <a:pt x="643" y="2744"/>
                </a:lnTo>
                <a:lnTo>
                  <a:pt x="646" y="2735"/>
                </a:lnTo>
                <a:lnTo>
                  <a:pt x="647" y="2725"/>
                </a:lnTo>
                <a:lnTo>
                  <a:pt x="648" y="2713"/>
                </a:lnTo>
                <a:lnTo>
                  <a:pt x="648" y="2609"/>
                </a:lnTo>
                <a:lnTo>
                  <a:pt x="901" y="2609"/>
                </a:lnTo>
                <a:lnTo>
                  <a:pt x="901" y="2713"/>
                </a:lnTo>
                <a:lnTo>
                  <a:pt x="902" y="2725"/>
                </a:lnTo>
                <a:lnTo>
                  <a:pt x="903" y="2735"/>
                </a:lnTo>
                <a:lnTo>
                  <a:pt x="906" y="2744"/>
                </a:lnTo>
                <a:lnTo>
                  <a:pt x="908" y="2752"/>
                </a:lnTo>
                <a:lnTo>
                  <a:pt x="914" y="2758"/>
                </a:lnTo>
                <a:lnTo>
                  <a:pt x="917" y="2764"/>
                </a:lnTo>
                <a:lnTo>
                  <a:pt x="928" y="2774"/>
                </a:lnTo>
                <a:lnTo>
                  <a:pt x="944" y="2787"/>
                </a:lnTo>
                <a:lnTo>
                  <a:pt x="605" y="2787"/>
                </a:lnTo>
                <a:close/>
                <a:moveTo>
                  <a:pt x="497" y="2318"/>
                </a:moveTo>
                <a:lnTo>
                  <a:pt x="715" y="2100"/>
                </a:lnTo>
                <a:lnTo>
                  <a:pt x="678" y="2062"/>
                </a:lnTo>
                <a:lnTo>
                  <a:pt x="459" y="2281"/>
                </a:lnTo>
                <a:lnTo>
                  <a:pt x="497" y="2318"/>
                </a:lnTo>
                <a:close/>
                <a:moveTo>
                  <a:pt x="1570" y="4322"/>
                </a:moveTo>
                <a:lnTo>
                  <a:pt x="1570" y="4322"/>
                </a:lnTo>
                <a:lnTo>
                  <a:pt x="1563" y="4323"/>
                </a:lnTo>
                <a:lnTo>
                  <a:pt x="1556" y="4326"/>
                </a:lnTo>
                <a:lnTo>
                  <a:pt x="1550" y="4328"/>
                </a:lnTo>
                <a:lnTo>
                  <a:pt x="1544" y="4333"/>
                </a:lnTo>
                <a:lnTo>
                  <a:pt x="1540" y="4338"/>
                </a:lnTo>
                <a:lnTo>
                  <a:pt x="1536" y="4344"/>
                </a:lnTo>
                <a:lnTo>
                  <a:pt x="1535" y="4351"/>
                </a:lnTo>
                <a:lnTo>
                  <a:pt x="1534" y="4358"/>
                </a:lnTo>
                <a:lnTo>
                  <a:pt x="1535" y="4365"/>
                </a:lnTo>
                <a:lnTo>
                  <a:pt x="1536" y="4372"/>
                </a:lnTo>
                <a:lnTo>
                  <a:pt x="1540" y="4378"/>
                </a:lnTo>
                <a:lnTo>
                  <a:pt x="1544" y="4383"/>
                </a:lnTo>
                <a:lnTo>
                  <a:pt x="1550" y="4387"/>
                </a:lnTo>
                <a:lnTo>
                  <a:pt x="1556" y="4391"/>
                </a:lnTo>
                <a:lnTo>
                  <a:pt x="1563" y="4394"/>
                </a:lnTo>
                <a:lnTo>
                  <a:pt x="1570" y="4394"/>
                </a:lnTo>
                <a:lnTo>
                  <a:pt x="1577" y="4394"/>
                </a:lnTo>
                <a:lnTo>
                  <a:pt x="1584" y="4391"/>
                </a:lnTo>
                <a:lnTo>
                  <a:pt x="1590" y="4387"/>
                </a:lnTo>
                <a:lnTo>
                  <a:pt x="1596" y="4383"/>
                </a:lnTo>
                <a:lnTo>
                  <a:pt x="1599" y="4378"/>
                </a:lnTo>
                <a:lnTo>
                  <a:pt x="1603" y="4372"/>
                </a:lnTo>
                <a:lnTo>
                  <a:pt x="1606" y="4365"/>
                </a:lnTo>
                <a:lnTo>
                  <a:pt x="1606" y="4358"/>
                </a:lnTo>
                <a:lnTo>
                  <a:pt x="1606" y="4351"/>
                </a:lnTo>
                <a:lnTo>
                  <a:pt x="1603" y="4344"/>
                </a:lnTo>
                <a:lnTo>
                  <a:pt x="1599" y="4338"/>
                </a:lnTo>
                <a:lnTo>
                  <a:pt x="1596" y="4333"/>
                </a:lnTo>
                <a:lnTo>
                  <a:pt x="1590" y="4328"/>
                </a:lnTo>
                <a:lnTo>
                  <a:pt x="1584" y="4326"/>
                </a:lnTo>
                <a:lnTo>
                  <a:pt x="1577" y="4323"/>
                </a:lnTo>
                <a:lnTo>
                  <a:pt x="1570" y="4322"/>
                </a:lnTo>
                <a:close/>
                <a:moveTo>
                  <a:pt x="2176" y="3547"/>
                </a:moveTo>
                <a:lnTo>
                  <a:pt x="2124" y="3547"/>
                </a:lnTo>
                <a:lnTo>
                  <a:pt x="2124" y="4244"/>
                </a:lnTo>
                <a:lnTo>
                  <a:pt x="1015" y="4244"/>
                </a:lnTo>
                <a:lnTo>
                  <a:pt x="1015" y="3599"/>
                </a:lnTo>
                <a:lnTo>
                  <a:pt x="2021" y="3599"/>
                </a:lnTo>
                <a:lnTo>
                  <a:pt x="2021" y="3547"/>
                </a:lnTo>
                <a:lnTo>
                  <a:pt x="964" y="3547"/>
                </a:lnTo>
                <a:lnTo>
                  <a:pt x="964" y="4296"/>
                </a:lnTo>
                <a:lnTo>
                  <a:pt x="2176" y="4296"/>
                </a:lnTo>
                <a:lnTo>
                  <a:pt x="2176" y="3547"/>
                </a:lnTo>
                <a:close/>
                <a:moveTo>
                  <a:pt x="2294" y="3373"/>
                </a:moveTo>
                <a:lnTo>
                  <a:pt x="847" y="3373"/>
                </a:lnTo>
                <a:lnTo>
                  <a:pt x="836" y="3375"/>
                </a:lnTo>
                <a:lnTo>
                  <a:pt x="826" y="3377"/>
                </a:lnTo>
                <a:lnTo>
                  <a:pt x="818" y="3382"/>
                </a:lnTo>
                <a:lnTo>
                  <a:pt x="811" y="3389"/>
                </a:lnTo>
                <a:lnTo>
                  <a:pt x="804" y="3397"/>
                </a:lnTo>
                <a:lnTo>
                  <a:pt x="799" y="3406"/>
                </a:lnTo>
                <a:lnTo>
                  <a:pt x="796" y="3415"/>
                </a:lnTo>
                <a:lnTo>
                  <a:pt x="795" y="3425"/>
                </a:lnTo>
                <a:lnTo>
                  <a:pt x="795" y="4484"/>
                </a:lnTo>
                <a:lnTo>
                  <a:pt x="796" y="4493"/>
                </a:lnTo>
                <a:lnTo>
                  <a:pt x="799" y="4503"/>
                </a:lnTo>
                <a:lnTo>
                  <a:pt x="804" y="4512"/>
                </a:lnTo>
                <a:lnTo>
                  <a:pt x="811" y="4520"/>
                </a:lnTo>
                <a:lnTo>
                  <a:pt x="818" y="4526"/>
                </a:lnTo>
                <a:lnTo>
                  <a:pt x="826" y="4530"/>
                </a:lnTo>
                <a:lnTo>
                  <a:pt x="836" y="4534"/>
                </a:lnTo>
                <a:lnTo>
                  <a:pt x="847" y="4535"/>
                </a:lnTo>
                <a:lnTo>
                  <a:pt x="1341" y="4535"/>
                </a:lnTo>
                <a:lnTo>
                  <a:pt x="1341" y="4583"/>
                </a:lnTo>
                <a:lnTo>
                  <a:pt x="1220" y="4670"/>
                </a:lnTo>
                <a:lnTo>
                  <a:pt x="1212" y="4677"/>
                </a:lnTo>
                <a:lnTo>
                  <a:pt x="1206" y="4683"/>
                </a:lnTo>
                <a:lnTo>
                  <a:pt x="1200" y="4691"/>
                </a:lnTo>
                <a:lnTo>
                  <a:pt x="1195" y="4699"/>
                </a:lnTo>
                <a:lnTo>
                  <a:pt x="1193" y="4706"/>
                </a:lnTo>
                <a:lnTo>
                  <a:pt x="1191" y="4714"/>
                </a:lnTo>
                <a:lnTo>
                  <a:pt x="1191" y="4722"/>
                </a:lnTo>
                <a:lnTo>
                  <a:pt x="1193" y="4730"/>
                </a:lnTo>
                <a:lnTo>
                  <a:pt x="1195" y="4736"/>
                </a:lnTo>
                <a:lnTo>
                  <a:pt x="1199" y="4742"/>
                </a:lnTo>
                <a:lnTo>
                  <a:pt x="1204" y="4749"/>
                </a:lnTo>
                <a:lnTo>
                  <a:pt x="1211" y="4754"/>
                </a:lnTo>
                <a:lnTo>
                  <a:pt x="1219" y="4758"/>
                </a:lnTo>
                <a:lnTo>
                  <a:pt x="1228" y="4760"/>
                </a:lnTo>
                <a:lnTo>
                  <a:pt x="1238" y="4763"/>
                </a:lnTo>
                <a:lnTo>
                  <a:pt x="1249" y="4763"/>
                </a:lnTo>
                <a:lnTo>
                  <a:pt x="1891" y="4763"/>
                </a:lnTo>
                <a:lnTo>
                  <a:pt x="1903" y="4763"/>
                </a:lnTo>
                <a:lnTo>
                  <a:pt x="1913" y="4760"/>
                </a:lnTo>
                <a:lnTo>
                  <a:pt x="1922" y="4758"/>
                </a:lnTo>
                <a:lnTo>
                  <a:pt x="1929" y="4754"/>
                </a:lnTo>
                <a:lnTo>
                  <a:pt x="1935" y="4749"/>
                </a:lnTo>
                <a:lnTo>
                  <a:pt x="1940" y="4742"/>
                </a:lnTo>
                <a:lnTo>
                  <a:pt x="1944" y="4736"/>
                </a:lnTo>
                <a:lnTo>
                  <a:pt x="1947" y="4730"/>
                </a:lnTo>
                <a:lnTo>
                  <a:pt x="1948" y="4722"/>
                </a:lnTo>
                <a:lnTo>
                  <a:pt x="1948" y="4714"/>
                </a:lnTo>
                <a:lnTo>
                  <a:pt x="1947" y="4706"/>
                </a:lnTo>
                <a:lnTo>
                  <a:pt x="1944" y="4699"/>
                </a:lnTo>
                <a:lnTo>
                  <a:pt x="1940" y="4691"/>
                </a:lnTo>
                <a:lnTo>
                  <a:pt x="1935" y="4683"/>
                </a:lnTo>
                <a:lnTo>
                  <a:pt x="1929" y="4677"/>
                </a:lnTo>
                <a:lnTo>
                  <a:pt x="1921" y="4670"/>
                </a:lnTo>
                <a:lnTo>
                  <a:pt x="1800" y="4583"/>
                </a:lnTo>
                <a:lnTo>
                  <a:pt x="1800" y="4535"/>
                </a:lnTo>
                <a:lnTo>
                  <a:pt x="2294" y="4535"/>
                </a:lnTo>
                <a:lnTo>
                  <a:pt x="2304" y="4534"/>
                </a:lnTo>
                <a:lnTo>
                  <a:pt x="2313" y="4530"/>
                </a:lnTo>
                <a:lnTo>
                  <a:pt x="2322" y="4526"/>
                </a:lnTo>
                <a:lnTo>
                  <a:pt x="2330" y="4520"/>
                </a:lnTo>
                <a:lnTo>
                  <a:pt x="2337" y="4512"/>
                </a:lnTo>
                <a:lnTo>
                  <a:pt x="2340" y="4503"/>
                </a:lnTo>
                <a:lnTo>
                  <a:pt x="2344" y="4493"/>
                </a:lnTo>
                <a:lnTo>
                  <a:pt x="2346" y="4484"/>
                </a:lnTo>
                <a:lnTo>
                  <a:pt x="2346" y="3425"/>
                </a:lnTo>
                <a:lnTo>
                  <a:pt x="2344" y="3415"/>
                </a:lnTo>
                <a:lnTo>
                  <a:pt x="2340" y="3406"/>
                </a:lnTo>
                <a:lnTo>
                  <a:pt x="2337" y="3397"/>
                </a:lnTo>
                <a:lnTo>
                  <a:pt x="2330" y="3389"/>
                </a:lnTo>
                <a:lnTo>
                  <a:pt x="2322" y="3382"/>
                </a:lnTo>
                <a:lnTo>
                  <a:pt x="2313" y="3377"/>
                </a:lnTo>
                <a:lnTo>
                  <a:pt x="2304" y="3375"/>
                </a:lnTo>
                <a:lnTo>
                  <a:pt x="2294" y="3373"/>
                </a:lnTo>
                <a:close/>
                <a:moveTo>
                  <a:pt x="1400" y="4660"/>
                </a:moveTo>
                <a:lnTo>
                  <a:pt x="1417" y="4647"/>
                </a:lnTo>
                <a:lnTo>
                  <a:pt x="1427" y="4638"/>
                </a:lnTo>
                <a:lnTo>
                  <a:pt x="1432" y="4632"/>
                </a:lnTo>
                <a:lnTo>
                  <a:pt x="1436" y="4625"/>
                </a:lnTo>
                <a:lnTo>
                  <a:pt x="1439" y="4618"/>
                </a:lnTo>
                <a:lnTo>
                  <a:pt x="1441" y="4609"/>
                </a:lnTo>
                <a:lnTo>
                  <a:pt x="1442" y="4600"/>
                </a:lnTo>
                <a:lnTo>
                  <a:pt x="1444" y="4587"/>
                </a:lnTo>
                <a:lnTo>
                  <a:pt x="1444" y="4484"/>
                </a:lnTo>
                <a:lnTo>
                  <a:pt x="1697" y="4484"/>
                </a:lnTo>
                <a:lnTo>
                  <a:pt x="1697" y="4587"/>
                </a:lnTo>
                <a:lnTo>
                  <a:pt x="1697" y="4600"/>
                </a:lnTo>
                <a:lnTo>
                  <a:pt x="1698" y="4609"/>
                </a:lnTo>
                <a:lnTo>
                  <a:pt x="1701" y="4618"/>
                </a:lnTo>
                <a:lnTo>
                  <a:pt x="1705" y="4625"/>
                </a:lnTo>
                <a:lnTo>
                  <a:pt x="1709" y="4632"/>
                </a:lnTo>
                <a:lnTo>
                  <a:pt x="1713" y="4638"/>
                </a:lnTo>
                <a:lnTo>
                  <a:pt x="1724" y="4647"/>
                </a:lnTo>
                <a:lnTo>
                  <a:pt x="1741" y="4660"/>
                </a:lnTo>
                <a:lnTo>
                  <a:pt x="1400" y="4660"/>
                </a:lnTo>
                <a:close/>
                <a:moveTo>
                  <a:pt x="2243" y="4432"/>
                </a:moveTo>
                <a:lnTo>
                  <a:pt x="898" y="4432"/>
                </a:lnTo>
                <a:lnTo>
                  <a:pt x="898" y="3476"/>
                </a:lnTo>
                <a:lnTo>
                  <a:pt x="2243" y="3476"/>
                </a:lnTo>
                <a:lnTo>
                  <a:pt x="2243" y="4432"/>
                </a:lnTo>
                <a:close/>
                <a:moveTo>
                  <a:pt x="1584" y="3651"/>
                </a:moveTo>
                <a:lnTo>
                  <a:pt x="1083" y="4152"/>
                </a:lnTo>
                <a:lnTo>
                  <a:pt x="1119" y="4188"/>
                </a:lnTo>
                <a:lnTo>
                  <a:pt x="1620" y="3687"/>
                </a:lnTo>
                <a:lnTo>
                  <a:pt x="1584" y="3651"/>
                </a:lnTo>
                <a:close/>
                <a:moveTo>
                  <a:pt x="1292" y="4192"/>
                </a:moveTo>
                <a:lnTo>
                  <a:pt x="1511" y="3973"/>
                </a:lnTo>
                <a:lnTo>
                  <a:pt x="1475" y="3937"/>
                </a:lnTo>
                <a:lnTo>
                  <a:pt x="1255" y="4156"/>
                </a:lnTo>
                <a:lnTo>
                  <a:pt x="1292" y="4192"/>
                </a:lnTo>
                <a:close/>
                <a:moveTo>
                  <a:pt x="4242" y="3547"/>
                </a:moveTo>
                <a:lnTo>
                  <a:pt x="4191" y="3547"/>
                </a:lnTo>
                <a:lnTo>
                  <a:pt x="4191" y="4244"/>
                </a:lnTo>
                <a:lnTo>
                  <a:pt x="3083" y="4244"/>
                </a:lnTo>
                <a:lnTo>
                  <a:pt x="3083" y="3599"/>
                </a:lnTo>
                <a:lnTo>
                  <a:pt x="4088" y="3599"/>
                </a:lnTo>
                <a:lnTo>
                  <a:pt x="4088" y="3547"/>
                </a:lnTo>
                <a:lnTo>
                  <a:pt x="3031" y="3547"/>
                </a:lnTo>
                <a:lnTo>
                  <a:pt x="3031" y="4296"/>
                </a:lnTo>
                <a:lnTo>
                  <a:pt x="4242" y="4296"/>
                </a:lnTo>
                <a:lnTo>
                  <a:pt x="4242" y="3547"/>
                </a:lnTo>
                <a:close/>
                <a:moveTo>
                  <a:pt x="4361" y="3373"/>
                </a:moveTo>
                <a:lnTo>
                  <a:pt x="2913" y="3373"/>
                </a:lnTo>
                <a:lnTo>
                  <a:pt x="2903" y="3375"/>
                </a:lnTo>
                <a:lnTo>
                  <a:pt x="2894" y="3377"/>
                </a:lnTo>
                <a:lnTo>
                  <a:pt x="2885" y="3382"/>
                </a:lnTo>
                <a:lnTo>
                  <a:pt x="2877" y="3389"/>
                </a:lnTo>
                <a:lnTo>
                  <a:pt x="2871" y="3397"/>
                </a:lnTo>
                <a:lnTo>
                  <a:pt x="2865" y="3406"/>
                </a:lnTo>
                <a:lnTo>
                  <a:pt x="2863" y="3415"/>
                </a:lnTo>
                <a:lnTo>
                  <a:pt x="2862" y="3425"/>
                </a:lnTo>
                <a:lnTo>
                  <a:pt x="2862" y="4484"/>
                </a:lnTo>
                <a:lnTo>
                  <a:pt x="2863" y="4493"/>
                </a:lnTo>
                <a:lnTo>
                  <a:pt x="2865" y="4503"/>
                </a:lnTo>
                <a:lnTo>
                  <a:pt x="2871" y="4512"/>
                </a:lnTo>
                <a:lnTo>
                  <a:pt x="2877" y="4520"/>
                </a:lnTo>
                <a:lnTo>
                  <a:pt x="2885" y="4526"/>
                </a:lnTo>
                <a:lnTo>
                  <a:pt x="2894" y="4530"/>
                </a:lnTo>
                <a:lnTo>
                  <a:pt x="2903" y="4534"/>
                </a:lnTo>
                <a:lnTo>
                  <a:pt x="2913" y="4535"/>
                </a:lnTo>
                <a:lnTo>
                  <a:pt x="3407" y="4535"/>
                </a:lnTo>
                <a:lnTo>
                  <a:pt x="3407" y="4583"/>
                </a:lnTo>
                <a:lnTo>
                  <a:pt x="3286" y="4670"/>
                </a:lnTo>
                <a:lnTo>
                  <a:pt x="3279" y="4677"/>
                </a:lnTo>
                <a:lnTo>
                  <a:pt x="3272" y="4683"/>
                </a:lnTo>
                <a:lnTo>
                  <a:pt x="3267" y="4691"/>
                </a:lnTo>
                <a:lnTo>
                  <a:pt x="3263" y="4699"/>
                </a:lnTo>
                <a:lnTo>
                  <a:pt x="3260" y="4706"/>
                </a:lnTo>
                <a:lnTo>
                  <a:pt x="3259" y="4714"/>
                </a:lnTo>
                <a:lnTo>
                  <a:pt x="3259" y="4722"/>
                </a:lnTo>
                <a:lnTo>
                  <a:pt x="3259" y="4730"/>
                </a:lnTo>
                <a:lnTo>
                  <a:pt x="3262" y="4736"/>
                </a:lnTo>
                <a:lnTo>
                  <a:pt x="3266" y="4742"/>
                </a:lnTo>
                <a:lnTo>
                  <a:pt x="3271" y="4749"/>
                </a:lnTo>
                <a:lnTo>
                  <a:pt x="3277" y="4754"/>
                </a:lnTo>
                <a:lnTo>
                  <a:pt x="3285" y="4758"/>
                </a:lnTo>
                <a:lnTo>
                  <a:pt x="3294" y="4760"/>
                </a:lnTo>
                <a:lnTo>
                  <a:pt x="3304" y="4763"/>
                </a:lnTo>
                <a:lnTo>
                  <a:pt x="3316" y="4763"/>
                </a:lnTo>
                <a:lnTo>
                  <a:pt x="3958" y="4763"/>
                </a:lnTo>
                <a:lnTo>
                  <a:pt x="3969" y="4763"/>
                </a:lnTo>
                <a:lnTo>
                  <a:pt x="3980" y="4760"/>
                </a:lnTo>
                <a:lnTo>
                  <a:pt x="3989" y="4758"/>
                </a:lnTo>
                <a:lnTo>
                  <a:pt x="3996" y="4754"/>
                </a:lnTo>
                <a:lnTo>
                  <a:pt x="4003" y="4749"/>
                </a:lnTo>
                <a:lnTo>
                  <a:pt x="4008" y="4742"/>
                </a:lnTo>
                <a:lnTo>
                  <a:pt x="4011" y="4736"/>
                </a:lnTo>
                <a:lnTo>
                  <a:pt x="4013" y="4730"/>
                </a:lnTo>
                <a:lnTo>
                  <a:pt x="4014" y="4722"/>
                </a:lnTo>
                <a:lnTo>
                  <a:pt x="4014" y="4714"/>
                </a:lnTo>
                <a:lnTo>
                  <a:pt x="4013" y="4706"/>
                </a:lnTo>
                <a:lnTo>
                  <a:pt x="4011" y="4699"/>
                </a:lnTo>
                <a:lnTo>
                  <a:pt x="4007" y="4691"/>
                </a:lnTo>
                <a:lnTo>
                  <a:pt x="4002" y="4683"/>
                </a:lnTo>
                <a:lnTo>
                  <a:pt x="3995" y="4677"/>
                </a:lnTo>
                <a:lnTo>
                  <a:pt x="3987" y="4670"/>
                </a:lnTo>
                <a:lnTo>
                  <a:pt x="3867" y="4583"/>
                </a:lnTo>
                <a:lnTo>
                  <a:pt x="3867" y="4535"/>
                </a:lnTo>
                <a:lnTo>
                  <a:pt x="4361" y="4535"/>
                </a:lnTo>
                <a:lnTo>
                  <a:pt x="4371" y="4534"/>
                </a:lnTo>
                <a:lnTo>
                  <a:pt x="4380" y="4530"/>
                </a:lnTo>
                <a:lnTo>
                  <a:pt x="4389" y="4526"/>
                </a:lnTo>
                <a:lnTo>
                  <a:pt x="4397" y="4520"/>
                </a:lnTo>
                <a:lnTo>
                  <a:pt x="4403" y="4512"/>
                </a:lnTo>
                <a:lnTo>
                  <a:pt x="4408" y="4503"/>
                </a:lnTo>
                <a:lnTo>
                  <a:pt x="4411" y="4493"/>
                </a:lnTo>
                <a:lnTo>
                  <a:pt x="4412" y="4484"/>
                </a:lnTo>
                <a:lnTo>
                  <a:pt x="4412" y="3425"/>
                </a:lnTo>
                <a:lnTo>
                  <a:pt x="4411" y="3415"/>
                </a:lnTo>
                <a:lnTo>
                  <a:pt x="4408" y="3406"/>
                </a:lnTo>
                <a:lnTo>
                  <a:pt x="4403" y="3397"/>
                </a:lnTo>
                <a:lnTo>
                  <a:pt x="4397" y="3389"/>
                </a:lnTo>
                <a:lnTo>
                  <a:pt x="4389" y="3382"/>
                </a:lnTo>
                <a:lnTo>
                  <a:pt x="4380" y="3377"/>
                </a:lnTo>
                <a:lnTo>
                  <a:pt x="4371" y="3375"/>
                </a:lnTo>
                <a:lnTo>
                  <a:pt x="4361" y="3373"/>
                </a:lnTo>
                <a:close/>
                <a:moveTo>
                  <a:pt x="3466" y="4660"/>
                </a:moveTo>
                <a:lnTo>
                  <a:pt x="3483" y="4647"/>
                </a:lnTo>
                <a:lnTo>
                  <a:pt x="3493" y="4638"/>
                </a:lnTo>
                <a:lnTo>
                  <a:pt x="3499" y="4632"/>
                </a:lnTo>
                <a:lnTo>
                  <a:pt x="3502" y="4625"/>
                </a:lnTo>
                <a:lnTo>
                  <a:pt x="3505" y="4618"/>
                </a:lnTo>
                <a:lnTo>
                  <a:pt x="3508" y="4609"/>
                </a:lnTo>
                <a:lnTo>
                  <a:pt x="3510" y="4600"/>
                </a:lnTo>
                <a:lnTo>
                  <a:pt x="3510" y="4587"/>
                </a:lnTo>
                <a:lnTo>
                  <a:pt x="3510" y="4484"/>
                </a:lnTo>
                <a:lnTo>
                  <a:pt x="3764" y="4484"/>
                </a:lnTo>
                <a:lnTo>
                  <a:pt x="3764" y="4587"/>
                </a:lnTo>
                <a:lnTo>
                  <a:pt x="3764" y="4600"/>
                </a:lnTo>
                <a:lnTo>
                  <a:pt x="3765" y="4609"/>
                </a:lnTo>
                <a:lnTo>
                  <a:pt x="3767" y="4618"/>
                </a:lnTo>
                <a:lnTo>
                  <a:pt x="3771" y="4625"/>
                </a:lnTo>
                <a:lnTo>
                  <a:pt x="3775" y="4632"/>
                </a:lnTo>
                <a:lnTo>
                  <a:pt x="3780" y="4638"/>
                </a:lnTo>
                <a:lnTo>
                  <a:pt x="3791" y="4647"/>
                </a:lnTo>
                <a:lnTo>
                  <a:pt x="3807" y="4660"/>
                </a:lnTo>
                <a:lnTo>
                  <a:pt x="3466" y="4660"/>
                </a:lnTo>
                <a:close/>
                <a:moveTo>
                  <a:pt x="4309" y="4432"/>
                </a:moveTo>
                <a:lnTo>
                  <a:pt x="2965" y="4432"/>
                </a:lnTo>
                <a:lnTo>
                  <a:pt x="2965" y="3476"/>
                </a:lnTo>
                <a:lnTo>
                  <a:pt x="4309" y="3476"/>
                </a:lnTo>
                <a:lnTo>
                  <a:pt x="4309" y="4432"/>
                </a:lnTo>
                <a:close/>
                <a:moveTo>
                  <a:pt x="3636" y="4322"/>
                </a:moveTo>
                <a:lnTo>
                  <a:pt x="3636" y="4322"/>
                </a:lnTo>
                <a:lnTo>
                  <a:pt x="3630" y="4323"/>
                </a:lnTo>
                <a:lnTo>
                  <a:pt x="3623" y="4326"/>
                </a:lnTo>
                <a:lnTo>
                  <a:pt x="3617" y="4328"/>
                </a:lnTo>
                <a:lnTo>
                  <a:pt x="3612" y="4333"/>
                </a:lnTo>
                <a:lnTo>
                  <a:pt x="3607" y="4338"/>
                </a:lnTo>
                <a:lnTo>
                  <a:pt x="3604" y="4344"/>
                </a:lnTo>
                <a:lnTo>
                  <a:pt x="3601" y="4351"/>
                </a:lnTo>
                <a:lnTo>
                  <a:pt x="3601" y="4358"/>
                </a:lnTo>
                <a:lnTo>
                  <a:pt x="3601" y="4365"/>
                </a:lnTo>
                <a:lnTo>
                  <a:pt x="3604" y="4372"/>
                </a:lnTo>
                <a:lnTo>
                  <a:pt x="3607" y="4378"/>
                </a:lnTo>
                <a:lnTo>
                  <a:pt x="3612" y="4383"/>
                </a:lnTo>
                <a:lnTo>
                  <a:pt x="3617" y="4387"/>
                </a:lnTo>
                <a:lnTo>
                  <a:pt x="3623" y="4391"/>
                </a:lnTo>
                <a:lnTo>
                  <a:pt x="3630" y="4394"/>
                </a:lnTo>
                <a:lnTo>
                  <a:pt x="3636" y="4394"/>
                </a:lnTo>
                <a:lnTo>
                  <a:pt x="3644" y="4394"/>
                </a:lnTo>
                <a:lnTo>
                  <a:pt x="3650" y="4391"/>
                </a:lnTo>
                <a:lnTo>
                  <a:pt x="3657" y="4387"/>
                </a:lnTo>
                <a:lnTo>
                  <a:pt x="3662" y="4383"/>
                </a:lnTo>
                <a:lnTo>
                  <a:pt x="3667" y="4378"/>
                </a:lnTo>
                <a:lnTo>
                  <a:pt x="3670" y="4372"/>
                </a:lnTo>
                <a:lnTo>
                  <a:pt x="3672" y="4365"/>
                </a:lnTo>
                <a:lnTo>
                  <a:pt x="3672" y="4358"/>
                </a:lnTo>
                <a:lnTo>
                  <a:pt x="3672" y="4351"/>
                </a:lnTo>
                <a:lnTo>
                  <a:pt x="3670" y="4344"/>
                </a:lnTo>
                <a:lnTo>
                  <a:pt x="3667" y="4338"/>
                </a:lnTo>
                <a:lnTo>
                  <a:pt x="3662" y="4333"/>
                </a:lnTo>
                <a:lnTo>
                  <a:pt x="3657" y="4328"/>
                </a:lnTo>
                <a:lnTo>
                  <a:pt x="3650" y="4326"/>
                </a:lnTo>
                <a:lnTo>
                  <a:pt x="3644" y="4323"/>
                </a:lnTo>
                <a:lnTo>
                  <a:pt x="3636" y="4322"/>
                </a:lnTo>
                <a:close/>
                <a:moveTo>
                  <a:pt x="3650" y="3651"/>
                </a:moveTo>
                <a:lnTo>
                  <a:pt x="3150" y="4152"/>
                </a:lnTo>
                <a:lnTo>
                  <a:pt x="3186" y="4188"/>
                </a:lnTo>
                <a:lnTo>
                  <a:pt x="3686" y="3687"/>
                </a:lnTo>
                <a:lnTo>
                  <a:pt x="3650" y="3651"/>
                </a:lnTo>
                <a:close/>
                <a:moveTo>
                  <a:pt x="3358" y="4192"/>
                </a:moveTo>
                <a:lnTo>
                  <a:pt x="3577" y="3973"/>
                </a:lnTo>
                <a:lnTo>
                  <a:pt x="3541" y="3937"/>
                </a:lnTo>
                <a:lnTo>
                  <a:pt x="3322" y="4156"/>
                </a:lnTo>
                <a:lnTo>
                  <a:pt x="3358" y="4192"/>
                </a:lnTo>
                <a:close/>
                <a:moveTo>
                  <a:pt x="4004" y="2318"/>
                </a:moveTo>
                <a:lnTo>
                  <a:pt x="4223" y="2100"/>
                </a:lnTo>
                <a:lnTo>
                  <a:pt x="4187" y="2062"/>
                </a:lnTo>
                <a:lnTo>
                  <a:pt x="3967" y="2281"/>
                </a:lnTo>
                <a:lnTo>
                  <a:pt x="4004" y="2318"/>
                </a:lnTo>
                <a:close/>
                <a:moveTo>
                  <a:pt x="5007" y="1500"/>
                </a:moveTo>
                <a:lnTo>
                  <a:pt x="3559" y="1500"/>
                </a:lnTo>
                <a:lnTo>
                  <a:pt x="3549" y="1501"/>
                </a:lnTo>
                <a:lnTo>
                  <a:pt x="3538" y="1504"/>
                </a:lnTo>
                <a:lnTo>
                  <a:pt x="3531" y="1509"/>
                </a:lnTo>
                <a:lnTo>
                  <a:pt x="3523" y="1516"/>
                </a:lnTo>
                <a:lnTo>
                  <a:pt x="3517" y="1523"/>
                </a:lnTo>
                <a:lnTo>
                  <a:pt x="3511" y="1531"/>
                </a:lnTo>
                <a:lnTo>
                  <a:pt x="3509" y="1541"/>
                </a:lnTo>
                <a:lnTo>
                  <a:pt x="3508" y="1552"/>
                </a:lnTo>
                <a:lnTo>
                  <a:pt x="3508" y="2609"/>
                </a:lnTo>
                <a:lnTo>
                  <a:pt x="3509" y="2620"/>
                </a:lnTo>
                <a:lnTo>
                  <a:pt x="3511" y="2629"/>
                </a:lnTo>
                <a:lnTo>
                  <a:pt x="3517" y="2638"/>
                </a:lnTo>
                <a:lnTo>
                  <a:pt x="3523" y="2645"/>
                </a:lnTo>
                <a:lnTo>
                  <a:pt x="3531" y="2652"/>
                </a:lnTo>
                <a:lnTo>
                  <a:pt x="3538" y="2657"/>
                </a:lnTo>
                <a:lnTo>
                  <a:pt x="3549" y="2659"/>
                </a:lnTo>
                <a:lnTo>
                  <a:pt x="3559" y="2661"/>
                </a:lnTo>
                <a:lnTo>
                  <a:pt x="4053" y="2661"/>
                </a:lnTo>
                <a:lnTo>
                  <a:pt x="4053" y="2708"/>
                </a:lnTo>
                <a:lnTo>
                  <a:pt x="3931" y="2797"/>
                </a:lnTo>
                <a:lnTo>
                  <a:pt x="3924" y="2804"/>
                </a:lnTo>
                <a:lnTo>
                  <a:pt x="3918" y="2810"/>
                </a:lnTo>
                <a:lnTo>
                  <a:pt x="3912" y="2818"/>
                </a:lnTo>
                <a:lnTo>
                  <a:pt x="3908" y="2825"/>
                </a:lnTo>
                <a:lnTo>
                  <a:pt x="3905" y="2833"/>
                </a:lnTo>
                <a:lnTo>
                  <a:pt x="3904" y="2841"/>
                </a:lnTo>
                <a:lnTo>
                  <a:pt x="3904" y="2849"/>
                </a:lnTo>
                <a:lnTo>
                  <a:pt x="3905" y="2855"/>
                </a:lnTo>
                <a:lnTo>
                  <a:pt x="3908" y="2863"/>
                </a:lnTo>
                <a:lnTo>
                  <a:pt x="3912" y="2869"/>
                </a:lnTo>
                <a:lnTo>
                  <a:pt x="3917" y="2874"/>
                </a:lnTo>
                <a:lnTo>
                  <a:pt x="3923" y="2879"/>
                </a:lnTo>
                <a:lnTo>
                  <a:pt x="3931" y="2883"/>
                </a:lnTo>
                <a:lnTo>
                  <a:pt x="3940" y="2887"/>
                </a:lnTo>
                <a:lnTo>
                  <a:pt x="3950" y="2888"/>
                </a:lnTo>
                <a:lnTo>
                  <a:pt x="3962" y="2890"/>
                </a:lnTo>
                <a:lnTo>
                  <a:pt x="4604" y="2890"/>
                </a:lnTo>
                <a:lnTo>
                  <a:pt x="4615" y="2888"/>
                </a:lnTo>
                <a:lnTo>
                  <a:pt x="4626" y="2887"/>
                </a:lnTo>
                <a:lnTo>
                  <a:pt x="4635" y="2883"/>
                </a:lnTo>
                <a:lnTo>
                  <a:pt x="4641" y="2879"/>
                </a:lnTo>
                <a:lnTo>
                  <a:pt x="4648" y="2874"/>
                </a:lnTo>
                <a:lnTo>
                  <a:pt x="4653" y="2869"/>
                </a:lnTo>
                <a:lnTo>
                  <a:pt x="4657" y="2863"/>
                </a:lnTo>
                <a:lnTo>
                  <a:pt x="4659" y="2855"/>
                </a:lnTo>
                <a:lnTo>
                  <a:pt x="4660" y="2849"/>
                </a:lnTo>
                <a:lnTo>
                  <a:pt x="4660" y="2841"/>
                </a:lnTo>
                <a:lnTo>
                  <a:pt x="4659" y="2833"/>
                </a:lnTo>
                <a:lnTo>
                  <a:pt x="4657" y="2825"/>
                </a:lnTo>
                <a:lnTo>
                  <a:pt x="4653" y="2818"/>
                </a:lnTo>
                <a:lnTo>
                  <a:pt x="4648" y="2810"/>
                </a:lnTo>
                <a:lnTo>
                  <a:pt x="4641" y="2804"/>
                </a:lnTo>
                <a:lnTo>
                  <a:pt x="4633" y="2797"/>
                </a:lnTo>
                <a:lnTo>
                  <a:pt x="4512" y="2708"/>
                </a:lnTo>
                <a:lnTo>
                  <a:pt x="4512" y="2661"/>
                </a:lnTo>
                <a:lnTo>
                  <a:pt x="5007" y="2661"/>
                </a:lnTo>
                <a:lnTo>
                  <a:pt x="5017" y="2659"/>
                </a:lnTo>
                <a:lnTo>
                  <a:pt x="5026" y="2657"/>
                </a:lnTo>
                <a:lnTo>
                  <a:pt x="5035" y="2652"/>
                </a:lnTo>
                <a:lnTo>
                  <a:pt x="5043" y="2645"/>
                </a:lnTo>
                <a:lnTo>
                  <a:pt x="5049" y="2638"/>
                </a:lnTo>
                <a:lnTo>
                  <a:pt x="5053" y="2629"/>
                </a:lnTo>
                <a:lnTo>
                  <a:pt x="5057" y="2620"/>
                </a:lnTo>
                <a:lnTo>
                  <a:pt x="5058" y="2609"/>
                </a:lnTo>
                <a:lnTo>
                  <a:pt x="5058" y="1552"/>
                </a:lnTo>
                <a:lnTo>
                  <a:pt x="5057" y="1541"/>
                </a:lnTo>
                <a:lnTo>
                  <a:pt x="5053" y="1531"/>
                </a:lnTo>
                <a:lnTo>
                  <a:pt x="5049" y="1523"/>
                </a:lnTo>
                <a:lnTo>
                  <a:pt x="5043" y="1516"/>
                </a:lnTo>
                <a:lnTo>
                  <a:pt x="5035" y="1509"/>
                </a:lnTo>
                <a:lnTo>
                  <a:pt x="5026" y="1504"/>
                </a:lnTo>
                <a:lnTo>
                  <a:pt x="5017" y="1501"/>
                </a:lnTo>
                <a:lnTo>
                  <a:pt x="5007" y="1500"/>
                </a:lnTo>
                <a:close/>
                <a:moveTo>
                  <a:pt x="4112" y="2787"/>
                </a:moveTo>
                <a:lnTo>
                  <a:pt x="4129" y="2774"/>
                </a:lnTo>
                <a:lnTo>
                  <a:pt x="4139" y="2764"/>
                </a:lnTo>
                <a:lnTo>
                  <a:pt x="4144" y="2758"/>
                </a:lnTo>
                <a:lnTo>
                  <a:pt x="4148" y="2752"/>
                </a:lnTo>
                <a:lnTo>
                  <a:pt x="4151" y="2744"/>
                </a:lnTo>
                <a:lnTo>
                  <a:pt x="4153" y="2735"/>
                </a:lnTo>
                <a:lnTo>
                  <a:pt x="4155" y="2725"/>
                </a:lnTo>
                <a:lnTo>
                  <a:pt x="4156" y="2713"/>
                </a:lnTo>
                <a:lnTo>
                  <a:pt x="4156" y="2609"/>
                </a:lnTo>
                <a:lnTo>
                  <a:pt x="4410" y="2609"/>
                </a:lnTo>
                <a:lnTo>
                  <a:pt x="4410" y="2713"/>
                </a:lnTo>
                <a:lnTo>
                  <a:pt x="4410" y="2725"/>
                </a:lnTo>
                <a:lnTo>
                  <a:pt x="4411" y="2735"/>
                </a:lnTo>
                <a:lnTo>
                  <a:pt x="4413" y="2744"/>
                </a:lnTo>
                <a:lnTo>
                  <a:pt x="4417" y="2752"/>
                </a:lnTo>
                <a:lnTo>
                  <a:pt x="4421" y="2758"/>
                </a:lnTo>
                <a:lnTo>
                  <a:pt x="4425" y="2764"/>
                </a:lnTo>
                <a:lnTo>
                  <a:pt x="4437" y="2774"/>
                </a:lnTo>
                <a:lnTo>
                  <a:pt x="4453" y="2787"/>
                </a:lnTo>
                <a:lnTo>
                  <a:pt x="4112" y="2787"/>
                </a:lnTo>
                <a:close/>
                <a:moveTo>
                  <a:pt x="4955" y="2558"/>
                </a:moveTo>
                <a:lnTo>
                  <a:pt x="3610" y="2558"/>
                </a:lnTo>
                <a:lnTo>
                  <a:pt x="3610" y="1603"/>
                </a:lnTo>
                <a:lnTo>
                  <a:pt x="4955" y="1603"/>
                </a:lnTo>
                <a:lnTo>
                  <a:pt x="4955" y="2558"/>
                </a:lnTo>
                <a:close/>
                <a:moveTo>
                  <a:pt x="4296" y="1778"/>
                </a:moveTo>
                <a:lnTo>
                  <a:pt x="3796" y="2277"/>
                </a:lnTo>
                <a:lnTo>
                  <a:pt x="3832" y="2315"/>
                </a:lnTo>
                <a:lnTo>
                  <a:pt x="4332" y="1814"/>
                </a:lnTo>
                <a:lnTo>
                  <a:pt x="4296" y="1778"/>
                </a:lnTo>
                <a:close/>
                <a:moveTo>
                  <a:pt x="4888" y="1674"/>
                </a:moveTo>
                <a:lnTo>
                  <a:pt x="4837" y="1674"/>
                </a:lnTo>
                <a:lnTo>
                  <a:pt x="4837" y="2371"/>
                </a:lnTo>
                <a:lnTo>
                  <a:pt x="3728" y="2371"/>
                </a:lnTo>
                <a:lnTo>
                  <a:pt x="3728" y="1725"/>
                </a:lnTo>
                <a:lnTo>
                  <a:pt x="4734" y="1725"/>
                </a:lnTo>
                <a:lnTo>
                  <a:pt x="4734" y="1674"/>
                </a:lnTo>
                <a:lnTo>
                  <a:pt x="3676" y="1674"/>
                </a:lnTo>
                <a:lnTo>
                  <a:pt x="3676" y="2423"/>
                </a:lnTo>
                <a:lnTo>
                  <a:pt x="4888" y="2423"/>
                </a:lnTo>
                <a:lnTo>
                  <a:pt x="4888" y="1674"/>
                </a:lnTo>
                <a:close/>
                <a:moveTo>
                  <a:pt x="4282" y="2448"/>
                </a:moveTo>
                <a:lnTo>
                  <a:pt x="4282" y="2448"/>
                </a:lnTo>
                <a:lnTo>
                  <a:pt x="4276" y="2450"/>
                </a:lnTo>
                <a:lnTo>
                  <a:pt x="4268" y="2451"/>
                </a:lnTo>
                <a:lnTo>
                  <a:pt x="4263" y="2455"/>
                </a:lnTo>
                <a:lnTo>
                  <a:pt x="4256" y="2459"/>
                </a:lnTo>
                <a:lnTo>
                  <a:pt x="4253" y="2464"/>
                </a:lnTo>
                <a:lnTo>
                  <a:pt x="4249" y="2470"/>
                </a:lnTo>
                <a:lnTo>
                  <a:pt x="4247" y="2477"/>
                </a:lnTo>
                <a:lnTo>
                  <a:pt x="4246" y="2484"/>
                </a:lnTo>
                <a:lnTo>
                  <a:pt x="4247" y="2492"/>
                </a:lnTo>
                <a:lnTo>
                  <a:pt x="4249" y="2499"/>
                </a:lnTo>
                <a:lnTo>
                  <a:pt x="4253" y="2505"/>
                </a:lnTo>
                <a:lnTo>
                  <a:pt x="4256" y="2510"/>
                </a:lnTo>
                <a:lnTo>
                  <a:pt x="4263" y="2514"/>
                </a:lnTo>
                <a:lnTo>
                  <a:pt x="4268" y="2518"/>
                </a:lnTo>
                <a:lnTo>
                  <a:pt x="4276" y="2519"/>
                </a:lnTo>
                <a:lnTo>
                  <a:pt x="4282" y="2520"/>
                </a:lnTo>
                <a:lnTo>
                  <a:pt x="4290" y="2519"/>
                </a:lnTo>
                <a:lnTo>
                  <a:pt x="4296" y="2518"/>
                </a:lnTo>
                <a:lnTo>
                  <a:pt x="4303" y="2514"/>
                </a:lnTo>
                <a:lnTo>
                  <a:pt x="4308" y="2510"/>
                </a:lnTo>
                <a:lnTo>
                  <a:pt x="4312" y="2505"/>
                </a:lnTo>
                <a:lnTo>
                  <a:pt x="4316" y="2499"/>
                </a:lnTo>
                <a:lnTo>
                  <a:pt x="4317" y="2492"/>
                </a:lnTo>
                <a:lnTo>
                  <a:pt x="4318" y="2484"/>
                </a:lnTo>
                <a:lnTo>
                  <a:pt x="4317" y="2477"/>
                </a:lnTo>
                <a:lnTo>
                  <a:pt x="4316" y="2470"/>
                </a:lnTo>
                <a:lnTo>
                  <a:pt x="4312" y="2464"/>
                </a:lnTo>
                <a:lnTo>
                  <a:pt x="4308" y="2459"/>
                </a:lnTo>
                <a:lnTo>
                  <a:pt x="4303" y="2455"/>
                </a:lnTo>
                <a:lnTo>
                  <a:pt x="4296" y="2451"/>
                </a:lnTo>
                <a:lnTo>
                  <a:pt x="4290" y="2450"/>
                </a:lnTo>
                <a:lnTo>
                  <a:pt x="4282" y="2448"/>
                </a:lnTo>
                <a:close/>
                <a:moveTo>
                  <a:pt x="2528" y="948"/>
                </a:moveTo>
                <a:lnTo>
                  <a:pt x="2528" y="948"/>
                </a:lnTo>
                <a:lnTo>
                  <a:pt x="2521" y="950"/>
                </a:lnTo>
                <a:lnTo>
                  <a:pt x="2514" y="952"/>
                </a:lnTo>
                <a:lnTo>
                  <a:pt x="2509" y="955"/>
                </a:lnTo>
                <a:lnTo>
                  <a:pt x="2503" y="960"/>
                </a:lnTo>
                <a:lnTo>
                  <a:pt x="2499" y="965"/>
                </a:lnTo>
                <a:lnTo>
                  <a:pt x="2495" y="971"/>
                </a:lnTo>
                <a:lnTo>
                  <a:pt x="2494" y="978"/>
                </a:lnTo>
                <a:lnTo>
                  <a:pt x="2492" y="984"/>
                </a:lnTo>
                <a:lnTo>
                  <a:pt x="2494" y="992"/>
                </a:lnTo>
                <a:lnTo>
                  <a:pt x="2495" y="998"/>
                </a:lnTo>
                <a:lnTo>
                  <a:pt x="2499" y="1005"/>
                </a:lnTo>
                <a:lnTo>
                  <a:pt x="2503" y="1010"/>
                </a:lnTo>
                <a:lnTo>
                  <a:pt x="2509" y="1014"/>
                </a:lnTo>
                <a:lnTo>
                  <a:pt x="2514" y="1018"/>
                </a:lnTo>
                <a:lnTo>
                  <a:pt x="2521" y="1020"/>
                </a:lnTo>
                <a:lnTo>
                  <a:pt x="2528" y="1020"/>
                </a:lnTo>
                <a:lnTo>
                  <a:pt x="2536" y="1020"/>
                </a:lnTo>
                <a:lnTo>
                  <a:pt x="2543" y="1018"/>
                </a:lnTo>
                <a:lnTo>
                  <a:pt x="2549" y="1014"/>
                </a:lnTo>
                <a:lnTo>
                  <a:pt x="2554" y="1010"/>
                </a:lnTo>
                <a:lnTo>
                  <a:pt x="2558" y="1005"/>
                </a:lnTo>
                <a:lnTo>
                  <a:pt x="2562" y="998"/>
                </a:lnTo>
                <a:lnTo>
                  <a:pt x="2563" y="992"/>
                </a:lnTo>
                <a:lnTo>
                  <a:pt x="2564" y="984"/>
                </a:lnTo>
                <a:lnTo>
                  <a:pt x="2563" y="978"/>
                </a:lnTo>
                <a:lnTo>
                  <a:pt x="2562" y="971"/>
                </a:lnTo>
                <a:lnTo>
                  <a:pt x="2558" y="965"/>
                </a:lnTo>
                <a:lnTo>
                  <a:pt x="2554" y="960"/>
                </a:lnTo>
                <a:lnTo>
                  <a:pt x="2549" y="955"/>
                </a:lnTo>
                <a:lnTo>
                  <a:pt x="2543" y="952"/>
                </a:lnTo>
                <a:lnTo>
                  <a:pt x="2536" y="950"/>
                </a:lnTo>
                <a:lnTo>
                  <a:pt x="2528" y="948"/>
                </a:lnTo>
                <a:close/>
                <a:moveTo>
                  <a:pt x="3083" y="871"/>
                </a:moveTo>
                <a:lnTo>
                  <a:pt x="1974" y="871"/>
                </a:lnTo>
                <a:lnTo>
                  <a:pt x="1974" y="225"/>
                </a:lnTo>
                <a:lnTo>
                  <a:pt x="2980" y="225"/>
                </a:lnTo>
                <a:lnTo>
                  <a:pt x="2980" y="174"/>
                </a:lnTo>
                <a:lnTo>
                  <a:pt x="1922" y="174"/>
                </a:lnTo>
                <a:lnTo>
                  <a:pt x="1922" y="922"/>
                </a:lnTo>
                <a:lnTo>
                  <a:pt x="3134" y="922"/>
                </a:lnTo>
                <a:lnTo>
                  <a:pt x="3134" y="174"/>
                </a:lnTo>
                <a:lnTo>
                  <a:pt x="3083" y="174"/>
                </a:lnTo>
                <a:lnTo>
                  <a:pt x="3083" y="871"/>
                </a:lnTo>
                <a:close/>
                <a:moveTo>
                  <a:pt x="1805" y="1162"/>
                </a:moveTo>
                <a:lnTo>
                  <a:pt x="2299" y="1162"/>
                </a:lnTo>
                <a:lnTo>
                  <a:pt x="2299" y="1209"/>
                </a:lnTo>
                <a:lnTo>
                  <a:pt x="2177" y="1297"/>
                </a:lnTo>
                <a:lnTo>
                  <a:pt x="2169" y="1303"/>
                </a:lnTo>
                <a:lnTo>
                  <a:pt x="2163" y="1311"/>
                </a:lnTo>
                <a:lnTo>
                  <a:pt x="2158" y="1317"/>
                </a:lnTo>
                <a:lnTo>
                  <a:pt x="2154" y="1325"/>
                </a:lnTo>
                <a:lnTo>
                  <a:pt x="2151" y="1333"/>
                </a:lnTo>
                <a:lnTo>
                  <a:pt x="2150" y="1341"/>
                </a:lnTo>
                <a:lnTo>
                  <a:pt x="2150" y="1348"/>
                </a:lnTo>
                <a:lnTo>
                  <a:pt x="2151" y="1356"/>
                </a:lnTo>
                <a:lnTo>
                  <a:pt x="2154" y="1363"/>
                </a:lnTo>
                <a:lnTo>
                  <a:pt x="2158" y="1369"/>
                </a:lnTo>
                <a:lnTo>
                  <a:pt x="2163" y="1375"/>
                </a:lnTo>
                <a:lnTo>
                  <a:pt x="2169" y="1381"/>
                </a:lnTo>
                <a:lnTo>
                  <a:pt x="2177" y="1384"/>
                </a:lnTo>
                <a:lnTo>
                  <a:pt x="2186" y="1387"/>
                </a:lnTo>
                <a:lnTo>
                  <a:pt x="2196" y="1390"/>
                </a:lnTo>
                <a:lnTo>
                  <a:pt x="2208" y="1390"/>
                </a:lnTo>
                <a:lnTo>
                  <a:pt x="2850" y="1390"/>
                </a:lnTo>
                <a:lnTo>
                  <a:pt x="2862" y="1390"/>
                </a:lnTo>
                <a:lnTo>
                  <a:pt x="2872" y="1387"/>
                </a:lnTo>
                <a:lnTo>
                  <a:pt x="2880" y="1384"/>
                </a:lnTo>
                <a:lnTo>
                  <a:pt x="2887" y="1381"/>
                </a:lnTo>
                <a:lnTo>
                  <a:pt x="2894" y="1375"/>
                </a:lnTo>
                <a:lnTo>
                  <a:pt x="2899" y="1369"/>
                </a:lnTo>
                <a:lnTo>
                  <a:pt x="2903" y="1363"/>
                </a:lnTo>
                <a:lnTo>
                  <a:pt x="2905" y="1356"/>
                </a:lnTo>
                <a:lnTo>
                  <a:pt x="2907" y="1348"/>
                </a:lnTo>
                <a:lnTo>
                  <a:pt x="2907" y="1341"/>
                </a:lnTo>
                <a:lnTo>
                  <a:pt x="2905" y="1333"/>
                </a:lnTo>
                <a:lnTo>
                  <a:pt x="2903" y="1325"/>
                </a:lnTo>
                <a:lnTo>
                  <a:pt x="2899" y="1317"/>
                </a:lnTo>
                <a:lnTo>
                  <a:pt x="2894" y="1311"/>
                </a:lnTo>
                <a:lnTo>
                  <a:pt x="2887" y="1303"/>
                </a:lnTo>
                <a:lnTo>
                  <a:pt x="2880" y="1297"/>
                </a:lnTo>
                <a:lnTo>
                  <a:pt x="2759" y="1209"/>
                </a:lnTo>
                <a:lnTo>
                  <a:pt x="2759" y="1162"/>
                </a:lnTo>
                <a:lnTo>
                  <a:pt x="3253" y="1162"/>
                </a:lnTo>
                <a:lnTo>
                  <a:pt x="3262" y="1161"/>
                </a:lnTo>
                <a:lnTo>
                  <a:pt x="3272" y="1157"/>
                </a:lnTo>
                <a:lnTo>
                  <a:pt x="3281" y="1153"/>
                </a:lnTo>
                <a:lnTo>
                  <a:pt x="3289" y="1146"/>
                </a:lnTo>
                <a:lnTo>
                  <a:pt x="3295" y="1139"/>
                </a:lnTo>
                <a:lnTo>
                  <a:pt x="3299" y="1130"/>
                </a:lnTo>
                <a:lnTo>
                  <a:pt x="3303" y="1119"/>
                </a:lnTo>
                <a:lnTo>
                  <a:pt x="3304" y="1110"/>
                </a:lnTo>
                <a:lnTo>
                  <a:pt x="3304" y="51"/>
                </a:lnTo>
                <a:lnTo>
                  <a:pt x="3303" y="41"/>
                </a:lnTo>
                <a:lnTo>
                  <a:pt x="3299" y="32"/>
                </a:lnTo>
                <a:lnTo>
                  <a:pt x="3295" y="23"/>
                </a:lnTo>
                <a:lnTo>
                  <a:pt x="3289" y="15"/>
                </a:lnTo>
                <a:lnTo>
                  <a:pt x="3281" y="9"/>
                </a:lnTo>
                <a:lnTo>
                  <a:pt x="3272" y="4"/>
                </a:lnTo>
                <a:lnTo>
                  <a:pt x="3262" y="1"/>
                </a:lnTo>
                <a:lnTo>
                  <a:pt x="3253" y="0"/>
                </a:lnTo>
                <a:lnTo>
                  <a:pt x="1805" y="0"/>
                </a:lnTo>
                <a:lnTo>
                  <a:pt x="1795" y="1"/>
                </a:lnTo>
                <a:lnTo>
                  <a:pt x="1785" y="4"/>
                </a:lnTo>
                <a:lnTo>
                  <a:pt x="1777" y="9"/>
                </a:lnTo>
                <a:lnTo>
                  <a:pt x="1769" y="15"/>
                </a:lnTo>
                <a:lnTo>
                  <a:pt x="1763" y="23"/>
                </a:lnTo>
                <a:lnTo>
                  <a:pt x="1758" y="32"/>
                </a:lnTo>
                <a:lnTo>
                  <a:pt x="1754" y="41"/>
                </a:lnTo>
                <a:lnTo>
                  <a:pt x="1754" y="51"/>
                </a:lnTo>
                <a:lnTo>
                  <a:pt x="1754" y="1110"/>
                </a:lnTo>
                <a:lnTo>
                  <a:pt x="1754" y="1119"/>
                </a:lnTo>
                <a:lnTo>
                  <a:pt x="1758" y="1130"/>
                </a:lnTo>
                <a:lnTo>
                  <a:pt x="1763" y="1139"/>
                </a:lnTo>
                <a:lnTo>
                  <a:pt x="1769" y="1146"/>
                </a:lnTo>
                <a:lnTo>
                  <a:pt x="1777" y="1153"/>
                </a:lnTo>
                <a:lnTo>
                  <a:pt x="1785" y="1157"/>
                </a:lnTo>
                <a:lnTo>
                  <a:pt x="1795" y="1161"/>
                </a:lnTo>
                <a:lnTo>
                  <a:pt x="1805" y="1162"/>
                </a:lnTo>
                <a:close/>
                <a:moveTo>
                  <a:pt x="2359" y="1287"/>
                </a:moveTo>
                <a:lnTo>
                  <a:pt x="2375" y="1274"/>
                </a:lnTo>
                <a:lnTo>
                  <a:pt x="2386" y="1265"/>
                </a:lnTo>
                <a:lnTo>
                  <a:pt x="2391" y="1258"/>
                </a:lnTo>
                <a:lnTo>
                  <a:pt x="2395" y="1252"/>
                </a:lnTo>
                <a:lnTo>
                  <a:pt x="2397" y="1244"/>
                </a:lnTo>
                <a:lnTo>
                  <a:pt x="2400" y="1235"/>
                </a:lnTo>
                <a:lnTo>
                  <a:pt x="2401" y="1226"/>
                </a:lnTo>
                <a:lnTo>
                  <a:pt x="2402" y="1213"/>
                </a:lnTo>
                <a:lnTo>
                  <a:pt x="2402" y="1110"/>
                </a:lnTo>
                <a:lnTo>
                  <a:pt x="2656" y="1110"/>
                </a:lnTo>
                <a:lnTo>
                  <a:pt x="2656" y="1213"/>
                </a:lnTo>
                <a:lnTo>
                  <a:pt x="2656" y="1226"/>
                </a:lnTo>
                <a:lnTo>
                  <a:pt x="2657" y="1235"/>
                </a:lnTo>
                <a:lnTo>
                  <a:pt x="2660" y="1244"/>
                </a:lnTo>
                <a:lnTo>
                  <a:pt x="2663" y="1252"/>
                </a:lnTo>
                <a:lnTo>
                  <a:pt x="2667" y="1258"/>
                </a:lnTo>
                <a:lnTo>
                  <a:pt x="2671" y="1265"/>
                </a:lnTo>
                <a:lnTo>
                  <a:pt x="2681" y="1274"/>
                </a:lnTo>
                <a:lnTo>
                  <a:pt x="2698" y="1287"/>
                </a:lnTo>
                <a:lnTo>
                  <a:pt x="2359" y="1287"/>
                </a:lnTo>
                <a:close/>
                <a:moveTo>
                  <a:pt x="1857" y="103"/>
                </a:moveTo>
                <a:lnTo>
                  <a:pt x="3201" y="103"/>
                </a:lnTo>
                <a:lnTo>
                  <a:pt x="3201" y="1059"/>
                </a:lnTo>
                <a:lnTo>
                  <a:pt x="1857" y="1059"/>
                </a:lnTo>
                <a:lnTo>
                  <a:pt x="1857" y="103"/>
                </a:lnTo>
                <a:close/>
                <a:moveTo>
                  <a:pt x="2543" y="278"/>
                </a:moveTo>
                <a:lnTo>
                  <a:pt x="2042" y="778"/>
                </a:lnTo>
                <a:lnTo>
                  <a:pt x="2078" y="814"/>
                </a:lnTo>
                <a:lnTo>
                  <a:pt x="2579" y="314"/>
                </a:lnTo>
                <a:lnTo>
                  <a:pt x="2543" y="278"/>
                </a:lnTo>
                <a:close/>
                <a:moveTo>
                  <a:pt x="2250" y="818"/>
                </a:moveTo>
                <a:lnTo>
                  <a:pt x="2469" y="600"/>
                </a:lnTo>
                <a:lnTo>
                  <a:pt x="2432" y="564"/>
                </a:lnTo>
                <a:lnTo>
                  <a:pt x="2213" y="782"/>
                </a:lnTo>
                <a:lnTo>
                  <a:pt x="2250" y="818"/>
                </a:lnTo>
                <a:close/>
              </a:path>
            </a:pathLst>
          </a:custGeom>
          <a:solidFill>
            <a:srgbClr val="BD202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1043056"/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Oval 80">
            <a:extLst>
              <a:ext uri="{FF2B5EF4-FFF2-40B4-BE49-F238E27FC236}">
                <a16:creationId xmlns:a16="http://schemas.microsoft.com/office/drawing/2014/main" id="{9233745E-995C-4246-9A2B-E6894A0742A2}"/>
              </a:ext>
            </a:extLst>
          </p:cNvPr>
          <p:cNvSpPr/>
          <p:nvPr/>
        </p:nvSpPr>
        <p:spPr>
          <a:xfrm>
            <a:off x="9470220" y="2477995"/>
            <a:ext cx="327600" cy="2988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BD2027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pic>
        <p:nvPicPr>
          <p:cNvPr id="84" name="Picture 3" descr="C:\Users\r.ianiro\Downloads\list.png">
            <a:extLst>
              <a:ext uri="{FF2B5EF4-FFF2-40B4-BE49-F238E27FC236}">
                <a16:creationId xmlns:a16="http://schemas.microsoft.com/office/drawing/2014/main" id="{73F59F68-1AE3-4C8B-AB08-B4647E73D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duotone>
              <a:srgbClr val="BD202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009" y="2546898"/>
            <a:ext cx="178513" cy="17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D8519B7C-B845-49A9-9802-5B788DE42F9A}"/>
              </a:ext>
            </a:extLst>
          </p:cNvPr>
          <p:cNvSpPr txBox="1">
            <a:spLocks/>
          </p:cNvSpPr>
          <p:nvPr/>
        </p:nvSpPr>
        <p:spPr>
          <a:xfrm rot="16200000">
            <a:off x="10933134" y="931404"/>
            <a:ext cx="901629" cy="1444819"/>
          </a:xfrm>
          <a:prstGeom prst="accentBorderCallout1">
            <a:avLst>
              <a:gd name="adj1" fmla="val 51266"/>
              <a:gd name="adj2" fmla="val -7459"/>
              <a:gd name="adj3" fmla="val 51331"/>
              <a:gd name="adj4" fmla="val -83336"/>
            </a:avLst>
          </a:prstGeom>
          <a:ln>
            <a:solidFill>
              <a:srgbClr val="C00000"/>
            </a:solidFill>
            <a:prstDash val="dash"/>
          </a:ln>
        </p:spPr>
        <p:txBody>
          <a:bodyPr vert="vert" wrap="square" lIns="72000" tIns="36000" rIns="72000" bIns="3600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Definition a set of strategies for increasing retention and Client Lifetime Value (CLV) </a:t>
            </a:r>
          </a:p>
        </p:txBody>
      </p:sp>
      <p:sp>
        <p:nvSpPr>
          <p:cNvPr id="85" name="Round Same Side Corner Rectangle 53">
            <a:extLst>
              <a:ext uri="{FF2B5EF4-FFF2-40B4-BE49-F238E27FC236}">
                <a16:creationId xmlns:a16="http://schemas.microsoft.com/office/drawing/2014/main" id="{2C08FB15-724D-414E-A7BF-B8DAF78CBD28}"/>
              </a:ext>
            </a:extLst>
          </p:cNvPr>
          <p:cNvSpPr/>
          <p:nvPr/>
        </p:nvSpPr>
        <p:spPr>
          <a:xfrm rot="5400000" flipH="1">
            <a:off x="7935265" y="4784372"/>
            <a:ext cx="806400" cy="1692000"/>
          </a:xfrm>
          <a:prstGeom prst="round2SameRect">
            <a:avLst>
              <a:gd name="adj1" fmla="val 2589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vert270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PROGRAMMING CODE</a:t>
            </a:r>
          </a:p>
        </p:txBody>
      </p:sp>
      <p:sp>
        <p:nvSpPr>
          <p:cNvPr id="86" name="Oval 45">
            <a:extLst>
              <a:ext uri="{FF2B5EF4-FFF2-40B4-BE49-F238E27FC236}">
                <a16:creationId xmlns:a16="http://schemas.microsoft.com/office/drawing/2014/main" id="{C52FCA33-13A6-4A5C-BEE3-43FEFD24D901}"/>
              </a:ext>
            </a:extLst>
          </p:cNvPr>
          <p:cNvSpPr/>
          <p:nvPr/>
        </p:nvSpPr>
        <p:spPr>
          <a:xfrm>
            <a:off x="7468345" y="519432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it-IT" sz="700" b="1" dirty="0">
                <a:solidFill>
                  <a:prstClr val="black"/>
                </a:solidFill>
                <a:latin typeface="Calibri" panose="020F0502020204030204" pitchFamily="34" charset="0"/>
              </a:rPr>
              <a:t>5</a:t>
            </a:r>
          </a:p>
        </p:txBody>
      </p:sp>
      <p:sp>
        <p:nvSpPr>
          <p:cNvPr id="87" name="Sev01">
            <a:extLst>
              <a:ext uri="{FF2B5EF4-FFF2-40B4-BE49-F238E27FC236}">
                <a16:creationId xmlns:a16="http://schemas.microsoft.com/office/drawing/2014/main" id="{495F382F-5AF6-4078-80ED-02BAD7188962}"/>
              </a:ext>
            </a:extLst>
          </p:cNvPr>
          <p:cNvSpPr>
            <a:spLocks noChangeAspect="1"/>
          </p:cNvSpPr>
          <p:nvPr/>
        </p:nvSpPr>
        <p:spPr>
          <a:xfrm>
            <a:off x="7550507" y="5703858"/>
            <a:ext cx="716400" cy="694800"/>
          </a:xfrm>
          <a:prstGeom prst="ellipse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78" name="Sev01">
            <a:extLst>
              <a:ext uri="{FF2B5EF4-FFF2-40B4-BE49-F238E27FC236}">
                <a16:creationId xmlns:a16="http://schemas.microsoft.com/office/drawing/2014/main" id="{F4A42F48-F9B5-47DD-A500-63C111BCDE2A}"/>
              </a:ext>
            </a:extLst>
          </p:cNvPr>
          <p:cNvSpPr>
            <a:spLocks noChangeAspect="1"/>
          </p:cNvSpPr>
          <p:nvPr/>
        </p:nvSpPr>
        <p:spPr>
          <a:xfrm>
            <a:off x="8411121" y="5703858"/>
            <a:ext cx="716400" cy="694800"/>
          </a:xfrm>
          <a:prstGeom prst="ellipse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DF86159-307E-4F34-907C-282B57E03A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1000" y1="38095" x2="51000" y2="38095"/>
                        <a14:foregroundMark x1="47000" y1="52381" x2="47000" y2="52381"/>
                        <a14:foregroundMark x1="46667" y1="44643" x2="46667" y2="44643"/>
                        <a14:foregroundMark x1="46667" y1="37500" x2="46667" y2="37500"/>
                        <a14:foregroundMark x1="47333" y1="35119" x2="47333" y2="35119"/>
                        <a14:foregroundMark x1="52000" y1="34524" x2="52000" y2="34524"/>
                        <a14:foregroundMark x1="55000" y1="41667" x2="55000" y2="41667"/>
                        <a14:foregroundMark x1="52667" y1="47619" x2="52667" y2="47619"/>
                        <a14:foregroundMark x1="50333" y1="48810" x2="50333" y2="48810"/>
                        <a14:foregroundMark x1="53333" y1="56548" x2="53333" y2="565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693" y="5645085"/>
            <a:ext cx="1466350" cy="821155"/>
          </a:xfrm>
          <a:prstGeom prst="rect">
            <a:avLst/>
          </a:prstGeom>
        </p:spPr>
      </p:pic>
      <p:sp>
        <p:nvSpPr>
          <p:cNvPr id="76" name="Oval 80">
            <a:extLst>
              <a:ext uri="{FF2B5EF4-FFF2-40B4-BE49-F238E27FC236}">
                <a16:creationId xmlns:a16="http://schemas.microsoft.com/office/drawing/2014/main" id="{DD180ED3-708E-41AF-A36A-D56A58959336}"/>
              </a:ext>
            </a:extLst>
          </p:cNvPr>
          <p:cNvSpPr/>
          <p:nvPr/>
        </p:nvSpPr>
        <p:spPr>
          <a:xfrm>
            <a:off x="11249445" y="2479795"/>
            <a:ext cx="326700" cy="297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BD2027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pic>
        <p:nvPicPr>
          <p:cNvPr id="81" name="Picture 9">
            <a:extLst>
              <a:ext uri="{FF2B5EF4-FFF2-40B4-BE49-F238E27FC236}">
                <a16:creationId xmlns:a16="http://schemas.microsoft.com/office/drawing/2014/main" id="{7E73263B-58E1-4473-9AC9-DE76A202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1293423" y="2549677"/>
            <a:ext cx="226166" cy="16665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973107C-28EA-4018-8305-C37B17D8D7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734" y="5785584"/>
            <a:ext cx="544632" cy="5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22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56A888AD-220E-4C11-9395-7651DF666760}"/>
              </a:ext>
            </a:extLst>
          </p:cNvPr>
          <p:cNvSpPr txBox="1">
            <a:spLocks/>
          </p:cNvSpPr>
          <p:nvPr/>
        </p:nvSpPr>
        <p:spPr>
          <a:xfrm>
            <a:off x="5824526" y="6538653"/>
            <a:ext cx="421315" cy="2260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kern="1200">
                <a:solidFill>
                  <a:srgbClr val="75202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5A074-71B0-1C47-A455-7677837C124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BD2027"/>
                </a:solidFill>
                <a:effectLst/>
                <a:uLnTx/>
                <a:uFillTx/>
                <a:latin typeface="Arial Regular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 Regular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DDF8F369-57E9-467E-9327-EAA29A03A441}"/>
              </a:ext>
            </a:extLst>
          </p:cNvPr>
          <p:cNvSpPr txBox="1">
            <a:spLocks/>
          </p:cNvSpPr>
          <p:nvPr/>
        </p:nvSpPr>
        <p:spPr>
          <a:xfrm>
            <a:off x="710229" y="459218"/>
            <a:ext cx="7156586" cy="2997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031"/>
              </a:lnSpc>
              <a:spcBef>
                <a:spcPct val="0"/>
              </a:spcBef>
              <a:buNone/>
              <a:defRPr sz="1846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rgbClr val="752127"/>
                </a:solidFill>
              </a:rPr>
              <a:t>Setup and Loading Data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7D8A007-8503-49D6-8F1E-6F813ACEE44D}"/>
              </a:ext>
            </a:extLst>
          </p:cNvPr>
          <p:cNvSpPr/>
          <p:nvPr/>
        </p:nvSpPr>
        <p:spPr>
          <a:xfrm>
            <a:off x="631480" y="684325"/>
            <a:ext cx="84728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Sales, CRM, Finance, Twitter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8E2300F-2538-4584-BB8A-D3AA2A3CBCF2}"/>
              </a:ext>
            </a:extLst>
          </p:cNvPr>
          <p:cNvSpPr/>
          <p:nvPr/>
        </p:nvSpPr>
        <p:spPr>
          <a:xfrm>
            <a:off x="0" y="2572218"/>
            <a:ext cx="12192000" cy="18245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arrotondato 26">
            <a:extLst>
              <a:ext uri="{FF2B5EF4-FFF2-40B4-BE49-F238E27FC236}">
                <a16:creationId xmlns:a16="http://schemas.microsoft.com/office/drawing/2014/main" id="{87F81053-2AAE-49D7-802F-9E7CDF2EA99C}"/>
              </a:ext>
            </a:extLst>
          </p:cNvPr>
          <p:cNvSpPr/>
          <p:nvPr/>
        </p:nvSpPr>
        <p:spPr>
          <a:xfrm>
            <a:off x="338788" y="2655400"/>
            <a:ext cx="2534459" cy="4767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SALES: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and Customers Information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4D543EF4-F075-4629-935F-998B79492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570" y="3270810"/>
            <a:ext cx="1206332" cy="1206332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61226A1C-25E7-4ACD-9CAD-51F05BDA6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32" y="3270810"/>
            <a:ext cx="1206332" cy="1206332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7F39BA0B-38EB-458F-8189-58DCF1362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251" y="3132126"/>
            <a:ext cx="1206332" cy="1206332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D3BA5A75-2316-4332-ADA5-6007084480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" y="3168734"/>
            <a:ext cx="1206332" cy="1206332"/>
          </a:xfrm>
          <a:prstGeom prst="rect">
            <a:avLst/>
          </a:prstGeom>
        </p:spPr>
      </p:pic>
      <p:grpSp>
        <p:nvGrpSpPr>
          <p:cNvPr id="37" name="Group 10">
            <a:extLst>
              <a:ext uri="{FF2B5EF4-FFF2-40B4-BE49-F238E27FC236}">
                <a16:creationId xmlns:a16="http://schemas.microsoft.com/office/drawing/2014/main" id="{CAECDD0D-89F5-496D-9A35-3F631A8906BB}"/>
              </a:ext>
            </a:extLst>
          </p:cNvPr>
          <p:cNvGrpSpPr/>
          <p:nvPr/>
        </p:nvGrpSpPr>
        <p:grpSpPr>
          <a:xfrm>
            <a:off x="338788" y="4695497"/>
            <a:ext cx="2240073" cy="1870142"/>
            <a:chOff x="567074" y="4827736"/>
            <a:chExt cx="1530000" cy="1870142"/>
          </a:xfrm>
        </p:grpSpPr>
        <p:sp>
          <p:nvSpPr>
            <p:cNvPr id="38" name="AutoShape 3">
              <a:extLst>
                <a:ext uri="{FF2B5EF4-FFF2-40B4-BE49-F238E27FC236}">
                  <a16:creationId xmlns:a16="http://schemas.microsoft.com/office/drawing/2014/main" id="{E1304379-E171-4C9B-83A4-A62E634A52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1035145" y="4359807"/>
              <a:ext cx="594000" cy="1529858"/>
            </a:xfrm>
            <a:custGeom>
              <a:avLst/>
              <a:gdLst>
                <a:gd name="connsiteX0" fmla="*/ 0 w 541355"/>
                <a:gd name="connsiteY0" fmla="*/ 0 h 1477802"/>
                <a:gd name="connsiteX1" fmla="*/ 373838 w 541355"/>
                <a:gd name="connsiteY1" fmla="*/ 0 h 1477802"/>
                <a:gd name="connsiteX2" fmla="*/ 541355 w 541355"/>
                <a:gd name="connsiteY2" fmla="*/ 738901 h 1477802"/>
                <a:gd name="connsiteX3" fmla="*/ 373838 w 541355"/>
                <a:gd name="connsiteY3" fmla="*/ 1477802 h 1477802"/>
                <a:gd name="connsiteX4" fmla="*/ 0 w 541355"/>
                <a:gd name="connsiteY4" fmla="*/ 1477802 h 1477802"/>
                <a:gd name="connsiteX5" fmla="*/ 0 w 541355"/>
                <a:gd name="connsiteY5" fmla="*/ 0 h 1477802"/>
                <a:gd name="connsiteX0" fmla="*/ 0 w 593609"/>
                <a:gd name="connsiteY0" fmla="*/ 0 h 1477802"/>
                <a:gd name="connsiteX1" fmla="*/ 373838 w 593609"/>
                <a:gd name="connsiteY1" fmla="*/ 0 h 1477802"/>
                <a:gd name="connsiteX2" fmla="*/ 593609 w 593609"/>
                <a:gd name="connsiteY2" fmla="*/ 747613 h 1477802"/>
                <a:gd name="connsiteX3" fmla="*/ 373838 w 593609"/>
                <a:gd name="connsiteY3" fmla="*/ 1477802 h 1477802"/>
                <a:gd name="connsiteX4" fmla="*/ 0 w 593609"/>
                <a:gd name="connsiteY4" fmla="*/ 1477802 h 1477802"/>
                <a:gd name="connsiteX5" fmla="*/ 0 w 593609"/>
                <a:gd name="connsiteY5" fmla="*/ 0 h 147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609" h="1477802">
                  <a:moveTo>
                    <a:pt x="0" y="0"/>
                  </a:moveTo>
                  <a:lnTo>
                    <a:pt x="373838" y="0"/>
                  </a:lnTo>
                  <a:lnTo>
                    <a:pt x="593609" y="747613"/>
                  </a:lnTo>
                  <a:lnTo>
                    <a:pt x="373838" y="1477802"/>
                  </a:lnTo>
                  <a:lnTo>
                    <a:pt x="0" y="14778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1437"/>
            </a:solidFill>
            <a:ln w="12700">
              <a:solidFill>
                <a:srgbClr val="A81437"/>
              </a:solidFill>
              <a:miter lim="800000"/>
              <a:headEnd/>
              <a:tailEnd/>
            </a:ln>
          </p:spPr>
          <p:txBody>
            <a:bodyPr vert="eaVert" lIns="52153" tIns="52153" rIns="52153" bIns="52153">
              <a:noAutofit/>
            </a:bodyPr>
            <a:lstStyle/>
            <a:p>
              <a:pPr defTabSz="1042988" eaLnBrk="0" hangingPunct="0">
                <a:spcAft>
                  <a:spcPts val="400"/>
                </a:spcAft>
                <a:buClrTx/>
                <a:buSzTx/>
                <a:buFontTx/>
                <a:buNone/>
              </a:pPr>
              <a:r>
                <a:rPr lang="en-GB" sz="1200" b="1" i="1" dirty="0">
                  <a:solidFill>
                    <a:schemeClr val="bg2"/>
                  </a:solidFill>
                  <a:latin typeface="Georgia" pitchFamily="18" charset="0"/>
                  <a:cs typeface="Arial" pitchFamily="34" charset="0"/>
                </a:rPr>
                <a:t>Sales Dataset</a:t>
              </a:r>
            </a:p>
          </p:txBody>
        </p:sp>
        <p:sp>
          <p:nvSpPr>
            <p:cNvPr id="39" name="Freeform 4">
              <a:extLst>
                <a:ext uri="{FF2B5EF4-FFF2-40B4-BE49-F238E27FC236}">
                  <a16:creationId xmlns:a16="http://schemas.microsoft.com/office/drawing/2014/main" id="{975B3089-F5BD-41F5-9B83-458B6E69C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74" y="5258599"/>
              <a:ext cx="1530000" cy="1439279"/>
            </a:xfrm>
            <a:custGeom>
              <a:avLst/>
              <a:gdLst>
                <a:gd name="T0" fmla="*/ 2147483647 w 1590"/>
                <a:gd name="T1" fmla="*/ 0 h 1901"/>
                <a:gd name="T2" fmla="*/ 2147483647 w 1590"/>
                <a:gd name="T3" fmla="*/ 2147483647 h 1901"/>
                <a:gd name="T4" fmla="*/ 2147483647 w 1590"/>
                <a:gd name="T5" fmla="*/ 0 h 1901"/>
                <a:gd name="T6" fmla="*/ 2147483647 w 1590"/>
                <a:gd name="T7" fmla="*/ 2147483647 h 1901"/>
                <a:gd name="T8" fmla="*/ 0 w 1590"/>
                <a:gd name="T9" fmla="*/ 2147483647 h 1901"/>
                <a:gd name="T10" fmla="*/ 2147483647 w 1590"/>
                <a:gd name="T11" fmla="*/ 2147483647 h 1901"/>
                <a:gd name="T12" fmla="*/ 2147483647 w 1590"/>
                <a:gd name="T13" fmla="*/ 2147483647 h 1901"/>
                <a:gd name="T14" fmla="*/ 2147483647 w 1590"/>
                <a:gd name="T15" fmla="*/ 2147483647 h 1901"/>
                <a:gd name="T16" fmla="*/ 2147483647 w 1590"/>
                <a:gd name="T17" fmla="*/ 0 h 19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90"/>
                <a:gd name="T28" fmla="*/ 0 h 1901"/>
                <a:gd name="T29" fmla="*/ 1590 w 1590"/>
                <a:gd name="T30" fmla="*/ 1901 h 1901"/>
                <a:gd name="connsiteX0" fmla="*/ 25 w 9994"/>
                <a:gd name="connsiteY0" fmla="*/ 0 h 9995"/>
                <a:gd name="connsiteX1" fmla="*/ 5013 w 9994"/>
                <a:gd name="connsiteY1" fmla="*/ 1273 h 9995"/>
                <a:gd name="connsiteX2" fmla="*/ 9994 w 9994"/>
                <a:gd name="connsiteY2" fmla="*/ 0 h 9995"/>
                <a:gd name="connsiteX3" fmla="*/ 9994 w 9994"/>
                <a:gd name="connsiteY3" fmla="*/ 9995 h 9995"/>
                <a:gd name="connsiteX4" fmla="*/ 0 w 9994"/>
                <a:gd name="connsiteY4" fmla="*/ 9995 h 9995"/>
                <a:gd name="connsiteX5" fmla="*/ 151 w 9994"/>
                <a:gd name="connsiteY5" fmla="*/ 9995 h 9995"/>
                <a:gd name="connsiteX6" fmla="*/ 50 w 9994"/>
                <a:gd name="connsiteY6" fmla="*/ 9995 h 9995"/>
                <a:gd name="connsiteX7" fmla="*/ 25 w 9994"/>
                <a:gd name="connsiteY7" fmla="*/ 9995 h 9995"/>
                <a:gd name="connsiteX8" fmla="*/ 25 w 9994"/>
                <a:gd name="connsiteY8" fmla="*/ 0 h 9995"/>
                <a:gd name="connsiteX0" fmla="*/ 25 w 10000"/>
                <a:gd name="connsiteY0" fmla="*/ 0 h 10000"/>
                <a:gd name="connsiteX1" fmla="*/ 5075 w 10000"/>
                <a:gd name="connsiteY1" fmla="*/ 1516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151 w 10000"/>
                <a:gd name="connsiteY5" fmla="*/ 10000 h 10000"/>
                <a:gd name="connsiteX6" fmla="*/ 50 w 10000"/>
                <a:gd name="connsiteY6" fmla="*/ 10000 h 10000"/>
                <a:gd name="connsiteX7" fmla="*/ 25 w 10000"/>
                <a:gd name="connsiteY7" fmla="*/ 10000 h 10000"/>
                <a:gd name="connsiteX8" fmla="*/ 25 w 10000"/>
                <a:gd name="connsiteY8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25" y="0"/>
                  </a:moveTo>
                  <a:lnTo>
                    <a:pt x="5075" y="1516"/>
                  </a:ln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151" y="10000"/>
                  </a:lnTo>
                  <a:lnTo>
                    <a:pt x="50" y="10000"/>
                  </a:lnTo>
                  <a:lnTo>
                    <a:pt x="25" y="10000"/>
                  </a:lnTo>
                  <a:lnTo>
                    <a:pt x="25" y="0"/>
                  </a:lnTo>
                </a:path>
              </a:pathLst>
            </a:custGeom>
            <a:noFill/>
            <a:ln w="12700" cap="rnd">
              <a:solidFill>
                <a:srgbClr val="A81437"/>
              </a:solidFill>
              <a:round/>
              <a:headEnd/>
              <a:tailEnd/>
            </a:ln>
          </p:spPr>
          <p:txBody>
            <a:bodyPr lIns="52153" tIns="52153" rIns="52153" bIns="52153">
              <a:noAutofit/>
            </a:bodyPr>
            <a:lstStyle/>
            <a:p>
              <a:pPr defTabSz="1042988">
                <a:spcAft>
                  <a:spcPts val="400"/>
                </a:spcAft>
                <a:buClrTx/>
                <a:buSzTx/>
                <a:buFontTx/>
                <a:buNone/>
              </a:pPr>
              <a:endParaRPr lang="en-GB" sz="1200" dirty="0">
                <a:solidFill>
                  <a:schemeClr val="bg1"/>
                </a:solidFill>
                <a:latin typeface="Georgia" pitchFamily="18" charset="0"/>
                <a:cs typeface="Arial" pitchFamily="34" charset="0"/>
              </a:endParaRPr>
            </a:p>
          </p:txBody>
        </p:sp>
        <p:sp>
          <p:nvSpPr>
            <p:cNvPr id="40" name="Rectangle 11">
              <a:extLst>
                <a:ext uri="{FF2B5EF4-FFF2-40B4-BE49-F238E27FC236}">
                  <a16:creationId xmlns:a16="http://schemas.microsoft.com/office/drawing/2014/main" id="{DE54A48C-08A8-41B8-966E-5B1AD85CA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94" y="5690649"/>
              <a:ext cx="1313729" cy="9802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marL="171450" lvl="1" indent="-171450" defTabSz="995363" eaLnBrk="0" hangingPunct="0">
                <a:spcAft>
                  <a:spcPts val="400"/>
                </a:spcAft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Observations: </a:t>
              </a:r>
              <a:r>
                <a:rPr lang="en-US" sz="1200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4153</a:t>
              </a:r>
            </a:p>
            <a:p>
              <a:pPr marL="171450" lvl="1" indent="-171450" defTabSz="995363" eaLnBrk="0" hangingPunct="0">
                <a:spcAft>
                  <a:spcPts val="400"/>
                </a:spcAft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Variables: </a:t>
              </a:r>
              <a:r>
                <a:rPr lang="en-US" sz="1200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24</a:t>
              </a:r>
            </a:p>
            <a:p>
              <a:pPr marL="171450" lvl="1" indent="-171450" defTabSz="995363" eaLnBrk="0" hangingPunct="0">
                <a:spcAft>
                  <a:spcPts val="400"/>
                </a:spcAft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Key</a:t>
              </a:r>
              <a:r>
                <a:rPr lang="en-US" sz="1200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: ID_SALES</a:t>
              </a:r>
            </a:p>
          </p:txBody>
        </p:sp>
      </p:grpSp>
      <p:grpSp>
        <p:nvGrpSpPr>
          <p:cNvPr id="41" name="Group 11">
            <a:extLst>
              <a:ext uri="{FF2B5EF4-FFF2-40B4-BE49-F238E27FC236}">
                <a16:creationId xmlns:a16="http://schemas.microsoft.com/office/drawing/2014/main" id="{C3290AD8-5044-4FF7-8DCA-1BFCA8CA143A}"/>
              </a:ext>
            </a:extLst>
          </p:cNvPr>
          <p:cNvGrpSpPr/>
          <p:nvPr/>
        </p:nvGrpSpPr>
        <p:grpSpPr>
          <a:xfrm>
            <a:off x="3465460" y="4699341"/>
            <a:ext cx="2240073" cy="1872091"/>
            <a:chOff x="2162789" y="4825788"/>
            <a:chExt cx="1530000" cy="1872091"/>
          </a:xfrm>
        </p:grpSpPr>
        <p:sp>
          <p:nvSpPr>
            <p:cNvPr id="42" name="AutoShape 3">
              <a:extLst>
                <a:ext uri="{FF2B5EF4-FFF2-40B4-BE49-F238E27FC236}">
                  <a16:creationId xmlns:a16="http://schemas.microsoft.com/office/drawing/2014/main" id="{B45F1D27-A20F-41AF-A604-8F8E733764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2630914" y="4357664"/>
              <a:ext cx="593609" cy="1529858"/>
            </a:xfrm>
            <a:custGeom>
              <a:avLst/>
              <a:gdLst>
                <a:gd name="connsiteX0" fmla="*/ 0 w 541355"/>
                <a:gd name="connsiteY0" fmla="*/ 0 h 1477802"/>
                <a:gd name="connsiteX1" fmla="*/ 373838 w 541355"/>
                <a:gd name="connsiteY1" fmla="*/ 0 h 1477802"/>
                <a:gd name="connsiteX2" fmla="*/ 541355 w 541355"/>
                <a:gd name="connsiteY2" fmla="*/ 738901 h 1477802"/>
                <a:gd name="connsiteX3" fmla="*/ 373838 w 541355"/>
                <a:gd name="connsiteY3" fmla="*/ 1477802 h 1477802"/>
                <a:gd name="connsiteX4" fmla="*/ 0 w 541355"/>
                <a:gd name="connsiteY4" fmla="*/ 1477802 h 1477802"/>
                <a:gd name="connsiteX5" fmla="*/ 0 w 541355"/>
                <a:gd name="connsiteY5" fmla="*/ 0 h 1477802"/>
                <a:gd name="connsiteX0" fmla="*/ 0 w 593609"/>
                <a:gd name="connsiteY0" fmla="*/ 0 h 1477802"/>
                <a:gd name="connsiteX1" fmla="*/ 373838 w 593609"/>
                <a:gd name="connsiteY1" fmla="*/ 0 h 1477802"/>
                <a:gd name="connsiteX2" fmla="*/ 593609 w 593609"/>
                <a:gd name="connsiteY2" fmla="*/ 747613 h 1477802"/>
                <a:gd name="connsiteX3" fmla="*/ 373838 w 593609"/>
                <a:gd name="connsiteY3" fmla="*/ 1477802 h 1477802"/>
                <a:gd name="connsiteX4" fmla="*/ 0 w 593609"/>
                <a:gd name="connsiteY4" fmla="*/ 1477802 h 1477802"/>
                <a:gd name="connsiteX5" fmla="*/ 0 w 593609"/>
                <a:gd name="connsiteY5" fmla="*/ 0 h 147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609" h="1477802">
                  <a:moveTo>
                    <a:pt x="0" y="0"/>
                  </a:moveTo>
                  <a:lnTo>
                    <a:pt x="373838" y="0"/>
                  </a:lnTo>
                  <a:lnTo>
                    <a:pt x="593609" y="747613"/>
                  </a:lnTo>
                  <a:lnTo>
                    <a:pt x="373838" y="1477802"/>
                  </a:lnTo>
                  <a:lnTo>
                    <a:pt x="0" y="14778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F6B"/>
            </a:solidFill>
            <a:ln w="12700">
              <a:solidFill>
                <a:srgbClr val="EE7F6B"/>
              </a:solidFill>
              <a:miter lim="800000"/>
              <a:headEnd/>
              <a:tailEnd/>
            </a:ln>
          </p:spPr>
          <p:txBody>
            <a:bodyPr vert="eaVert" lIns="52153" tIns="52153" rIns="52153" bIns="52153">
              <a:noAutofit/>
            </a:bodyPr>
            <a:lstStyle/>
            <a:p>
              <a:pPr defTabSz="1042988" eaLnBrk="0" hangingPunct="0">
                <a:spcAft>
                  <a:spcPts val="400"/>
                </a:spcAft>
                <a:buClrTx/>
                <a:buSzTx/>
                <a:buFontTx/>
                <a:buNone/>
              </a:pPr>
              <a:r>
                <a:rPr lang="en-GB" sz="1200" b="1" i="1" dirty="0">
                  <a:solidFill>
                    <a:schemeClr val="bg2"/>
                  </a:solidFill>
                  <a:latin typeface="Georgia" pitchFamily="18" charset="0"/>
                  <a:cs typeface="Arial" pitchFamily="34" charset="0"/>
                </a:rPr>
                <a:t>CRM Dataset</a:t>
              </a:r>
            </a:p>
          </p:txBody>
        </p:sp>
        <p:sp>
          <p:nvSpPr>
            <p:cNvPr id="43" name="Freeform 4">
              <a:extLst>
                <a:ext uri="{FF2B5EF4-FFF2-40B4-BE49-F238E27FC236}">
                  <a16:creationId xmlns:a16="http://schemas.microsoft.com/office/drawing/2014/main" id="{C8136E5D-B754-4C63-9807-44BDADBAC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789" y="5258600"/>
              <a:ext cx="1530000" cy="1439279"/>
            </a:xfrm>
            <a:custGeom>
              <a:avLst/>
              <a:gdLst>
                <a:gd name="T0" fmla="*/ 2147483647 w 1590"/>
                <a:gd name="T1" fmla="*/ 0 h 1901"/>
                <a:gd name="T2" fmla="*/ 2147483647 w 1590"/>
                <a:gd name="T3" fmla="*/ 2147483647 h 1901"/>
                <a:gd name="T4" fmla="*/ 2147483647 w 1590"/>
                <a:gd name="T5" fmla="*/ 0 h 1901"/>
                <a:gd name="T6" fmla="*/ 2147483647 w 1590"/>
                <a:gd name="T7" fmla="*/ 2147483647 h 1901"/>
                <a:gd name="T8" fmla="*/ 0 w 1590"/>
                <a:gd name="T9" fmla="*/ 2147483647 h 1901"/>
                <a:gd name="T10" fmla="*/ 2147483647 w 1590"/>
                <a:gd name="T11" fmla="*/ 2147483647 h 1901"/>
                <a:gd name="T12" fmla="*/ 2147483647 w 1590"/>
                <a:gd name="T13" fmla="*/ 2147483647 h 1901"/>
                <a:gd name="T14" fmla="*/ 2147483647 w 1590"/>
                <a:gd name="T15" fmla="*/ 2147483647 h 1901"/>
                <a:gd name="T16" fmla="*/ 2147483647 w 1590"/>
                <a:gd name="T17" fmla="*/ 0 h 19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90"/>
                <a:gd name="T28" fmla="*/ 0 h 1901"/>
                <a:gd name="T29" fmla="*/ 1590 w 1590"/>
                <a:gd name="T30" fmla="*/ 1901 h 1901"/>
                <a:gd name="connsiteX0" fmla="*/ 25 w 9994"/>
                <a:gd name="connsiteY0" fmla="*/ 0 h 9995"/>
                <a:gd name="connsiteX1" fmla="*/ 5013 w 9994"/>
                <a:gd name="connsiteY1" fmla="*/ 1273 h 9995"/>
                <a:gd name="connsiteX2" fmla="*/ 9994 w 9994"/>
                <a:gd name="connsiteY2" fmla="*/ 0 h 9995"/>
                <a:gd name="connsiteX3" fmla="*/ 9994 w 9994"/>
                <a:gd name="connsiteY3" fmla="*/ 9995 h 9995"/>
                <a:gd name="connsiteX4" fmla="*/ 0 w 9994"/>
                <a:gd name="connsiteY4" fmla="*/ 9995 h 9995"/>
                <a:gd name="connsiteX5" fmla="*/ 151 w 9994"/>
                <a:gd name="connsiteY5" fmla="*/ 9995 h 9995"/>
                <a:gd name="connsiteX6" fmla="*/ 50 w 9994"/>
                <a:gd name="connsiteY6" fmla="*/ 9995 h 9995"/>
                <a:gd name="connsiteX7" fmla="*/ 25 w 9994"/>
                <a:gd name="connsiteY7" fmla="*/ 9995 h 9995"/>
                <a:gd name="connsiteX8" fmla="*/ 25 w 9994"/>
                <a:gd name="connsiteY8" fmla="*/ 0 h 9995"/>
                <a:gd name="connsiteX0" fmla="*/ 25 w 10000"/>
                <a:gd name="connsiteY0" fmla="*/ 0 h 10000"/>
                <a:gd name="connsiteX1" fmla="*/ 5075 w 10000"/>
                <a:gd name="connsiteY1" fmla="*/ 1516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151 w 10000"/>
                <a:gd name="connsiteY5" fmla="*/ 10000 h 10000"/>
                <a:gd name="connsiteX6" fmla="*/ 50 w 10000"/>
                <a:gd name="connsiteY6" fmla="*/ 10000 h 10000"/>
                <a:gd name="connsiteX7" fmla="*/ 25 w 10000"/>
                <a:gd name="connsiteY7" fmla="*/ 10000 h 10000"/>
                <a:gd name="connsiteX8" fmla="*/ 25 w 10000"/>
                <a:gd name="connsiteY8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25" y="0"/>
                  </a:moveTo>
                  <a:lnTo>
                    <a:pt x="5075" y="1516"/>
                  </a:ln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151" y="10000"/>
                  </a:lnTo>
                  <a:lnTo>
                    <a:pt x="50" y="10000"/>
                  </a:lnTo>
                  <a:lnTo>
                    <a:pt x="25" y="10000"/>
                  </a:lnTo>
                  <a:lnTo>
                    <a:pt x="25" y="0"/>
                  </a:lnTo>
                </a:path>
              </a:pathLst>
            </a:custGeom>
            <a:noFill/>
            <a:ln w="12700" cap="rnd">
              <a:solidFill>
                <a:srgbClr val="EE7F6B"/>
              </a:solidFill>
              <a:round/>
              <a:headEnd/>
              <a:tailEnd/>
            </a:ln>
          </p:spPr>
          <p:txBody>
            <a:bodyPr lIns="52153" tIns="52153" rIns="52153" bIns="52153">
              <a:noAutofit/>
            </a:bodyPr>
            <a:lstStyle/>
            <a:p>
              <a:pPr defTabSz="1042988">
                <a:spcAft>
                  <a:spcPts val="400"/>
                </a:spcAft>
                <a:buClrTx/>
                <a:buSzTx/>
                <a:buFontTx/>
                <a:buNone/>
              </a:pPr>
              <a:endParaRPr lang="en-GB" sz="1200" dirty="0">
                <a:solidFill>
                  <a:schemeClr val="bg1"/>
                </a:solidFill>
                <a:latin typeface="Georgia" pitchFamily="18" charset="0"/>
                <a:cs typeface="Arial" pitchFamily="34" charset="0"/>
              </a:endParaRPr>
            </a:p>
          </p:txBody>
        </p:sp>
        <p:sp>
          <p:nvSpPr>
            <p:cNvPr id="44" name="Rectangle 11">
              <a:extLst>
                <a:ext uri="{FF2B5EF4-FFF2-40B4-BE49-F238E27FC236}">
                  <a16:creationId xmlns:a16="http://schemas.microsoft.com/office/drawing/2014/main" id="{0649A4B4-CA37-42B4-B1A3-1DFF81591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783" y="5544599"/>
              <a:ext cx="1313729" cy="9802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marL="184150" indent="-184150" defTabSz="995363">
                <a:spcAft>
                  <a:spcPts val="400"/>
                </a:spcAft>
                <a:buFont typeface="EYInterstate" pitchFamily="2" charset="0"/>
                <a:buNone/>
              </a:pPr>
              <a:endParaRPr lang="en-US" sz="12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  <a:cs typeface="Arial" pitchFamily="34" charset="0"/>
              </a:endParaRPr>
            </a:p>
            <a:p>
              <a:pPr marL="171450" lvl="1" indent="-171450" defTabSz="995363" eaLnBrk="0" hangingPunct="0">
                <a:spcAft>
                  <a:spcPts val="400"/>
                </a:spcAft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Observations: </a:t>
              </a:r>
              <a:r>
                <a:rPr lang="en-US" sz="1200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4148</a:t>
              </a:r>
            </a:p>
            <a:p>
              <a:pPr marL="171450" lvl="1" indent="-171450" defTabSz="995363" eaLnBrk="0" hangingPunct="0">
                <a:spcAft>
                  <a:spcPts val="400"/>
                </a:spcAft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Variables: </a:t>
              </a:r>
              <a:r>
                <a:rPr lang="en-US" sz="1200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20</a:t>
              </a:r>
            </a:p>
            <a:p>
              <a:pPr marL="171450" lvl="1" indent="-171450" defTabSz="995363" eaLnBrk="0" hangingPunct="0">
                <a:spcAft>
                  <a:spcPts val="400"/>
                </a:spcAft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Key</a:t>
              </a:r>
              <a:r>
                <a:rPr lang="en-US" sz="1200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: ID_CRM</a:t>
              </a:r>
            </a:p>
          </p:txBody>
        </p:sp>
      </p:grpSp>
      <p:grpSp>
        <p:nvGrpSpPr>
          <p:cNvPr id="45" name="Group 16">
            <a:extLst>
              <a:ext uri="{FF2B5EF4-FFF2-40B4-BE49-F238E27FC236}">
                <a16:creationId xmlns:a16="http://schemas.microsoft.com/office/drawing/2014/main" id="{666C8A07-0ED0-47D8-88EC-0BF50DBF5920}"/>
              </a:ext>
            </a:extLst>
          </p:cNvPr>
          <p:cNvGrpSpPr/>
          <p:nvPr/>
        </p:nvGrpSpPr>
        <p:grpSpPr>
          <a:xfrm>
            <a:off x="6730865" y="4693549"/>
            <a:ext cx="2240073" cy="1872091"/>
            <a:chOff x="3758505" y="4825789"/>
            <a:chExt cx="1530000" cy="1872091"/>
          </a:xfrm>
        </p:grpSpPr>
        <p:sp>
          <p:nvSpPr>
            <p:cNvPr id="46" name="AutoShape 3">
              <a:extLst>
                <a:ext uri="{FF2B5EF4-FFF2-40B4-BE49-F238E27FC236}">
                  <a16:creationId xmlns:a16="http://schemas.microsoft.com/office/drawing/2014/main" id="{1896CC67-5A37-475B-9533-7BEF47FF05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4226630" y="4357665"/>
              <a:ext cx="593609" cy="1529858"/>
            </a:xfrm>
            <a:custGeom>
              <a:avLst/>
              <a:gdLst>
                <a:gd name="connsiteX0" fmla="*/ 0 w 541355"/>
                <a:gd name="connsiteY0" fmla="*/ 0 h 1477802"/>
                <a:gd name="connsiteX1" fmla="*/ 373838 w 541355"/>
                <a:gd name="connsiteY1" fmla="*/ 0 h 1477802"/>
                <a:gd name="connsiteX2" fmla="*/ 541355 w 541355"/>
                <a:gd name="connsiteY2" fmla="*/ 738901 h 1477802"/>
                <a:gd name="connsiteX3" fmla="*/ 373838 w 541355"/>
                <a:gd name="connsiteY3" fmla="*/ 1477802 h 1477802"/>
                <a:gd name="connsiteX4" fmla="*/ 0 w 541355"/>
                <a:gd name="connsiteY4" fmla="*/ 1477802 h 1477802"/>
                <a:gd name="connsiteX5" fmla="*/ 0 w 541355"/>
                <a:gd name="connsiteY5" fmla="*/ 0 h 1477802"/>
                <a:gd name="connsiteX0" fmla="*/ 0 w 593609"/>
                <a:gd name="connsiteY0" fmla="*/ 0 h 1477802"/>
                <a:gd name="connsiteX1" fmla="*/ 373838 w 593609"/>
                <a:gd name="connsiteY1" fmla="*/ 0 h 1477802"/>
                <a:gd name="connsiteX2" fmla="*/ 593609 w 593609"/>
                <a:gd name="connsiteY2" fmla="*/ 747613 h 1477802"/>
                <a:gd name="connsiteX3" fmla="*/ 373838 w 593609"/>
                <a:gd name="connsiteY3" fmla="*/ 1477802 h 1477802"/>
                <a:gd name="connsiteX4" fmla="*/ 0 w 593609"/>
                <a:gd name="connsiteY4" fmla="*/ 1477802 h 1477802"/>
                <a:gd name="connsiteX5" fmla="*/ 0 w 593609"/>
                <a:gd name="connsiteY5" fmla="*/ 0 h 147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609" h="1477802">
                  <a:moveTo>
                    <a:pt x="0" y="0"/>
                  </a:moveTo>
                  <a:lnTo>
                    <a:pt x="373838" y="0"/>
                  </a:lnTo>
                  <a:lnTo>
                    <a:pt x="593609" y="747613"/>
                  </a:lnTo>
                  <a:lnTo>
                    <a:pt x="373838" y="1477802"/>
                  </a:lnTo>
                  <a:lnTo>
                    <a:pt x="0" y="14778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vert="eaVert" lIns="52153" tIns="52153" rIns="52153" bIns="52153">
              <a:noAutofit/>
            </a:bodyPr>
            <a:lstStyle/>
            <a:p>
              <a:pPr defTabSz="1042988" eaLnBrk="0" hangingPunct="0">
                <a:spcAft>
                  <a:spcPts val="400"/>
                </a:spcAft>
                <a:buClrTx/>
                <a:buSzTx/>
                <a:buFontTx/>
                <a:buNone/>
              </a:pPr>
              <a:r>
                <a:rPr lang="en-GB" sz="1200" b="1" i="1" dirty="0">
                  <a:solidFill>
                    <a:schemeClr val="bg2"/>
                  </a:solidFill>
                  <a:latin typeface="Georgia" pitchFamily="18" charset="0"/>
                  <a:cs typeface="Arial" pitchFamily="34" charset="0"/>
                </a:rPr>
                <a:t>Finance Dataset</a:t>
              </a:r>
            </a:p>
          </p:txBody>
        </p:sp>
        <p:sp>
          <p:nvSpPr>
            <p:cNvPr id="47" name="Freeform 4">
              <a:extLst>
                <a:ext uri="{FF2B5EF4-FFF2-40B4-BE49-F238E27FC236}">
                  <a16:creationId xmlns:a16="http://schemas.microsoft.com/office/drawing/2014/main" id="{CC09F354-1A54-4BE9-A8B0-2262FA150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8505" y="5258601"/>
              <a:ext cx="1530000" cy="1439279"/>
            </a:xfrm>
            <a:custGeom>
              <a:avLst/>
              <a:gdLst>
                <a:gd name="T0" fmla="*/ 2147483647 w 1590"/>
                <a:gd name="T1" fmla="*/ 0 h 1901"/>
                <a:gd name="T2" fmla="*/ 2147483647 w 1590"/>
                <a:gd name="T3" fmla="*/ 2147483647 h 1901"/>
                <a:gd name="T4" fmla="*/ 2147483647 w 1590"/>
                <a:gd name="T5" fmla="*/ 0 h 1901"/>
                <a:gd name="T6" fmla="*/ 2147483647 w 1590"/>
                <a:gd name="T7" fmla="*/ 2147483647 h 1901"/>
                <a:gd name="T8" fmla="*/ 0 w 1590"/>
                <a:gd name="T9" fmla="*/ 2147483647 h 1901"/>
                <a:gd name="T10" fmla="*/ 2147483647 w 1590"/>
                <a:gd name="T11" fmla="*/ 2147483647 h 1901"/>
                <a:gd name="T12" fmla="*/ 2147483647 w 1590"/>
                <a:gd name="T13" fmla="*/ 2147483647 h 1901"/>
                <a:gd name="T14" fmla="*/ 2147483647 w 1590"/>
                <a:gd name="T15" fmla="*/ 2147483647 h 1901"/>
                <a:gd name="T16" fmla="*/ 2147483647 w 1590"/>
                <a:gd name="T17" fmla="*/ 0 h 19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90"/>
                <a:gd name="T28" fmla="*/ 0 h 1901"/>
                <a:gd name="T29" fmla="*/ 1590 w 1590"/>
                <a:gd name="T30" fmla="*/ 1901 h 1901"/>
                <a:gd name="connsiteX0" fmla="*/ 25 w 9994"/>
                <a:gd name="connsiteY0" fmla="*/ 0 h 9995"/>
                <a:gd name="connsiteX1" fmla="*/ 5013 w 9994"/>
                <a:gd name="connsiteY1" fmla="*/ 1273 h 9995"/>
                <a:gd name="connsiteX2" fmla="*/ 9994 w 9994"/>
                <a:gd name="connsiteY2" fmla="*/ 0 h 9995"/>
                <a:gd name="connsiteX3" fmla="*/ 9994 w 9994"/>
                <a:gd name="connsiteY3" fmla="*/ 9995 h 9995"/>
                <a:gd name="connsiteX4" fmla="*/ 0 w 9994"/>
                <a:gd name="connsiteY4" fmla="*/ 9995 h 9995"/>
                <a:gd name="connsiteX5" fmla="*/ 151 w 9994"/>
                <a:gd name="connsiteY5" fmla="*/ 9995 h 9995"/>
                <a:gd name="connsiteX6" fmla="*/ 50 w 9994"/>
                <a:gd name="connsiteY6" fmla="*/ 9995 h 9995"/>
                <a:gd name="connsiteX7" fmla="*/ 25 w 9994"/>
                <a:gd name="connsiteY7" fmla="*/ 9995 h 9995"/>
                <a:gd name="connsiteX8" fmla="*/ 25 w 9994"/>
                <a:gd name="connsiteY8" fmla="*/ 0 h 9995"/>
                <a:gd name="connsiteX0" fmla="*/ 25 w 10000"/>
                <a:gd name="connsiteY0" fmla="*/ 0 h 10000"/>
                <a:gd name="connsiteX1" fmla="*/ 5075 w 10000"/>
                <a:gd name="connsiteY1" fmla="*/ 1516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151 w 10000"/>
                <a:gd name="connsiteY5" fmla="*/ 10000 h 10000"/>
                <a:gd name="connsiteX6" fmla="*/ 50 w 10000"/>
                <a:gd name="connsiteY6" fmla="*/ 10000 h 10000"/>
                <a:gd name="connsiteX7" fmla="*/ 25 w 10000"/>
                <a:gd name="connsiteY7" fmla="*/ 10000 h 10000"/>
                <a:gd name="connsiteX8" fmla="*/ 25 w 10000"/>
                <a:gd name="connsiteY8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25" y="0"/>
                  </a:moveTo>
                  <a:lnTo>
                    <a:pt x="5075" y="1516"/>
                  </a:ln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151" y="10000"/>
                  </a:lnTo>
                  <a:lnTo>
                    <a:pt x="50" y="10000"/>
                  </a:lnTo>
                  <a:lnTo>
                    <a:pt x="25" y="10000"/>
                  </a:lnTo>
                  <a:lnTo>
                    <a:pt x="25" y="0"/>
                  </a:lnTo>
                </a:path>
              </a:pathLst>
            </a:custGeom>
            <a:noFill/>
            <a:ln w="12700" cap="rnd">
              <a:solidFill>
                <a:schemeClr val="accent4"/>
              </a:solidFill>
              <a:round/>
              <a:headEnd/>
              <a:tailEnd/>
            </a:ln>
          </p:spPr>
          <p:txBody>
            <a:bodyPr lIns="52153" tIns="52153" rIns="52153" bIns="52153">
              <a:noAutofit/>
            </a:bodyPr>
            <a:lstStyle/>
            <a:p>
              <a:pPr defTabSz="1042988">
                <a:spcAft>
                  <a:spcPts val="400"/>
                </a:spcAft>
                <a:buClrTx/>
                <a:buSzTx/>
                <a:buFontTx/>
                <a:buNone/>
              </a:pPr>
              <a:endParaRPr lang="en-GB" sz="1200" dirty="0">
                <a:solidFill>
                  <a:schemeClr val="bg1"/>
                </a:solidFill>
                <a:latin typeface="Georgia" pitchFamily="18" charset="0"/>
                <a:cs typeface="Arial" pitchFamily="34" charset="0"/>
              </a:endParaRPr>
            </a:p>
          </p:txBody>
        </p:sp>
        <p:sp>
          <p:nvSpPr>
            <p:cNvPr id="48" name="Rectangle 11">
              <a:extLst>
                <a:ext uri="{FF2B5EF4-FFF2-40B4-BE49-F238E27FC236}">
                  <a16:creationId xmlns:a16="http://schemas.microsoft.com/office/drawing/2014/main" id="{0D1E30C1-551D-4D31-B5BF-C275917D8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7499" y="5544600"/>
              <a:ext cx="1313729" cy="9802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marL="184150" indent="-184150" defTabSz="995363">
                <a:spcAft>
                  <a:spcPts val="400"/>
                </a:spcAft>
                <a:buFont typeface="EYInterstate" pitchFamily="2" charset="0"/>
                <a:buNone/>
              </a:pPr>
              <a:endParaRPr lang="en-US" sz="1200" b="1" dirty="0">
                <a:solidFill>
                  <a:schemeClr val="accent4"/>
                </a:solidFill>
                <a:latin typeface="Georgia" pitchFamily="18" charset="0"/>
                <a:cs typeface="Arial" pitchFamily="34" charset="0"/>
              </a:endParaRPr>
            </a:p>
            <a:p>
              <a:pPr marL="171450" lvl="1" indent="-171450" defTabSz="995363" eaLnBrk="0" hangingPunct="0">
                <a:spcAft>
                  <a:spcPts val="400"/>
                </a:spcAft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Observations: </a:t>
              </a:r>
              <a:r>
                <a:rPr lang="en-US" sz="1200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4151</a:t>
              </a:r>
            </a:p>
            <a:p>
              <a:pPr marL="171450" lvl="1" indent="-171450" defTabSz="995363" eaLnBrk="0" hangingPunct="0">
                <a:spcAft>
                  <a:spcPts val="400"/>
                </a:spcAft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Variables: </a:t>
              </a:r>
              <a:r>
                <a:rPr lang="en-US" sz="1200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12</a:t>
              </a:r>
            </a:p>
            <a:p>
              <a:pPr marL="171450" lvl="1" indent="-171450" defTabSz="995363" eaLnBrk="0" hangingPunct="0">
                <a:spcAft>
                  <a:spcPts val="400"/>
                </a:spcAft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Key</a:t>
              </a:r>
              <a:r>
                <a:rPr lang="en-US" sz="1200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: ID_FINANCE</a:t>
              </a:r>
            </a:p>
          </p:txBody>
        </p:sp>
      </p:grpSp>
      <p:grpSp>
        <p:nvGrpSpPr>
          <p:cNvPr id="49" name="Group 67">
            <a:extLst>
              <a:ext uri="{FF2B5EF4-FFF2-40B4-BE49-F238E27FC236}">
                <a16:creationId xmlns:a16="http://schemas.microsoft.com/office/drawing/2014/main" id="{288416CF-1D2F-4133-B659-8F0D964B7BAA}"/>
              </a:ext>
            </a:extLst>
          </p:cNvPr>
          <p:cNvGrpSpPr/>
          <p:nvPr/>
        </p:nvGrpSpPr>
        <p:grpSpPr>
          <a:xfrm>
            <a:off x="9691804" y="4693549"/>
            <a:ext cx="2240073" cy="1872091"/>
            <a:chOff x="5354219" y="4825788"/>
            <a:chExt cx="1530000" cy="1872091"/>
          </a:xfrm>
        </p:grpSpPr>
        <p:sp>
          <p:nvSpPr>
            <p:cNvPr id="50" name="AutoShape 3">
              <a:extLst>
                <a:ext uri="{FF2B5EF4-FFF2-40B4-BE49-F238E27FC236}">
                  <a16:creationId xmlns:a16="http://schemas.microsoft.com/office/drawing/2014/main" id="{FEC1F4CD-CA60-4CA9-A560-D25BD321A5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5822344" y="4357664"/>
              <a:ext cx="593609" cy="1529858"/>
            </a:xfrm>
            <a:custGeom>
              <a:avLst/>
              <a:gdLst>
                <a:gd name="connsiteX0" fmla="*/ 0 w 541355"/>
                <a:gd name="connsiteY0" fmla="*/ 0 h 1477802"/>
                <a:gd name="connsiteX1" fmla="*/ 373838 w 541355"/>
                <a:gd name="connsiteY1" fmla="*/ 0 h 1477802"/>
                <a:gd name="connsiteX2" fmla="*/ 541355 w 541355"/>
                <a:gd name="connsiteY2" fmla="*/ 738901 h 1477802"/>
                <a:gd name="connsiteX3" fmla="*/ 373838 w 541355"/>
                <a:gd name="connsiteY3" fmla="*/ 1477802 h 1477802"/>
                <a:gd name="connsiteX4" fmla="*/ 0 w 541355"/>
                <a:gd name="connsiteY4" fmla="*/ 1477802 h 1477802"/>
                <a:gd name="connsiteX5" fmla="*/ 0 w 541355"/>
                <a:gd name="connsiteY5" fmla="*/ 0 h 1477802"/>
                <a:gd name="connsiteX0" fmla="*/ 0 w 593609"/>
                <a:gd name="connsiteY0" fmla="*/ 0 h 1477802"/>
                <a:gd name="connsiteX1" fmla="*/ 373838 w 593609"/>
                <a:gd name="connsiteY1" fmla="*/ 0 h 1477802"/>
                <a:gd name="connsiteX2" fmla="*/ 593609 w 593609"/>
                <a:gd name="connsiteY2" fmla="*/ 747613 h 1477802"/>
                <a:gd name="connsiteX3" fmla="*/ 373838 w 593609"/>
                <a:gd name="connsiteY3" fmla="*/ 1477802 h 1477802"/>
                <a:gd name="connsiteX4" fmla="*/ 0 w 593609"/>
                <a:gd name="connsiteY4" fmla="*/ 1477802 h 1477802"/>
                <a:gd name="connsiteX5" fmla="*/ 0 w 593609"/>
                <a:gd name="connsiteY5" fmla="*/ 0 h 147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609" h="1477802">
                  <a:moveTo>
                    <a:pt x="0" y="0"/>
                  </a:moveTo>
                  <a:lnTo>
                    <a:pt x="373838" y="0"/>
                  </a:lnTo>
                  <a:lnTo>
                    <a:pt x="593609" y="747613"/>
                  </a:lnTo>
                  <a:lnTo>
                    <a:pt x="373838" y="1477802"/>
                  </a:lnTo>
                  <a:lnTo>
                    <a:pt x="0" y="14778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8C00"/>
            </a:solidFill>
            <a:ln w="12700">
              <a:solidFill>
                <a:srgbClr val="EB8C00"/>
              </a:solidFill>
              <a:miter lim="800000"/>
              <a:headEnd/>
              <a:tailEnd/>
            </a:ln>
          </p:spPr>
          <p:txBody>
            <a:bodyPr vert="eaVert" lIns="52153" tIns="52153" rIns="52153" bIns="52153">
              <a:noAutofit/>
            </a:bodyPr>
            <a:lstStyle/>
            <a:p>
              <a:pPr defTabSz="1042988" eaLnBrk="0" hangingPunct="0">
                <a:spcAft>
                  <a:spcPts val="400"/>
                </a:spcAft>
                <a:buClrTx/>
                <a:buSzTx/>
                <a:buFontTx/>
                <a:buNone/>
              </a:pPr>
              <a:r>
                <a:rPr lang="en-GB" sz="1200" b="1" dirty="0">
                  <a:solidFill>
                    <a:schemeClr val="bg2"/>
                  </a:solidFill>
                  <a:latin typeface="Georgia" pitchFamily="18" charset="0"/>
                  <a:cs typeface="Arial" pitchFamily="34" charset="0"/>
                </a:rPr>
                <a:t>Twitter Dataset</a:t>
              </a:r>
              <a:endParaRPr lang="en-GB" sz="1200" b="1" i="1" dirty="0">
                <a:solidFill>
                  <a:schemeClr val="bg2"/>
                </a:solidFill>
                <a:latin typeface="Georgia" pitchFamily="18" charset="0"/>
                <a:cs typeface="Arial" pitchFamily="34" charset="0"/>
              </a:endParaRPr>
            </a:p>
          </p:txBody>
        </p:sp>
        <p:sp>
          <p:nvSpPr>
            <p:cNvPr id="51" name="Freeform 4">
              <a:extLst>
                <a:ext uri="{FF2B5EF4-FFF2-40B4-BE49-F238E27FC236}">
                  <a16:creationId xmlns:a16="http://schemas.microsoft.com/office/drawing/2014/main" id="{E76908A1-C01E-42CC-B78D-0E3376146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219" y="5258600"/>
              <a:ext cx="1530000" cy="1439279"/>
            </a:xfrm>
            <a:custGeom>
              <a:avLst/>
              <a:gdLst>
                <a:gd name="T0" fmla="*/ 2147483647 w 1590"/>
                <a:gd name="T1" fmla="*/ 0 h 1901"/>
                <a:gd name="T2" fmla="*/ 2147483647 w 1590"/>
                <a:gd name="T3" fmla="*/ 2147483647 h 1901"/>
                <a:gd name="T4" fmla="*/ 2147483647 w 1590"/>
                <a:gd name="T5" fmla="*/ 0 h 1901"/>
                <a:gd name="T6" fmla="*/ 2147483647 w 1590"/>
                <a:gd name="T7" fmla="*/ 2147483647 h 1901"/>
                <a:gd name="T8" fmla="*/ 0 w 1590"/>
                <a:gd name="T9" fmla="*/ 2147483647 h 1901"/>
                <a:gd name="T10" fmla="*/ 2147483647 w 1590"/>
                <a:gd name="T11" fmla="*/ 2147483647 h 1901"/>
                <a:gd name="T12" fmla="*/ 2147483647 w 1590"/>
                <a:gd name="T13" fmla="*/ 2147483647 h 1901"/>
                <a:gd name="T14" fmla="*/ 2147483647 w 1590"/>
                <a:gd name="T15" fmla="*/ 2147483647 h 1901"/>
                <a:gd name="T16" fmla="*/ 2147483647 w 1590"/>
                <a:gd name="T17" fmla="*/ 0 h 19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90"/>
                <a:gd name="T28" fmla="*/ 0 h 1901"/>
                <a:gd name="T29" fmla="*/ 1590 w 1590"/>
                <a:gd name="T30" fmla="*/ 1901 h 1901"/>
                <a:gd name="connsiteX0" fmla="*/ 25 w 9994"/>
                <a:gd name="connsiteY0" fmla="*/ 0 h 9995"/>
                <a:gd name="connsiteX1" fmla="*/ 5013 w 9994"/>
                <a:gd name="connsiteY1" fmla="*/ 1273 h 9995"/>
                <a:gd name="connsiteX2" fmla="*/ 9994 w 9994"/>
                <a:gd name="connsiteY2" fmla="*/ 0 h 9995"/>
                <a:gd name="connsiteX3" fmla="*/ 9994 w 9994"/>
                <a:gd name="connsiteY3" fmla="*/ 9995 h 9995"/>
                <a:gd name="connsiteX4" fmla="*/ 0 w 9994"/>
                <a:gd name="connsiteY4" fmla="*/ 9995 h 9995"/>
                <a:gd name="connsiteX5" fmla="*/ 151 w 9994"/>
                <a:gd name="connsiteY5" fmla="*/ 9995 h 9995"/>
                <a:gd name="connsiteX6" fmla="*/ 50 w 9994"/>
                <a:gd name="connsiteY6" fmla="*/ 9995 h 9995"/>
                <a:gd name="connsiteX7" fmla="*/ 25 w 9994"/>
                <a:gd name="connsiteY7" fmla="*/ 9995 h 9995"/>
                <a:gd name="connsiteX8" fmla="*/ 25 w 9994"/>
                <a:gd name="connsiteY8" fmla="*/ 0 h 9995"/>
                <a:gd name="connsiteX0" fmla="*/ 25 w 10000"/>
                <a:gd name="connsiteY0" fmla="*/ 0 h 10000"/>
                <a:gd name="connsiteX1" fmla="*/ 5075 w 10000"/>
                <a:gd name="connsiteY1" fmla="*/ 1516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151 w 10000"/>
                <a:gd name="connsiteY5" fmla="*/ 10000 h 10000"/>
                <a:gd name="connsiteX6" fmla="*/ 50 w 10000"/>
                <a:gd name="connsiteY6" fmla="*/ 10000 h 10000"/>
                <a:gd name="connsiteX7" fmla="*/ 25 w 10000"/>
                <a:gd name="connsiteY7" fmla="*/ 10000 h 10000"/>
                <a:gd name="connsiteX8" fmla="*/ 25 w 10000"/>
                <a:gd name="connsiteY8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25" y="0"/>
                  </a:moveTo>
                  <a:lnTo>
                    <a:pt x="5075" y="1516"/>
                  </a:ln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151" y="10000"/>
                  </a:lnTo>
                  <a:lnTo>
                    <a:pt x="50" y="10000"/>
                  </a:lnTo>
                  <a:lnTo>
                    <a:pt x="25" y="10000"/>
                  </a:lnTo>
                  <a:lnTo>
                    <a:pt x="25" y="0"/>
                  </a:lnTo>
                </a:path>
              </a:pathLst>
            </a:custGeom>
            <a:noFill/>
            <a:ln w="12700" cap="rnd">
              <a:solidFill>
                <a:srgbClr val="EB8C00"/>
              </a:solidFill>
              <a:round/>
              <a:headEnd/>
              <a:tailEnd/>
            </a:ln>
          </p:spPr>
          <p:txBody>
            <a:bodyPr lIns="52153" tIns="52153" rIns="52153" bIns="52153">
              <a:noAutofit/>
            </a:bodyPr>
            <a:lstStyle/>
            <a:p>
              <a:pPr defTabSz="1042988">
                <a:spcAft>
                  <a:spcPts val="400"/>
                </a:spcAft>
                <a:buClrTx/>
                <a:buSzTx/>
                <a:buFontTx/>
                <a:buNone/>
              </a:pPr>
              <a:endParaRPr lang="en-GB" sz="1200" dirty="0">
                <a:solidFill>
                  <a:schemeClr val="bg1"/>
                </a:solidFill>
                <a:latin typeface="Georgia" pitchFamily="18" charset="0"/>
                <a:cs typeface="Arial" pitchFamily="34" charset="0"/>
              </a:endParaRPr>
            </a:p>
          </p:txBody>
        </p:sp>
        <p:sp>
          <p:nvSpPr>
            <p:cNvPr id="52" name="Rectangle 11">
              <a:extLst>
                <a:ext uri="{FF2B5EF4-FFF2-40B4-BE49-F238E27FC236}">
                  <a16:creationId xmlns:a16="http://schemas.microsoft.com/office/drawing/2014/main" id="{EF97DE6C-18CD-4BE2-AC73-5EA2A0FCA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213" y="5544599"/>
              <a:ext cx="1313729" cy="9802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marL="184150" indent="-184150" defTabSz="995363">
                <a:spcAft>
                  <a:spcPts val="400"/>
                </a:spcAft>
                <a:buFont typeface="EYInterstate" pitchFamily="2" charset="0"/>
                <a:buNone/>
              </a:pPr>
              <a:endParaRPr lang="en-US" sz="1200" b="1" dirty="0">
                <a:solidFill>
                  <a:srgbClr val="EB8C00"/>
                </a:solidFill>
                <a:latin typeface="Georgia" pitchFamily="18" charset="0"/>
                <a:cs typeface="Arial" pitchFamily="34" charset="0"/>
              </a:endParaRPr>
            </a:p>
            <a:p>
              <a:pPr marL="171450" lvl="1" indent="-171450" defTabSz="995363" eaLnBrk="0" hangingPunct="0">
                <a:spcAft>
                  <a:spcPts val="400"/>
                </a:spcAft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Observations: </a:t>
              </a:r>
              <a:r>
                <a:rPr lang="en-US" sz="1200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12706</a:t>
              </a:r>
            </a:p>
            <a:p>
              <a:pPr marL="171450" lvl="1" indent="-171450" defTabSz="995363" eaLnBrk="0" hangingPunct="0">
                <a:spcAft>
                  <a:spcPts val="400"/>
                </a:spcAft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Variables:</a:t>
              </a:r>
              <a:r>
                <a:rPr lang="en-US" sz="1200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 2</a:t>
              </a:r>
            </a:p>
            <a:p>
              <a:pPr marL="171450" lvl="1" indent="-171450" defTabSz="995363" eaLnBrk="0" hangingPunct="0">
                <a:spcAft>
                  <a:spcPts val="400"/>
                </a:spcAft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Key</a:t>
              </a:r>
              <a:r>
                <a:rPr lang="en-US" sz="1200" kern="0" dirty="0">
                  <a:solidFill>
                    <a:srgbClr val="000000"/>
                  </a:solidFill>
                  <a:latin typeface="Georgia" pitchFamily="18" charset="0"/>
                  <a:cs typeface="Arial" pitchFamily="34" charset="0"/>
                </a:rPr>
                <a:t>: ID_SALES</a:t>
              </a:r>
            </a:p>
          </p:txBody>
        </p:sp>
      </p:grpSp>
      <p:sp>
        <p:nvSpPr>
          <p:cNvPr id="62" name="Rectangle 56">
            <a:extLst>
              <a:ext uri="{FF2B5EF4-FFF2-40B4-BE49-F238E27FC236}">
                <a16:creationId xmlns:a16="http://schemas.microsoft.com/office/drawing/2014/main" id="{5C909655-9C05-4B50-A783-425E23360F7C}"/>
              </a:ext>
            </a:extLst>
          </p:cNvPr>
          <p:cNvSpPr/>
          <p:nvPr/>
        </p:nvSpPr>
        <p:spPr>
          <a:xfrm>
            <a:off x="654203" y="1401412"/>
            <a:ext cx="8978234" cy="104773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7663" marR="0" lvl="1" indent="-171450" defTabSz="913626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  <a:cs typeface="+mn-cs"/>
            </a:endParaRPr>
          </a:p>
          <a:p>
            <a:pPr marL="347663" marR="0" lvl="1" indent="-171450" defTabSz="913626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63" name="Rectangle 57">
            <a:extLst>
              <a:ext uri="{FF2B5EF4-FFF2-40B4-BE49-F238E27FC236}">
                <a16:creationId xmlns:a16="http://schemas.microsoft.com/office/drawing/2014/main" id="{93EF62E4-E31B-4560-BD49-A9650225BBA6}"/>
              </a:ext>
            </a:extLst>
          </p:cNvPr>
          <p:cNvSpPr>
            <a:spLocks noChangeAspect="1"/>
          </p:cNvSpPr>
          <p:nvPr/>
        </p:nvSpPr>
        <p:spPr>
          <a:xfrm>
            <a:off x="999440" y="1267602"/>
            <a:ext cx="829360" cy="507831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0" marR="0" lvl="0" indent="0" algn="ctr" defTabSz="913626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Regular"/>
              </a:rPr>
              <a:t>Highlights</a:t>
            </a:r>
          </a:p>
          <a:p>
            <a:pPr marL="0" marR="0" lvl="0" indent="0" defTabSz="913626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</a:endParaRPr>
          </a:p>
        </p:txBody>
      </p:sp>
      <p:sp>
        <p:nvSpPr>
          <p:cNvPr id="64" name="TextBox 58">
            <a:extLst>
              <a:ext uri="{FF2B5EF4-FFF2-40B4-BE49-F238E27FC236}">
                <a16:creationId xmlns:a16="http://schemas.microsoft.com/office/drawing/2014/main" id="{A3D4412F-7743-4F17-A4BF-B3766019D6F8}"/>
              </a:ext>
            </a:extLst>
          </p:cNvPr>
          <p:cNvSpPr txBox="1"/>
          <p:nvPr/>
        </p:nvSpPr>
        <p:spPr>
          <a:xfrm>
            <a:off x="753617" y="1518450"/>
            <a:ext cx="8878819" cy="8874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2" indent="-285750">
              <a:lnSpc>
                <a:spcPts val="1100"/>
              </a:lnSpc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The document outlines the main phases, prerequisites in order to reach the target solution for </a:t>
            </a:r>
            <a:r>
              <a:rPr lang="en-GB" sz="1000" b="1" dirty="0">
                <a:latin typeface="Arial" panose="020B0604020202020204" pitchFamily="34" charset="0"/>
                <a:cs typeface="Arial" panose="020B0604020202020204" pitchFamily="34" charset="0"/>
              </a:rPr>
              <a:t>“Customer Retention prediction on a travel Agency”</a:t>
            </a:r>
          </a:p>
          <a:p>
            <a:pPr marL="285750" lvl="2" indent="-285750">
              <a:lnSpc>
                <a:spcPts val="1100"/>
              </a:lnSpc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1000" b="1" dirty="0">
                <a:latin typeface="Arial" panose="020B0604020202020204" pitchFamily="34" charset="0"/>
                <a:cs typeface="Arial" panose="020B0604020202020204" pitchFamily="34" charset="0"/>
              </a:rPr>
              <a:t>unique primary Key 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has been defined and we analysed each dataset (Sales, CRM, Finance and Twitter)</a:t>
            </a:r>
          </a:p>
          <a:p>
            <a:pPr marL="285750" lvl="2" indent="-285750">
              <a:lnSpc>
                <a:spcPts val="1100"/>
              </a:lnSpc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Variables can be divided into 3 different types : </a:t>
            </a:r>
            <a:r>
              <a:rPr lang="en-GB" sz="1000" b="1" dirty="0">
                <a:latin typeface="Arial" panose="020B0604020202020204" pitchFamily="34" charset="0"/>
                <a:cs typeface="Arial" panose="020B0604020202020204" pitchFamily="34" charset="0"/>
              </a:rPr>
              <a:t>Numeric, Categorical, Date</a:t>
            </a:r>
          </a:p>
          <a:p>
            <a:pPr marL="285750" lvl="2" indent="-285750">
              <a:lnSpc>
                <a:spcPts val="1100"/>
              </a:lnSpc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Using different  custom </a:t>
            </a:r>
            <a:r>
              <a:rPr lang="en-GB" sz="1000" b="1" dirty="0">
                <a:latin typeface="Arial" panose="020B0604020202020204" pitchFamily="34" charset="0"/>
                <a:cs typeface="Arial" panose="020B0604020202020204" pitchFamily="34" charset="0"/>
              </a:rPr>
              <a:t>functions (</a:t>
            </a:r>
            <a:r>
              <a:rPr lang="en-GB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PropFunc</a:t>
            </a:r>
            <a:r>
              <a:rPr lang="en-GB" sz="1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PlotFreq</a:t>
            </a:r>
            <a:r>
              <a:rPr lang="en-GB" sz="1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SmartGrouper</a:t>
            </a:r>
            <a:r>
              <a:rPr lang="en-GB" sz="1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GetSeason</a:t>
            </a:r>
            <a:r>
              <a:rPr lang="en-GB" sz="10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the analysis has been performed for all Datasets</a:t>
            </a:r>
            <a:endParaRPr lang="en-GB" sz="1000" dirty="0">
              <a:latin typeface="Arial Regular"/>
              <a:cs typeface="Arial" panose="020B0604020202020204" pitchFamily="34" charset="0"/>
            </a:endParaRPr>
          </a:p>
          <a:p>
            <a:pPr marL="171450" indent="-171450" defTabSz="913626">
              <a:lnSpc>
                <a:spcPts val="1100"/>
              </a:lnSpc>
              <a:spcBef>
                <a:spcPts val="1200"/>
              </a:spcBef>
              <a:buClr>
                <a:srgbClr val="C00000"/>
              </a:buClr>
              <a:buFont typeface="Wingdings 3" panose="05040102010807070707" pitchFamily="18" charset="2"/>
              <a:buChar char="}"/>
            </a:pPr>
            <a:endParaRPr lang="en-US" sz="1000" dirty="0">
              <a:solidFill>
                <a:prstClr val="black"/>
              </a:solidFill>
              <a:latin typeface="Arial Regular"/>
            </a:endParaRPr>
          </a:p>
          <a:p>
            <a:pPr marL="171450" indent="-171450" defTabSz="913626">
              <a:lnSpc>
                <a:spcPts val="1100"/>
              </a:lnSpc>
              <a:spcBef>
                <a:spcPts val="1200"/>
              </a:spcBef>
              <a:buClr>
                <a:srgbClr val="C00000"/>
              </a:buClr>
              <a:buFont typeface="Wingdings 3" panose="05040102010807070707" pitchFamily="18" charset="2"/>
              <a:buChar char="}"/>
            </a:pPr>
            <a:endParaRPr lang="en-GB" sz="1000" i="1" dirty="0">
              <a:solidFill>
                <a:prstClr val="black"/>
              </a:solidFill>
              <a:latin typeface="Arial Regular"/>
            </a:endParaRPr>
          </a:p>
        </p:txBody>
      </p:sp>
      <p:sp>
        <p:nvSpPr>
          <p:cNvPr id="65" name="Rectangle 59">
            <a:extLst>
              <a:ext uri="{FF2B5EF4-FFF2-40B4-BE49-F238E27FC236}">
                <a16:creationId xmlns:a16="http://schemas.microsoft.com/office/drawing/2014/main" id="{D2D416CE-E055-48C2-B73F-5FB0A045E6B5}"/>
              </a:ext>
            </a:extLst>
          </p:cNvPr>
          <p:cNvSpPr/>
          <p:nvPr/>
        </p:nvSpPr>
        <p:spPr>
          <a:xfrm>
            <a:off x="730099" y="1413735"/>
            <a:ext cx="311166" cy="8528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69" name="Rectangle 59">
            <a:extLst>
              <a:ext uri="{FF2B5EF4-FFF2-40B4-BE49-F238E27FC236}">
                <a16:creationId xmlns:a16="http://schemas.microsoft.com/office/drawing/2014/main" id="{DF0788FC-4587-493A-A648-27AA68BE2B41}"/>
              </a:ext>
            </a:extLst>
          </p:cNvPr>
          <p:cNvSpPr/>
          <p:nvPr/>
        </p:nvSpPr>
        <p:spPr>
          <a:xfrm>
            <a:off x="758674" y="1239890"/>
            <a:ext cx="290490" cy="26221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70" name="Freeform 40">
            <a:extLst>
              <a:ext uri="{FF2B5EF4-FFF2-40B4-BE49-F238E27FC236}">
                <a16:creationId xmlns:a16="http://schemas.microsoft.com/office/drawing/2014/main" id="{73B0DC50-2EC1-443C-8710-A6F1CF25F706}"/>
              </a:ext>
            </a:extLst>
          </p:cNvPr>
          <p:cNvSpPr>
            <a:spLocks noEditPoints="1"/>
          </p:cNvSpPr>
          <p:nvPr/>
        </p:nvSpPr>
        <p:spPr bwMode="auto">
          <a:xfrm>
            <a:off x="758674" y="1236868"/>
            <a:ext cx="290490" cy="236584"/>
          </a:xfrm>
          <a:custGeom>
            <a:avLst/>
            <a:gdLst/>
            <a:ahLst/>
            <a:cxnLst>
              <a:cxn ang="0">
                <a:pos x="48" y="28"/>
              </a:cxn>
              <a:cxn ang="0">
                <a:pos x="50" y="29"/>
              </a:cxn>
              <a:cxn ang="0">
                <a:pos x="48" y="30"/>
              </a:cxn>
              <a:cxn ang="0">
                <a:pos x="47" y="33"/>
              </a:cxn>
              <a:cxn ang="0">
                <a:pos x="46" y="30"/>
              </a:cxn>
              <a:cxn ang="0">
                <a:pos x="44" y="29"/>
              </a:cxn>
              <a:cxn ang="0">
                <a:pos x="46" y="28"/>
              </a:cxn>
              <a:cxn ang="0">
                <a:pos x="47" y="24"/>
              </a:cxn>
              <a:cxn ang="0">
                <a:pos x="48" y="28"/>
              </a:cxn>
              <a:cxn ang="0">
                <a:pos x="52" y="20"/>
              </a:cxn>
              <a:cxn ang="0">
                <a:pos x="51" y="21"/>
              </a:cxn>
              <a:cxn ang="0">
                <a:pos x="32" y="23"/>
              </a:cxn>
              <a:cxn ang="0">
                <a:pos x="38" y="31"/>
              </a:cxn>
              <a:cxn ang="0">
                <a:pos x="38" y="31"/>
              </a:cxn>
              <a:cxn ang="0">
                <a:pos x="37" y="32"/>
              </a:cxn>
              <a:cxn ang="0">
                <a:pos x="29" y="26"/>
              </a:cxn>
              <a:cxn ang="0">
                <a:pos x="26" y="49"/>
              </a:cxn>
              <a:cxn ang="0">
                <a:pos x="26" y="50"/>
              </a:cxn>
              <a:cxn ang="0">
                <a:pos x="26" y="50"/>
              </a:cxn>
              <a:cxn ang="0">
                <a:pos x="25" y="49"/>
              </a:cxn>
              <a:cxn ang="0">
                <a:pos x="23" y="26"/>
              </a:cxn>
              <a:cxn ang="0">
                <a:pos x="14" y="33"/>
              </a:cxn>
              <a:cxn ang="0">
                <a:pos x="13" y="33"/>
              </a:cxn>
              <a:cxn ang="0">
                <a:pos x="13" y="32"/>
              </a:cxn>
              <a:cxn ang="0">
                <a:pos x="20" y="22"/>
              </a:cxn>
              <a:cxn ang="0">
                <a:pos x="1" y="21"/>
              </a:cxn>
              <a:cxn ang="0">
                <a:pos x="0" y="20"/>
              </a:cxn>
              <a:cxn ang="0">
                <a:pos x="1" y="19"/>
              </a:cxn>
              <a:cxn ang="0">
                <a:pos x="20" y="18"/>
              </a:cxn>
              <a:cxn ang="0">
                <a:pos x="15" y="10"/>
              </a:cxn>
              <a:cxn ang="0">
                <a:pos x="15" y="9"/>
              </a:cxn>
              <a:cxn ang="0">
                <a:pos x="16" y="9"/>
              </a:cxn>
              <a:cxn ang="0">
                <a:pos x="23" y="14"/>
              </a:cxn>
              <a:cxn ang="0">
                <a:pos x="25" y="0"/>
              </a:cxn>
              <a:cxn ang="0">
                <a:pos x="26" y="0"/>
              </a:cxn>
              <a:cxn ang="0">
                <a:pos x="26" y="0"/>
              </a:cxn>
              <a:cxn ang="0">
                <a:pos x="26" y="0"/>
              </a:cxn>
              <a:cxn ang="0">
                <a:pos x="29" y="15"/>
              </a:cxn>
              <a:cxn ang="0">
                <a:pos x="38" y="7"/>
              </a:cxn>
              <a:cxn ang="0">
                <a:pos x="39" y="7"/>
              </a:cxn>
              <a:cxn ang="0">
                <a:pos x="39" y="8"/>
              </a:cxn>
              <a:cxn ang="0">
                <a:pos x="32" y="18"/>
              </a:cxn>
              <a:cxn ang="0">
                <a:pos x="51" y="19"/>
              </a:cxn>
              <a:cxn ang="0">
                <a:pos x="52" y="20"/>
              </a:cxn>
              <a:cxn ang="0">
                <a:pos x="43" y="36"/>
              </a:cxn>
              <a:cxn ang="0">
                <a:pos x="46" y="37"/>
              </a:cxn>
              <a:cxn ang="0">
                <a:pos x="43" y="38"/>
              </a:cxn>
              <a:cxn ang="0">
                <a:pos x="42" y="42"/>
              </a:cxn>
              <a:cxn ang="0">
                <a:pos x="41" y="38"/>
              </a:cxn>
              <a:cxn ang="0">
                <a:pos x="39" y="37"/>
              </a:cxn>
              <a:cxn ang="0">
                <a:pos x="41" y="36"/>
              </a:cxn>
              <a:cxn ang="0">
                <a:pos x="42" y="32"/>
              </a:cxn>
              <a:cxn ang="0">
                <a:pos x="43" y="36"/>
              </a:cxn>
              <a:cxn ang="0">
                <a:pos x="16" y="42"/>
              </a:cxn>
              <a:cxn ang="0">
                <a:pos x="19" y="43"/>
              </a:cxn>
              <a:cxn ang="0">
                <a:pos x="16" y="44"/>
              </a:cxn>
              <a:cxn ang="0">
                <a:pos x="15" y="48"/>
              </a:cxn>
              <a:cxn ang="0">
                <a:pos x="15" y="44"/>
              </a:cxn>
              <a:cxn ang="0">
                <a:pos x="12" y="43"/>
              </a:cxn>
              <a:cxn ang="0">
                <a:pos x="15" y="42"/>
              </a:cxn>
              <a:cxn ang="0">
                <a:pos x="15" y="38"/>
              </a:cxn>
              <a:cxn ang="0">
                <a:pos x="16" y="42"/>
              </a:cxn>
            </a:cxnLst>
            <a:rect l="0" t="0" r="r" b="b"/>
            <a:pathLst>
              <a:path w="52" h="50">
                <a:moveTo>
                  <a:pt x="48" y="28"/>
                </a:moveTo>
                <a:cubicBezTo>
                  <a:pt x="50" y="29"/>
                  <a:pt x="50" y="29"/>
                  <a:pt x="50" y="29"/>
                </a:cubicBezTo>
                <a:cubicBezTo>
                  <a:pt x="48" y="30"/>
                  <a:pt x="48" y="30"/>
                  <a:pt x="48" y="30"/>
                </a:cubicBezTo>
                <a:cubicBezTo>
                  <a:pt x="47" y="33"/>
                  <a:pt x="47" y="33"/>
                  <a:pt x="47" y="33"/>
                </a:cubicBezTo>
                <a:cubicBezTo>
                  <a:pt x="46" y="30"/>
                  <a:pt x="46" y="30"/>
                  <a:pt x="46" y="30"/>
                </a:cubicBezTo>
                <a:cubicBezTo>
                  <a:pt x="44" y="29"/>
                  <a:pt x="44" y="29"/>
                  <a:pt x="44" y="29"/>
                </a:cubicBezTo>
                <a:cubicBezTo>
                  <a:pt x="46" y="28"/>
                  <a:pt x="46" y="28"/>
                  <a:pt x="46" y="28"/>
                </a:cubicBezTo>
                <a:cubicBezTo>
                  <a:pt x="47" y="24"/>
                  <a:pt x="47" y="24"/>
                  <a:pt x="47" y="24"/>
                </a:cubicBezTo>
                <a:lnTo>
                  <a:pt x="48" y="28"/>
                </a:lnTo>
                <a:close/>
                <a:moveTo>
                  <a:pt x="52" y="20"/>
                </a:moveTo>
                <a:cubicBezTo>
                  <a:pt x="52" y="20"/>
                  <a:pt x="51" y="21"/>
                  <a:pt x="51" y="21"/>
                </a:cubicBezTo>
                <a:cubicBezTo>
                  <a:pt x="32" y="23"/>
                  <a:pt x="32" y="23"/>
                  <a:pt x="32" y="23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7" y="32"/>
                  <a:pt x="37" y="32"/>
                  <a:pt x="37" y="32"/>
                </a:cubicBezTo>
                <a:cubicBezTo>
                  <a:pt x="29" y="26"/>
                  <a:pt x="29" y="26"/>
                  <a:pt x="29" y="26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50"/>
                  <a:pt x="26" y="50"/>
                </a:cubicBezTo>
                <a:cubicBezTo>
                  <a:pt x="26" y="50"/>
                  <a:pt x="26" y="50"/>
                  <a:pt x="26" y="50"/>
                </a:cubicBezTo>
                <a:cubicBezTo>
                  <a:pt x="25" y="50"/>
                  <a:pt x="25" y="49"/>
                  <a:pt x="25" y="49"/>
                </a:cubicBezTo>
                <a:cubicBezTo>
                  <a:pt x="23" y="26"/>
                  <a:pt x="23" y="26"/>
                  <a:pt x="23" y="26"/>
                </a:cubicBezTo>
                <a:cubicBezTo>
                  <a:pt x="14" y="33"/>
                  <a:pt x="14" y="33"/>
                  <a:pt x="14" y="33"/>
                </a:cubicBezTo>
                <a:cubicBezTo>
                  <a:pt x="13" y="33"/>
                  <a:pt x="13" y="33"/>
                  <a:pt x="13" y="33"/>
                </a:cubicBezTo>
                <a:cubicBezTo>
                  <a:pt x="13" y="33"/>
                  <a:pt x="13" y="32"/>
                  <a:pt x="13" y="32"/>
                </a:cubicBezTo>
                <a:cubicBezTo>
                  <a:pt x="20" y="22"/>
                  <a:pt x="20" y="22"/>
                  <a:pt x="20" y="22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1"/>
                  <a:pt x="0" y="20"/>
                  <a:pt x="0" y="20"/>
                </a:cubicBezTo>
                <a:cubicBezTo>
                  <a:pt x="0" y="20"/>
                  <a:pt x="0" y="19"/>
                  <a:pt x="1" y="19"/>
                </a:cubicBezTo>
                <a:cubicBezTo>
                  <a:pt x="20" y="18"/>
                  <a:pt x="20" y="18"/>
                  <a:pt x="20" y="18"/>
                </a:cubicBezTo>
                <a:cubicBezTo>
                  <a:pt x="15" y="10"/>
                  <a:pt x="15" y="10"/>
                  <a:pt x="15" y="10"/>
                </a:cubicBezTo>
                <a:cubicBezTo>
                  <a:pt x="15" y="10"/>
                  <a:pt x="15" y="9"/>
                  <a:pt x="15" y="9"/>
                </a:cubicBezTo>
                <a:cubicBezTo>
                  <a:pt x="15" y="9"/>
                  <a:pt x="15" y="9"/>
                  <a:pt x="16" y="9"/>
                </a:cubicBezTo>
                <a:cubicBezTo>
                  <a:pt x="23" y="14"/>
                  <a:pt x="23" y="14"/>
                  <a:pt x="23" y="14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0"/>
                  <a:pt x="25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9" y="15"/>
                  <a:pt x="29" y="15"/>
                  <a:pt x="29" y="15"/>
                </a:cubicBezTo>
                <a:cubicBezTo>
                  <a:pt x="38" y="7"/>
                  <a:pt x="38" y="7"/>
                  <a:pt x="38" y="7"/>
                </a:cubicBezTo>
                <a:cubicBezTo>
                  <a:pt x="38" y="7"/>
                  <a:pt x="39" y="7"/>
                  <a:pt x="39" y="7"/>
                </a:cubicBezTo>
                <a:cubicBezTo>
                  <a:pt x="39" y="7"/>
                  <a:pt x="39" y="8"/>
                  <a:pt x="39" y="8"/>
                </a:cubicBezTo>
                <a:cubicBezTo>
                  <a:pt x="32" y="18"/>
                  <a:pt x="32" y="18"/>
                  <a:pt x="32" y="18"/>
                </a:cubicBezTo>
                <a:cubicBezTo>
                  <a:pt x="51" y="19"/>
                  <a:pt x="51" y="19"/>
                  <a:pt x="51" y="19"/>
                </a:cubicBezTo>
                <a:cubicBezTo>
                  <a:pt x="51" y="19"/>
                  <a:pt x="52" y="20"/>
                  <a:pt x="52" y="20"/>
                </a:cubicBezTo>
                <a:close/>
                <a:moveTo>
                  <a:pt x="43" y="36"/>
                </a:moveTo>
                <a:cubicBezTo>
                  <a:pt x="46" y="37"/>
                  <a:pt x="46" y="37"/>
                  <a:pt x="46" y="37"/>
                </a:cubicBezTo>
                <a:cubicBezTo>
                  <a:pt x="43" y="38"/>
                  <a:pt x="43" y="38"/>
                  <a:pt x="43" y="3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38"/>
                  <a:pt x="41" y="38"/>
                  <a:pt x="41" y="38"/>
                </a:cubicBezTo>
                <a:cubicBezTo>
                  <a:pt x="39" y="37"/>
                  <a:pt x="39" y="37"/>
                  <a:pt x="39" y="37"/>
                </a:cubicBezTo>
                <a:cubicBezTo>
                  <a:pt x="41" y="36"/>
                  <a:pt x="41" y="36"/>
                  <a:pt x="41" y="36"/>
                </a:cubicBezTo>
                <a:cubicBezTo>
                  <a:pt x="42" y="32"/>
                  <a:pt x="42" y="32"/>
                  <a:pt x="42" y="32"/>
                </a:cubicBezTo>
                <a:lnTo>
                  <a:pt x="43" y="36"/>
                </a:lnTo>
                <a:close/>
                <a:moveTo>
                  <a:pt x="16" y="42"/>
                </a:moveTo>
                <a:cubicBezTo>
                  <a:pt x="19" y="43"/>
                  <a:pt x="19" y="43"/>
                  <a:pt x="19" y="43"/>
                </a:cubicBezTo>
                <a:cubicBezTo>
                  <a:pt x="16" y="44"/>
                  <a:pt x="16" y="44"/>
                  <a:pt x="16" y="44"/>
                </a:cubicBezTo>
                <a:cubicBezTo>
                  <a:pt x="15" y="48"/>
                  <a:pt x="15" y="48"/>
                  <a:pt x="15" y="48"/>
                </a:cubicBezTo>
                <a:cubicBezTo>
                  <a:pt x="15" y="44"/>
                  <a:pt x="15" y="44"/>
                  <a:pt x="15" y="44"/>
                </a:cubicBezTo>
                <a:cubicBezTo>
                  <a:pt x="12" y="43"/>
                  <a:pt x="12" y="43"/>
                  <a:pt x="12" y="43"/>
                </a:cubicBezTo>
                <a:cubicBezTo>
                  <a:pt x="15" y="42"/>
                  <a:pt x="15" y="42"/>
                  <a:pt x="15" y="42"/>
                </a:cubicBezTo>
                <a:cubicBezTo>
                  <a:pt x="15" y="38"/>
                  <a:pt x="15" y="38"/>
                  <a:pt x="15" y="38"/>
                </a:cubicBezTo>
                <a:lnTo>
                  <a:pt x="16" y="42"/>
                </a:lnTo>
                <a:close/>
              </a:path>
            </a:pathLst>
          </a:custGeom>
          <a:solidFill>
            <a:srgbClr val="BD20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</a:endParaRPr>
          </a:p>
        </p:txBody>
      </p:sp>
      <p:sp>
        <p:nvSpPr>
          <p:cNvPr id="53" name="Rectangle 149">
            <a:extLst>
              <a:ext uri="{FF2B5EF4-FFF2-40B4-BE49-F238E27FC236}">
                <a16:creationId xmlns:a16="http://schemas.microsoft.com/office/drawing/2014/main" id="{53AE638D-8F11-4DF9-B92A-31ED2BD434E4}"/>
              </a:ext>
            </a:extLst>
          </p:cNvPr>
          <p:cNvSpPr/>
          <p:nvPr/>
        </p:nvSpPr>
        <p:spPr>
          <a:xfrm>
            <a:off x="0" y="2570226"/>
            <a:ext cx="216000" cy="182452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39034BA-3EAE-4473-BDA5-EF4F15365AB1}"/>
              </a:ext>
            </a:extLst>
          </p:cNvPr>
          <p:cNvSpPr txBox="1"/>
          <p:nvPr/>
        </p:nvSpPr>
        <p:spPr>
          <a:xfrm>
            <a:off x="-141706" y="2560888"/>
            <a:ext cx="492443" cy="147127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54" name="Rettangolo arrotondato 26">
            <a:extLst>
              <a:ext uri="{FF2B5EF4-FFF2-40B4-BE49-F238E27FC236}">
                <a16:creationId xmlns:a16="http://schemas.microsoft.com/office/drawing/2014/main" id="{74141788-9619-4190-8FB2-EB4A3E41524C}"/>
              </a:ext>
            </a:extLst>
          </p:cNvPr>
          <p:cNvSpPr/>
          <p:nvPr/>
        </p:nvSpPr>
        <p:spPr>
          <a:xfrm>
            <a:off x="3276534" y="2700341"/>
            <a:ext cx="2534459" cy="2383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CRM: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 Information</a:t>
            </a:r>
          </a:p>
        </p:txBody>
      </p:sp>
      <p:sp>
        <p:nvSpPr>
          <p:cNvPr id="55" name="Rettangolo arrotondato 26">
            <a:extLst>
              <a:ext uri="{FF2B5EF4-FFF2-40B4-BE49-F238E27FC236}">
                <a16:creationId xmlns:a16="http://schemas.microsoft.com/office/drawing/2014/main" id="{2E5F7963-71C5-43FA-BC2F-C559902E59AD}"/>
              </a:ext>
            </a:extLst>
          </p:cNvPr>
          <p:cNvSpPr/>
          <p:nvPr/>
        </p:nvSpPr>
        <p:spPr>
          <a:xfrm>
            <a:off x="6583568" y="2657315"/>
            <a:ext cx="2534459" cy="4767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FINANCE: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 Information</a:t>
            </a:r>
          </a:p>
        </p:txBody>
      </p:sp>
      <p:sp>
        <p:nvSpPr>
          <p:cNvPr id="56" name="Rettangolo arrotondato 26">
            <a:extLst>
              <a:ext uri="{FF2B5EF4-FFF2-40B4-BE49-F238E27FC236}">
                <a16:creationId xmlns:a16="http://schemas.microsoft.com/office/drawing/2014/main" id="{2B0615AF-0451-4866-953B-487364EFDD41}"/>
              </a:ext>
            </a:extLst>
          </p:cNvPr>
          <p:cNvSpPr/>
          <p:nvPr/>
        </p:nvSpPr>
        <p:spPr>
          <a:xfrm>
            <a:off x="9544506" y="2692008"/>
            <a:ext cx="2534459" cy="4767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TWITTER: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Tweets of Customers</a:t>
            </a:r>
          </a:p>
        </p:txBody>
      </p:sp>
    </p:spTree>
    <p:extLst>
      <p:ext uri="{BB962C8B-B14F-4D97-AF65-F5344CB8AC3E}">
        <p14:creationId xmlns:p14="http://schemas.microsoft.com/office/powerpoint/2010/main" val="406698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4">
            <a:extLst>
              <a:ext uri="{FF2B5EF4-FFF2-40B4-BE49-F238E27FC236}">
                <a16:creationId xmlns:a16="http://schemas.microsoft.com/office/drawing/2014/main" id="{B09E3917-3D86-42FA-977E-6CF5A6B665F5}"/>
              </a:ext>
            </a:extLst>
          </p:cNvPr>
          <p:cNvSpPr txBox="1">
            <a:spLocks/>
          </p:cNvSpPr>
          <p:nvPr/>
        </p:nvSpPr>
        <p:spPr>
          <a:xfrm>
            <a:off x="710229" y="459218"/>
            <a:ext cx="7156586" cy="2997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031"/>
              </a:lnSpc>
              <a:spcBef>
                <a:spcPct val="0"/>
              </a:spcBef>
              <a:buNone/>
              <a:defRPr sz="1846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it-IT" sz="2000" b="1" dirty="0">
                <a:solidFill>
                  <a:srgbClr val="752127"/>
                </a:solidFill>
              </a:rPr>
              <a:t>Twitter Dataset 1/2</a:t>
            </a:r>
          </a:p>
        </p:txBody>
      </p:sp>
      <p:grpSp>
        <p:nvGrpSpPr>
          <p:cNvPr id="68" name="Group 22">
            <a:extLst>
              <a:ext uri="{FF2B5EF4-FFF2-40B4-BE49-F238E27FC236}">
                <a16:creationId xmlns:a16="http://schemas.microsoft.com/office/drawing/2014/main" id="{09B467C0-99D7-4DD4-B451-73512ED7C97E}"/>
              </a:ext>
            </a:extLst>
          </p:cNvPr>
          <p:cNvGrpSpPr/>
          <p:nvPr/>
        </p:nvGrpSpPr>
        <p:grpSpPr>
          <a:xfrm>
            <a:off x="44729" y="3403009"/>
            <a:ext cx="1739631" cy="1739631"/>
            <a:chOff x="240978" y="2909644"/>
            <a:chExt cx="2772457" cy="2772457"/>
          </a:xfrm>
        </p:grpSpPr>
        <p:pic>
          <p:nvPicPr>
            <p:cNvPr id="69" name="Picture 3" descr="C:\Users\r.ianiro\Downloads\magnification-lens.png">
              <a:extLst>
                <a:ext uri="{FF2B5EF4-FFF2-40B4-BE49-F238E27FC236}">
                  <a16:creationId xmlns:a16="http://schemas.microsoft.com/office/drawing/2014/main" id="{FC37ABE9-A12B-4F7D-B566-0C601A0D7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rgbClr val="BD2027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978" y="2909644"/>
              <a:ext cx="2772457" cy="277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Oval 121">
              <a:extLst>
                <a:ext uri="{FF2B5EF4-FFF2-40B4-BE49-F238E27FC236}">
                  <a16:creationId xmlns:a16="http://schemas.microsoft.com/office/drawing/2014/main" id="{75219D1E-239A-404D-8527-96F58CA29ACB}"/>
                </a:ext>
              </a:extLst>
            </p:cNvPr>
            <p:cNvSpPr/>
            <p:nvPr/>
          </p:nvSpPr>
          <p:spPr>
            <a:xfrm>
              <a:off x="1322493" y="3219379"/>
              <a:ext cx="1323353" cy="1323353"/>
            </a:xfrm>
            <a:prstGeom prst="ellipse">
              <a:avLst/>
            </a:prstGeom>
            <a:solidFill>
              <a:srgbClr val="BD2027"/>
            </a:solidFill>
            <a:ln w="38100" cap="flat" cmpd="sng" algn="ctr">
              <a:solidFill>
                <a:srgbClr val="BD2027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2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D2027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2" name="Rectangle 143">
            <a:extLst>
              <a:ext uri="{FF2B5EF4-FFF2-40B4-BE49-F238E27FC236}">
                <a16:creationId xmlns:a16="http://schemas.microsoft.com/office/drawing/2014/main" id="{99A2782E-FFBE-4FF1-A568-46289EF516AE}"/>
              </a:ext>
            </a:extLst>
          </p:cNvPr>
          <p:cNvSpPr/>
          <p:nvPr/>
        </p:nvSpPr>
        <p:spPr>
          <a:xfrm>
            <a:off x="3075508" y="2591096"/>
            <a:ext cx="6040984" cy="728685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>
            <a:outerShdw dist="25400" dir="13500000" algn="br" rotWithShape="0">
              <a:srgbClr val="BD2027">
                <a:alpha val="60000"/>
              </a:srgbClr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marL="0" marR="0" lvl="0" indent="177800" defTabSz="2730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3" name="Straight Connector 110">
            <a:extLst>
              <a:ext uri="{FF2B5EF4-FFF2-40B4-BE49-F238E27FC236}">
                <a16:creationId xmlns:a16="http://schemas.microsoft.com/office/drawing/2014/main" id="{6324A4C0-267E-456F-9C89-1381F25B8437}"/>
              </a:ext>
            </a:extLst>
          </p:cNvPr>
          <p:cNvCxnSpPr>
            <a:cxnSpLocks/>
          </p:cNvCxnSpPr>
          <p:nvPr/>
        </p:nvCxnSpPr>
        <p:spPr>
          <a:xfrm>
            <a:off x="2115205" y="3728348"/>
            <a:ext cx="1065812" cy="7778"/>
          </a:xfrm>
          <a:prstGeom prst="line">
            <a:avLst/>
          </a:prstGeom>
          <a:noFill/>
          <a:ln w="25400" cap="flat" cmpd="sng" algn="ctr">
            <a:solidFill>
              <a:srgbClr val="BD2027"/>
            </a:solidFill>
            <a:prstDash val="sys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5" name="Straight Connector 117">
            <a:extLst>
              <a:ext uri="{FF2B5EF4-FFF2-40B4-BE49-F238E27FC236}">
                <a16:creationId xmlns:a16="http://schemas.microsoft.com/office/drawing/2014/main" id="{B23B327C-A3FF-49A3-A901-5C5BE4720A64}"/>
              </a:ext>
            </a:extLst>
          </p:cNvPr>
          <p:cNvCxnSpPr>
            <a:cxnSpLocks/>
          </p:cNvCxnSpPr>
          <p:nvPr/>
        </p:nvCxnSpPr>
        <p:spPr>
          <a:xfrm>
            <a:off x="1918999" y="2890442"/>
            <a:ext cx="865147" cy="0"/>
          </a:xfrm>
          <a:prstGeom prst="line">
            <a:avLst/>
          </a:prstGeom>
          <a:noFill/>
          <a:ln w="25400" cap="flat" cmpd="sng" algn="ctr">
            <a:solidFill>
              <a:srgbClr val="BD2027"/>
            </a:solidFill>
            <a:prstDash val="sys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6" name="Straight Connector 118">
            <a:extLst>
              <a:ext uri="{FF2B5EF4-FFF2-40B4-BE49-F238E27FC236}">
                <a16:creationId xmlns:a16="http://schemas.microsoft.com/office/drawing/2014/main" id="{A8C4ED0C-B86C-4408-8DC9-51D1088EFBA1}"/>
              </a:ext>
            </a:extLst>
          </p:cNvPr>
          <p:cNvCxnSpPr>
            <a:cxnSpLocks/>
          </p:cNvCxnSpPr>
          <p:nvPr/>
        </p:nvCxnSpPr>
        <p:spPr>
          <a:xfrm flipV="1">
            <a:off x="1524898" y="2890442"/>
            <a:ext cx="355992" cy="520877"/>
          </a:xfrm>
          <a:prstGeom prst="line">
            <a:avLst/>
          </a:prstGeom>
          <a:noFill/>
          <a:ln w="25400" cap="flat" cmpd="sng" algn="ctr">
            <a:solidFill>
              <a:srgbClr val="BD2027"/>
            </a:solidFill>
            <a:prstDash val="sys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7" name="Straight Connector 119">
            <a:extLst>
              <a:ext uri="{FF2B5EF4-FFF2-40B4-BE49-F238E27FC236}">
                <a16:creationId xmlns:a16="http://schemas.microsoft.com/office/drawing/2014/main" id="{8845FF4E-5909-417A-9709-C54A878444EC}"/>
              </a:ext>
            </a:extLst>
          </p:cNvPr>
          <p:cNvCxnSpPr>
            <a:cxnSpLocks/>
          </p:cNvCxnSpPr>
          <p:nvPr/>
        </p:nvCxnSpPr>
        <p:spPr>
          <a:xfrm flipV="1">
            <a:off x="1700193" y="2081161"/>
            <a:ext cx="1045306" cy="7282"/>
          </a:xfrm>
          <a:prstGeom prst="line">
            <a:avLst/>
          </a:prstGeom>
          <a:noFill/>
          <a:ln w="25400" cap="flat" cmpd="sng" algn="ctr">
            <a:solidFill>
              <a:srgbClr val="BD2027"/>
            </a:solidFill>
            <a:prstDash val="sys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8" name="Straight Connector 120">
            <a:extLst>
              <a:ext uri="{FF2B5EF4-FFF2-40B4-BE49-F238E27FC236}">
                <a16:creationId xmlns:a16="http://schemas.microsoft.com/office/drawing/2014/main" id="{C7328853-2377-43D2-9085-5059D2F3938E}"/>
              </a:ext>
            </a:extLst>
          </p:cNvPr>
          <p:cNvCxnSpPr>
            <a:cxnSpLocks/>
          </p:cNvCxnSpPr>
          <p:nvPr/>
        </p:nvCxnSpPr>
        <p:spPr>
          <a:xfrm flipV="1">
            <a:off x="1079032" y="2088443"/>
            <a:ext cx="621161" cy="1273664"/>
          </a:xfrm>
          <a:prstGeom prst="line">
            <a:avLst/>
          </a:prstGeom>
          <a:noFill/>
          <a:ln w="25400" cap="flat" cmpd="sng" algn="ctr">
            <a:solidFill>
              <a:srgbClr val="BD2027"/>
            </a:solidFill>
            <a:prstDash val="sys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9" name="Oval 126">
            <a:extLst>
              <a:ext uri="{FF2B5EF4-FFF2-40B4-BE49-F238E27FC236}">
                <a16:creationId xmlns:a16="http://schemas.microsoft.com/office/drawing/2014/main" id="{31012D63-B9EF-4B00-9F5B-3690C136970B}"/>
              </a:ext>
            </a:extLst>
          </p:cNvPr>
          <p:cNvSpPr/>
          <p:nvPr/>
        </p:nvSpPr>
        <p:spPr>
          <a:xfrm>
            <a:off x="2800682" y="2676848"/>
            <a:ext cx="432000" cy="432000"/>
          </a:xfrm>
          <a:prstGeom prst="ellipse">
            <a:avLst/>
          </a:prstGeom>
          <a:solidFill>
            <a:srgbClr val="BD2027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egular"/>
                <a:cs typeface="Calibri" panose="020F0502020204030204" pitchFamily="34" charset="0"/>
              </a:rPr>
              <a:t>2.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val 133">
            <a:extLst>
              <a:ext uri="{FF2B5EF4-FFF2-40B4-BE49-F238E27FC236}">
                <a16:creationId xmlns:a16="http://schemas.microsoft.com/office/drawing/2014/main" id="{9C4A4FCD-F5B2-4135-81A2-50DE7E168DC5}"/>
              </a:ext>
            </a:extLst>
          </p:cNvPr>
          <p:cNvSpPr/>
          <p:nvPr/>
        </p:nvSpPr>
        <p:spPr>
          <a:xfrm>
            <a:off x="1020963" y="3362107"/>
            <a:ext cx="137595" cy="137595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C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134">
            <a:extLst>
              <a:ext uri="{FF2B5EF4-FFF2-40B4-BE49-F238E27FC236}">
                <a16:creationId xmlns:a16="http://schemas.microsoft.com/office/drawing/2014/main" id="{0440F4E9-241D-49ED-8FCE-24B374E4DCBE}"/>
              </a:ext>
            </a:extLst>
          </p:cNvPr>
          <p:cNvSpPr/>
          <p:nvPr/>
        </p:nvSpPr>
        <p:spPr>
          <a:xfrm>
            <a:off x="1379206" y="3431299"/>
            <a:ext cx="137595" cy="137595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C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Oval 135">
            <a:extLst>
              <a:ext uri="{FF2B5EF4-FFF2-40B4-BE49-F238E27FC236}">
                <a16:creationId xmlns:a16="http://schemas.microsoft.com/office/drawing/2014/main" id="{0997ADEA-15D5-4C31-9808-EC0944FCE610}"/>
              </a:ext>
            </a:extLst>
          </p:cNvPr>
          <p:cNvSpPr/>
          <p:nvPr/>
        </p:nvSpPr>
        <p:spPr>
          <a:xfrm>
            <a:off x="1636248" y="3825298"/>
            <a:ext cx="137595" cy="137595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C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ectangle 142">
            <a:extLst>
              <a:ext uri="{FF2B5EF4-FFF2-40B4-BE49-F238E27FC236}">
                <a16:creationId xmlns:a16="http://schemas.microsoft.com/office/drawing/2014/main" id="{940EE238-6F5E-4AB5-8D76-C7900E98FD89}"/>
              </a:ext>
            </a:extLst>
          </p:cNvPr>
          <p:cNvSpPr/>
          <p:nvPr/>
        </p:nvSpPr>
        <p:spPr>
          <a:xfrm>
            <a:off x="3076382" y="1794573"/>
            <a:ext cx="6040984" cy="728685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>
            <a:outerShdw dist="25400" dir="13500000" algn="br" rotWithShape="0">
              <a:srgbClr val="BD2027">
                <a:alpha val="60000"/>
              </a:srgbClr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marL="0" marR="0" lvl="0" indent="177800" defTabSz="2730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val 127">
            <a:extLst>
              <a:ext uri="{FF2B5EF4-FFF2-40B4-BE49-F238E27FC236}">
                <a16:creationId xmlns:a16="http://schemas.microsoft.com/office/drawing/2014/main" id="{AA64CC89-0036-46BE-A572-866699BFA3E1}"/>
              </a:ext>
            </a:extLst>
          </p:cNvPr>
          <p:cNvSpPr/>
          <p:nvPr/>
        </p:nvSpPr>
        <p:spPr>
          <a:xfrm>
            <a:off x="2800682" y="1865161"/>
            <a:ext cx="432000" cy="432000"/>
          </a:xfrm>
          <a:prstGeom prst="ellipse">
            <a:avLst/>
          </a:prstGeom>
          <a:solidFill>
            <a:srgbClr val="BD2027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egular"/>
                <a:cs typeface="Calibri" panose="020F0502020204030204" pitchFamily="34" charset="0"/>
              </a:rPr>
              <a:t>1.</a:t>
            </a:r>
          </a:p>
        </p:txBody>
      </p:sp>
      <p:sp>
        <p:nvSpPr>
          <p:cNvPr id="85" name="Pentagono 13">
            <a:extLst>
              <a:ext uri="{FF2B5EF4-FFF2-40B4-BE49-F238E27FC236}">
                <a16:creationId xmlns:a16="http://schemas.microsoft.com/office/drawing/2014/main" id="{D25714A1-43E3-4C54-B9D7-EB1DC373C357}"/>
              </a:ext>
            </a:extLst>
          </p:cNvPr>
          <p:cNvSpPr/>
          <p:nvPr/>
        </p:nvSpPr>
        <p:spPr bwMode="gray">
          <a:xfrm rot="10800000" flipH="1" flipV="1">
            <a:off x="3284524" y="2653041"/>
            <a:ext cx="5264468" cy="648956"/>
          </a:xfrm>
          <a:prstGeom prst="homePlate">
            <a:avLst>
              <a:gd name="adj" fmla="val 0"/>
            </a:avLst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0" rIns="0" anchor="ctr"/>
          <a:lstStyle/>
          <a:p>
            <a:pPr marL="88900" algn="just" defTabSz="914279">
              <a:spcBef>
                <a:spcPct val="20000"/>
              </a:spcBef>
              <a:defRPr/>
            </a:pPr>
            <a:r>
              <a:rPr lang="en-US" sz="1050" b="1" dirty="0">
                <a:solidFill>
                  <a:srgbClr val="BD20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 Stop Word and Cleaning Data: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Clean twitter dataset for removing English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and applying Tokenize text. Then, removing punctuations, special characters, numerical values, special description words</a:t>
            </a:r>
          </a:p>
        </p:txBody>
      </p:sp>
      <p:sp>
        <p:nvSpPr>
          <p:cNvPr id="86" name="Rectangle 144">
            <a:extLst>
              <a:ext uri="{FF2B5EF4-FFF2-40B4-BE49-F238E27FC236}">
                <a16:creationId xmlns:a16="http://schemas.microsoft.com/office/drawing/2014/main" id="{D787D715-E2A5-47C4-B734-B29C3330BB8A}"/>
              </a:ext>
            </a:extLst>
          </p:cNvPr>
          <p:cNvSpPr/>
          <p:nvPr/>
        </p:nvSpPr>
        <p:spPr>
          <a:xfrm>
            <a:off x="3076382" y="3375474"/>
            <a:ext cx="6040984" cy="881709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>
            <a:outerShdw dist="25400" dir="13500000" algn="br" rotWithShape="0">
              <a:srgbClr val="BD2027">
                <a:alpha val="60000"/>
              </a:srgbClr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marL="0" marR="0" lvl="0" indent="177800" defTabSz="2730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Pentagono 13">
            <a:extLst>
              <a:ext uri="{FF2B5EF4-FFF2-40B4-BE49-F238E27FC236}">
                <a16:creationId xmlns:a16="http://schemas.microsoft.com/office/drawing/2014/main" id="{AA757330-6E67-4773-AF18-DC6717600E14}"/>
              </a:ext>
            </a:extLst>
          </p:cNvPr>
          <p:cNvSpPr/>
          <p:nvPr/>
        </p:nvSpPr>
        <p:spPr bwMode="gray">
          <a:xfrm rot="10800000" flipH="1" flipV="1">
            <a:off x="3284525" y="3347534"/>
            <a:ext cx="5375882" cy="950137"/>
          </a:xfrm>
          <a:prstGeom prst="homePlate">
            <a:avLst>
              <a:gd name="adj" fmla="val 0"/>
            </a:avLst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0" rIns="0" anchor="ctr"/>
          <a:lstStyle/>
          <a:p>
            <a:pPr marL="88900" defTabSz="914279">
              <a:spcBef>
                <a:spcPct val="20000"/>
              </a:spcBef>
              <a:defRPr/>
            </a:pPr>
            <a:r>
              <a:rPr lang="en-US" sz="1050" b="1" dirty="0">
                <a:solidFill>
                  <a:srgbClr val="BD20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Lemmatization of nouns and verbs (LSA): </a:t>
            </a:r>
            <a:r>
              <a:rPr lang="it-IT" sz="1050" dirty="0" err="1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it-IT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50" dirty="0" err="1">
                <a:latin typeface="Arial" panose="020B0604020202020204" pitchFamily="34" charset="0"/>
                <a:cs typeface="Arial" panose="020B0604020202020204" pitchFamily="34" charset="0"/>
              </a:rPr>
              <a:t>Normalization</a:t>
            </a:r>
            <a:r>
              <a:rPr lang="it-IT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50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50" dirty="0" err="1">
                <a:latin typeface="Arial" panose="020B0604020202020204" pitchFamily="34" charset="0"/>
                <a:cs typeface="Arial" panose="020B0604020202020204" pitchFamily="34" charset="0"/>
              </a:rPr>
              <a:t>Lemmatizer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Pentagono 13">
            <a:extLst>
              <a:ext uri="{FF2B5EF4-FFF2-40B4-BE49-F238E27FC236}">
                <a16:creationId xmlns:a16="http://schemas.microsoft.com/office/drawing/2014/main" id="{D129CFDE-A52C-408A-B177-4AC4FF5CA903}"/>
              </a:ext>
            </a:extLst>
          </p:cNvPr>
          <p:cNvSpPr/>
          <p:nvPr/>
        </p:nvSpPr>
        <p:spPr bwMode="gray">
          <a:xfrm rot="10800000" flipH="1" flipV="1">
            <a:off x="3284524" y="1834437"/>
            <a:ext cx="5264468" cy="648956"/>
          </a:xfrm>
          <a:prstGeom prst="homePlate">
            <a:avLst>
              <a:gd name="adj" fmla="val 0"/>
            </a:avLst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0" rIns="0" anchor="ctr"/>
          <a:lstStyle/>
          <a:p>
            <a:pPr marL="85725" defTabSz="914279" eaLnBrk="0" hangingPunct="0"/>
            <a:r>
              <a:rPr lang="en-US" sz="1050" b="1" dirty="0">
                <a:solidFill>
                  <a:srgbClr val="BD20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Data :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Preliminary analysis on the dataset</a:t>
            </a:r>
          </a:p>
        </p:txBody>
      </p:sp>
      <p:sp>
        <p:nvSpPr>
          <p:cNvPr id="89" name="Oval 126">
            <a:extLst>
              <a:ext uri="{FF2B5EF4-FFF2-40B4-BE49-F238E27FC236}">
                <a16:creationId xmlns:a16="http://schemas.microsoft.com/office/drawing/2014/main" id="{4D192088-D776-4F24-A889-A1720A3AD1BA}"/>
              </a:ext>
            </a:extLst>
          </p:cNvPr>
          <p:cNvSpPr/>
          <p:nvPr/>
        </p:nvSpPr>
        <p:spPr>
          <a:xfrm>
            <a:off x="2784146" y="3512348"/>
            <a:ext cx="432000" cy="432000"/>
          </a:xfrm>
          <a:prstGeom prst="ellipse">
            <a:avLst/>
          </a:prstGeom>
          <a:solidFill>
            <a:srgbClr val="BD2027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egular"/>
                <a:cs typeface="Calibri" panose="020F0502020204030204" pitchFamily="34" charset="0"/>
              </a:rPr>
              <a:t>3.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0" name="Immagine 89">
            <a:extLst>
              <a:ext uri="{FF2B5EF4-FFF2-40B4-BE49-F238E27FC236}">
                <a16:creationId xmlns:a16="http://schemas.microsoft.com/office/drawing/2014/main" id="{3641845A-A600-4F86-ADC0-3FFBB5666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9" y="3550601"/>
            <a:ext cx="906335" cy="906335"/>
          </a:xfrm>
          <a:prstGeom prst="rect">
            <a:avLst/>
          </a:prstGeom>
        </p:spPr>
      </p:pic>
      <p:sp>
        <p:nvSpPr>
          <p:cNvPr id="91" name="Rectangle 143">
            <a:extLst>
              <a:ext uri="{FF2B5EF4-FFF2-40B4-BE49-F238E27FC236}">
                <a16:creationId xmlns:a16="http://schemas.microsoft.com/office/drawing/2014/main" id="{D5521102-51D4-4950-B43E-52D2246C2BDD}"/>
              </a:ext>
            </a:extLst>
          </p:cNvPr>
          <p:cNvSpPr/>
          <p:nvPr/>
        </p:nvSpPr>
        <p:spPr>
          <a:xfrm>
            <a:off x="3076384" y="5050585"/>
            <a:ext cx="6040984" cy="728685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>
            <a:outerShdw dist="25400" dir="13500000" algn="br" rotWithShape="0">
              <a:srgbClr val="BD2027">
                <a:alpha val="60000"/>
              </a:srgbClr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marL="0" marR="0" lvl="0" indent="177800" defTabSz="2730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val 126">
            <a:extLst>
              <a:ext uri="{FF2B5EF4-FFF2-40B4-BE49-F238E27FC236}">
                <a16:creationId xmlns:a16="http://schemas.microsoft.com/office/drawing/2014/main" id="{28E433FA-A4E9-413E-BA4D-C2F82E22B44A}"/>
              </a:ext>
            </a:extLst>
          </p:cNvPr>
          <p:cNvSpPr/>
          <p:nvPr/>
        </p:nvSpPr>
        <p:spPr>
          <a:xfrm>
            <a:off x="2800684" y="5142142"/>
            <a:ext cx="432000" cy="432000"/>
          </a:xfrm>
          <a:prstGeom prst="ellipse">
            <a:avLst/>
          </a:prstGeom>
          <a:solidFill>
            <a:srgbClr val="BD2027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Arial Regular"/>
                <a:cs typeface="Calibri" panose="020F0502020204030204" pitchFamily="34" charset="0"/>
              </a:rPr>
              <a:t>5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egular"/>
                <a:cs typeface="Calibri" panose="020F0502020204030204" pitchFamily="34" charset="0"/>
              </a:rPr>
              <a:t>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142">
            <a:extLst>
              <a:ext uri="{FF2B5EF4-FFF2-40B4-BE49-F238E27FC236}">
                <a16:creationId xmlns:a16="http://schemas.microsoft.com/office/drawing/2014/main" id="{9A22590E-9D1D-44F4-B652-7F4B202FF867}"/>
              </a:ext>
            </a:extLst>
          </p:cNvPr>
          <p:cNvSpPr/>
          <p:nvPr/>
        </p:nvSpPr>
        <p:spPr>
          <a:xfrm>
            <a:off x="3076384" y="4259867"/>
            <a:ext cx="6040984" cy="728685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>
            <a:outerShdw dist="25400" dir="13500000" algn="br" rotWithShape="0">
              <a:srgbClr val="BD2027">
                <a:alpha val="60000"/>
              </a:srgbClr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marL="0" marR="0" lvl="0" indent="177800" defTabSz="2730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Oval 127">
            <a:extLst>
              <a:ext uri="{FF2B5EF4-FFF2-40B4-BE49-F238E27FC236}">
                <a16:creationId xmlns:a16="http://schemas.microsoft.com/office/drawing/2014/main" id="{3D333D75-99E5-40D0-AF23-94B1D7FA6960}"/>
              </a:ext>
            </a:extLst>
          </p:cNvPr>
          <p:cNvSpPr/>
          <p:nvPr/>
        </p:nvSpPr>
        <p:spPr>
          <a:xfrm>
            <a:off x="2800684" y="4330455"/>
            <a:ext cx="432000" cy="432000"/>
          </a:xfrm>
          <a:prstGeom prst="ellipse">
            <a:avLst/>
          </a:prstGeom>
          <a:solidFill>
            <a:srgbClr val="BD2027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Arial Regular"/>
                <a:cs typeface="Calibri" panose="020F0502020204030204" pitchFamily="34" charset="0"/>
              </a:rPr>
              <a:t>4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egular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95" name="Pentagono 13">
            <a:extLst>
              <a:ext uri="{FF2B5EF4-FFF2-40B4-BE49-F238E27FC236}">
                <a16:creationId xmlns:a16="http://schemas.microsoft.com/office/drawing/2014/main" id="{A4F5FA53-F872-4032-B676-528B70FAAE51}"/>
              </a:ext>
            </a:extLst>
          </p:cNvPr>
          <p:cNvSpPr/>
          <p:nvPr/>
        </p:nvSpPr>
        <p:spPr bwMode="gray">
          <a:xfrm rot="10800000" flipH="1" flipV="1">
            <a:off x="3284526" y="5118335"/>
            <a:ext cx="5264468" cy="648956"/>
          </a:xfrm>
          <a:prstGeom prst="homePlate">
            <a:avLst>
              <a:gd name="adj" fmla="val 0"/>
            </a:avLst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0" rIns="0" anchor="ctr"/>
          <a:lstStyle/>
          <a:p>
            <a:pPr marL="88900" algn="just" defTabSz="914279">
              <a:spcBef>
                <a:spcPct val="20000"/>
              </a:spcBef>
              <a:defRPr/>
            </a:pPr>
            <a:r>
              <a:rPr lang="en-US" sz="1050" b="1" dirty="0">
                <a:solidFill>
                  <a:srgbClr val="BD20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Vader: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Apply function to quantify emotion within the twitter dataset</a:t>
            </a:r>
          </a:p>
        </p:txBody>
      </p:sp>
      <p:sp>
        <p:nvSpPr>
          <p:cNvPr id="96" name="Rectangle 144">
            <a:extLst>
              <a:ext uri="{FF2B5EF4-FFF2-40B4-BE49-F238E27FC236}">
                <a16:creationId xmlns:a16="http://schemas.microsoft.com/office/drawing/2014/main" id="{72149544-FCB6-45EE-8642-7DCDAD0B8B05}"/>
              </a:ext>
            </a:extLst>
          </p:cNvPr>
          <p:cNvSpPr/>
          <p:nvPr/>
        </p:nvSpPr>
        <p:spPr>
          <a:xfrm>
            <a:off x="3076384" y="5813873"/>
            <a:ext cx="6040984" cy="881709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>
            <a:outerShdw dist="25400" dir="13500000" algn="br" rotWithShape="0">
              <a:srgbClr val="BD2027">
                <a:alpha val="60000"/>
              </a:srgbClr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marL="0" marR="0" lvl="0" indent="177800" defTabSz="2730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Pentagono 13">
            <a:extLst>
              <a:ext uri="{FF2B5EF4-FFF2-40B4-BE49-F238E27FC236}">
                <a16:creationId xmlns:a16="http://schemas.microsoft.com/office/drawing/2014/main" id="{D8C0473E-942D-4B2D-8835-C295008A899B}"/>
              </a:ext>
            </a:extLst>
          </p:cNvPr>
          <p:cNvSpPr/>
          <p:nvPr/>
        </p:nvSpPr>
        <p:spPr bwMode="gray">
          <a:xfrm rot="10800000" flipH="1" flipV="1">
            <a:off x="3293492" y="5812828"/>
            <a:ext cx="5375882" cy="950137"/>
          </a:xfrm>
          <a:prstGeom prst="homePlate">
            <a:avLst>
              <a:gd name="adj" fmla="val 0"/>
            </a:avLst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0" rIns="0" anchor="ctr"/>
          <a:lstStyle/>
          <a:p>
            <a:pPr marL="88900" defTabSz="914279">
              <a:spcBef>
                <a:spcPct val="20000"/>
              </a:spcBef>
              <a:defRPr/>
            </a:pPr>
            <a:r>
              <a:rPr lang="en-US" sz="1050" b="1" dirty="0">
                <a:solidFill>
                  <a:srgbClr val="BD20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Calculation Polarity and Subjectivity: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5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Polarity :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it assumes values between -1 (negative) and +1 (positive)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5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Subjectivity :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it assumes values between subjective (0) or fact (+1)</a:t>
            </a:r>
          </a:p>
          <a:p>
            <a:pPr marL="88900" defTabSz="914279">
              <a:spcBef>
                <a:spcPct val="20000"/>
              </a:spcBef>
              <a:defRPr/>
            </a:pPr>
            <a:endParaRPr lang="en-US" sz="1050" b="1" dirty="0">
              <a:solidFill>
                <a:srgbClr val="BD202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Pentagono 13">
            <a:extLst>
              <a:ext uri="{FF2B5EF4-FFF2-40B4-BE49-F238E27FC236}">
                <a16:creationId xmlns:a16="http://schemas.microsoft.com/office/drawing/2014/main" id="{D19715F0-34FD-418E-A63B-4D970E924ED4}"/>
              </a:ext>
            </a:extLst>
          </p:cNvPr>
          <p:cNvSpPr/>
          <p:nvPr/>
        </p:nvSpPr>
        <p:spPr bwMode="gray">
          <a:xfrm rot="10800000" flipH="1" flipV="1">
            <a:off x="3284526" y="4299731"/>
            <a:ext cx="5264468" cy="648956"/>
          </a:xfrm>
          <a:prstGeom prst="homePlate">
            <a:avLst>
              <a:gd name="adj" fmla="val 0"/>
            </a:avLst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0" rIns="0" anchor="ctr"/>
          <a:lstStyle/>
          <a:p>
            <a:pPr marL="85725" defTabSz="914279" eaLnBrk="0" hangingPunct="0"/>
            <a:r>
              <a:rPr lang="en-US" sz="1050" b="1" dirty="0">
                <a:solidFill>
                  <a:srgbClr val="BD20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of relevant topics: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Identification of the first 30 relevant topics and add the first 10 as features in the model </a:t>
            </a:r>
          </a:p>
        </p:txBody>
      </p:sp>
      <p:sp>
        <p:nvSpPr>
          <p:cNvPr id="99" name="Oval 126">
            <a:extLst>
              <a:ext uri="{FF2B5EF4-FFF2-40B4-BE49-F238E27FC236}">
                <a16:creationId xmlns:a16="http://schemas.microsoft.com/office/drawing/2014/main" id="{28301FAD-4BA8-49CD-B380-8F9DC90D2888}"/>
              </a:ext>
            </a:extLst>
          </p:cNvPr>
          <p:cNvSpPr/>
          <p:nvPr/>
        </p:nvSpPr>
        <p:spPr>
          <a:xfrm>
            <a:off x="2784148" y="5977642"/>
            <a:ext cx="432000" cy="432000"/>
          </a:xfrm>
          <a:prstGeom prst="ellipse">
            <a:avLst/>
          </a:prstGeom>
          <a:solidFill>
            <a:srgbClr val="BD2027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Arial Regular"/>
                <a:cs typeface="Calibri" panose="020F0502020204030204" pitchFamily="34" charset="0"/>
              </a:rPr>
              <a:t>6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egular"/>
                <a:cs typeface="Calibri" panose="020F0502020204030204" pitchFamily="34" charset="0"/>
              </a:rPr>
              <a:t>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Oval 133">
            <a:extLst>
              <a:ext uri="{FF2B5EF4-FFF2-40B4-BE49-F238E27FC236}">
                <a16:creationId xmlns:a16="http://schemas.microsoft.com/office/drawing/2014/main" id="{788401F9-1804-4FC2-8170-C19A58EBF491}"/>
              </a:ext>
            </a:extLst>
          </p:cNvPr>
          <p:cNvSpPr/>
          <p:nvPr/>
        </p:nvSpPr>
        <p:spPr>
          <a:xfrm>
            <a:off x="1027005" y="4555411"/>
            <a:ext cx="137595" cy="137595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C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Oval 133">
            <a:extLst>
              <a:ext uri="{FF2B5EF4-FFF2-40B4-BE49-F238E27FC236}">
                <a16:creationId xmlns:a16="http://schemas.microsoft.com/office/drawing/2014/main" id="{25962B8C-7E42-49BC-8CD4-19DBF50E4481}"/>
              </a:ext>
            </a:extLst>
          </p:cNvPr>
          <p:cNvSpPr/>
          <p:nvPr/>
        </p:nvSpPr>
        <p:spPr>
          <a:xfrm>
            <a:off x="1416114" y="4467260"/>
            <a:ext cx="137595" cy="137595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C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Oval 133">
            <a:extLst>
              <a:ext uri="{FF2B5EF4-FFF2-40B4-BE49-F238E27FC236}">
                <a16:creationId xmlns:a16="http://schemas.microsoft.com/office/drawing/2014/main" id="{0468B8CC-3318-4F5F-8AC4-A159B8E45A69}"/>
              </a:ext>
            </a:extLst>
          </p:cNvPr>
          <p:cNvSpPr/>
          <p:nvPr/>
        </p:nvSpPr>
        <p:spPr>
          <a:xfrm>
            <a:off x="1627350" y="4181290"/>
            <a:ext cx="137595" cy="137595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C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Straight Connector 117">
            <a:extLst>
              <a:ext uri="{FF2B5EF4-FFF2-40B4-BE49-F238E27FC236}">
                <a16:creationId xmlns:a16="http://schemas.microsoft.com/office/drawing/2014/main" id="{68D0FE99-9F66-4D65-AAB7-8EF979C2A9D9}"/>
              </a:ext>
            </a:extLst>
          </p:cNvPr>
          <p:cNvCxnSpPr>
            <a:cxnSpLocks/>
          </p:cNvCxnSpPr>
          <p:nvPr/>
        </p:nvCxnSpPr>
        <p:spPr>
          <a:xfrm>
            <a:off x="2115205" y="4555411"/>
            <a:ext cx="668941" cy="0"/>
          </a:xfrm>
          <a:prstGeom prst="line">
            <a:avLst/>
          </a:prstGeom>
          <a:noFill/>
          <a:ln w="25400" cap="flat" cmpd="sng" algn="ctr">
            <a:solidFill>
              <a:srgbClr val="BD2027"/>
            </a:solidFill>
            <a:prstDash val="sys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4" name="Straight Connector 110">
            <a:extLst>
              <a:ext uri="{FF2B5EF4-FFF2-40B4-BE49-F238E27FC236}">
                <a16:creationId xmlns:a16="http://schemas.microsoft.com/office/drawing/2014/main" id="{E4CD235E-0499-4007-8E70-2CEB83093334}"/>
              </a:ext>
            </a:extLst>
          </p:cNvPr>
          <p:cNvCxnSpPr>
            <a:cxnSpLocks/>
          </p:cNvCxnSpPr>
          <p:nvPr/>
        </p:nvCxnSpPr>
        <p:spPr>
          <a:xfrm>
            <a:off x="2222846" y="5358142"/>
            <a:ext cx="637200" cy="0"/>
          </a:xfrm>
          <a:prstGeom prst="line">
            <a:avLst/>
          </a:prstGeom>
          <a:noFill/>
          <a:ln w="25400" cap="flat" cmpd="sng" algn="ctr">
            <a:solidFill>
              <a:srgbClr val="BD2027"/>
            </a:solidFill>
            <a:prstDash val="sys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5" name="Straight Connector 110">
            <a:extLst>
              <a:ext uri="{FF2B5EF4-FFF2-40B4-BE49-F238E27FC236}">
                <a16:creationId xmlns:a16="http://schemas.microsoft.com/office/drawing/2014/main" id="{4DB8FDEF-C2FD-465A-AD48-2A206066D5FF}"/>
              </a:ext>
            </a:extLst>
          </p:cNvPr>
          <p:cNvCxnSpPr>
            <a:cxnSpLocks/>
          </p:cNvCxnSpPr>
          <p:nvPr/>
        </p:nvCxnSpPr>
        <p:spPr>
          <a:xfrm>
            <a:off x="2166925" y="6193642"/>
            <a:ext cx="584103" cy="0"/>
          </a:xfrm>
          <a:prstGeom prst="line">
            <a:avLst/>
          </a:prstGeom>
          <a:noFill/>
          <a:ln w="25400" cap="flat" cmpd="sng" algn="ctr">
            <a:solidFill>
              <a:srgbClr val="BD2027"/>
            </a:solidFill>
            <a:prstDash val="sys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F7DD507-8D5D-4AC2-88EA-35A1EE0F2C18}"/>
              </a:ext>
            </a:extLst>
          </p:cNvPr>
          <p:cNvCxnSpPr>
            <a:cxnSpLocks/>
            <a:stCxn id="82" idx="6"/>
          </p:cNvCxnSpPr>
          <p:nvPr/>
        </p:nvCxnSpPr>
        <p:spPr>
          <a:xfrm flipV="1">
            <a:off x="1773843" y="3725942"/>
            <a:ext cx="302753" cy="168154"/>
          </a:xfrm>
          <a:prstGeom prst="line">
            <a:avLst/>
          </a:prstGeom>
          <a:noFill/>
          <a:ln w="25400" cap="flat" cmpd="sng" algn="ctr">
            <a:solidFill>
              <a:srgbClr val="BD2027"/>
            </a:solidFill>
            <a:prstDash val="sys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7" name="Straight Connector 118">
            <a:extLst>
              <a:ext uri="{FF2B5EF4-FFF2-40B4-BE49-F238E27FC236}">
                <a16:creationId xmlns:a16="http://schemas.microsoft.com/office/drawing/2014/main" id="{0C44B6F2-1CCD-46D3-AC8A-AB77ED2FFCC1}"/>
              </a:ext>
            </a:extLst>
          </p:cNvPr>
          <p:cNvCxnSpPr>
            <a:cxnSpLocks/>
          </p:cNvCxnSpPr>
          <p:nvPr/>
        </p:nvCxnSpPr>
        <p:spPr>
          <a:xfrm>
            <a:off x="1766101" y="4236272"/>
            <a:ext cx="310495" cy="307718"/>
          </a:xfrm>
          <a:prstGeom prst="line">
            <a:avLst/>
          </a:prstGeom>
          <a:noFill/>
          <a:ln w="25400" cap="flat" cmpd="sng" algn="ctr">
            <a:solidFill>
              <a:srgbClr val="BD2027"/>
            </a:solidFill>
            <a:prstDash val="sys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0" name="Straight Connector 118">
            <a:extLst>
              <a:ext uri="{FF2B5EF4-FFF2-40B4-BE49-F238E27FC236}">
                <a16:creationId xmlns:a16="http://schemas.microsoft.com/office/drawing/2014/main" id="{F0B2EF95-B594-4A1D-9065-CD406089B82B}"/>
              </a:ext>
            </a:extLst>
          </p:cNvPr>
          <p:cNvCxnSpPr>
            <a:cxnSpLocks/>
          </p:cNvCxnSpPr>
          <p:nvPr/>
        </p:nvCxnSpPr>
        <p:spPr>
          <a:xfrm>
            <a:off x="1559912" y="4612787"/>
            <a:ext cx="683767" cy="745355"/>
          </a:xfrm>
          <a:prstGeom prst="line">
            <a:avLst/>
          </a:prstGeom>
          <a:noFill/>
          <a:ln w="25400" cap="flat" cmpd="sng" algn="ctr">
            <a:solidFill>
              <a:srgbClr val="BD2027"/>
            </a:solidFill>
            <a:prstDash val="sys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5" name="Straight Connector 118">
            <a:extLst>
              <a:ext uri="{FF2B5EF4-FFF2-40B4-BE49-F238E27FC236}">
                <a16:creationId xmlns:a16="http://schemas.microsoft.com/office/drawing/2014/main" id="{28602085-9929-4A4F-910D-A8FE8CE8E66C}"/>
              </a:ext>
            </a:extLst>
          </p:cNvPr>
          <p:cNvCxnSpPr>
            <a:cxnSpLocks/>
          </p:cNvCxnSpPr>
          <p:nvPr/>
        </p:nvCxnSpPr>
        <p:spPr>
          <a:xfrm>
            <a:off x="1138189" y="4737831"/>
            <a:ext cx="1037701" cy="1496972"/>
          </a:xfrm>
          <a:prstGeom prst="line">
            <a:avLst/>
          </a:prstGeom>
          <a:noFill/>
          <a:ln w="25400" cap="flat" cmpd="sng" algn="ctr">
            <a:solidFill>
              <a:srgbClr val="BD2027"/>
            </a:solidFill>
            <a:prstDash val="sys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42" name="CasellaDiTesto 141">
            <a:extLst>
              <a:ext uri="{FF2B5EF4-FFF2-40B4-BE49-F238E27FC236}">
                <a16:creationId xmlns:a16="http://schemas.microsoft.com/office/drawing/2014/main" id="{9FAF60EC-F9A1-42A3-AB2F-2D8FDEA9CF6B}"/>
              </a:ext>
            </a:extLst>
          </p:cNvPr>
          <p:cNvSpPr txBox="1"/>
          <p:nvPr/>
        </p:nvSpPr>
        <p:spPr>
          <a:xfrm>
            <a:off x="914544" y="1236636"/>
            <a:ext cx="1108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Sentiment analysis 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has been performed on the scope of Twitter Dataset following the steps included in the workflow</a:t>
            </a:r>
          </a:p>
        </p:txBody>
      </p:sp>
      <p:sp>
        <p:nvSpPr>
          <p:cNvPr id="143" name="Freeform 19">
            <a:extLst>
              <a:ext uri="{FF2B5EF4-FFF2-40B4-BE49-F238E27FC236}">
                <a16:creationId xmlns:a16="http://schemas.microsoft.com/office/drawing/2014/main" id="{ECBF6FF9-7D94-4211-ABD7-D1FF876D06AA}"/>
              </a:ext>
            </a:extLst>
          </p:cNvPr>
          <p:cNvSpPr>
            <a:spLocks noEditPoints="1"/>
          </p:cNvSpPr>
          <p:nvPr/>
        </p:nvSpPr>
        <p:spPr bwMode="auto">
          <a:xfrm>
            <a:off x="1906661" y="1968218"/>
            <a:ext cx="434975" cy="339725"/>
          </a:xfrm>
          <a:custGeom>
            <a:avLst/>
            <a:gdLst/>
            <a:ahLst/>
            <a:cxnLst>
              <a:cxn ang="0">
                <a:pos x="43" y="35"/>
              </a:cxn>
              <a:cxn ang="0">
                <a:pos x="42" y="35"/>
              </a:cxn>
              <a:cxn ang="0">
                <a:pos x="41" y="35"/>
              </a:cxn>
              <a:cxn ang="0">
                <a:pos x="41" y="34"/>
              </a:cxn>
              <a:cxn ang="0">
                <a:pos x="41" y="33"/>
              </a:cxn>
              <a:cxn ang="0">
                <a:pos x="43" y="33"/>
              </a:cxn>
              <a:cxn ang="0">
                <a:pos x="43" y="34"/>
              </a:cxn>
              <a:cxn ang="0">
                <a:pos x="43" y="35"/>
              </a:cxn>
              <a:cxn ang="0">
                <a:pos x="17" y="33"/>
              </a:cxn>
              <a:cxn ang="0">
                <a:pos x="19" y="30"/>
              </a:cxn>
              <a:cxn ang="0">
                <a:pos x="27" y="30"/>
              </a:cxn>
              <a:cxn ang="0">
                <a:pos x="29" y="33"/>
              </a:cxn>
              <a:cxn ang="0">
                <a:pos x="17" y="33"/>
              </a:cxn>
              <a:cxn ang="0">
                <a:pos x="46" y="33"/>
              </a:cxn>
              <a:cxn ang="0">
                <a:pos x="46" y="33"/>
              </a:cxn>
              <a:cxn ang="0">
                <a:pos x="46" y="32"/>
              </a:cxn>
              <a:cxn ang="0">
                <a:pos x="46" y="32"/>
              </a:cxn>
              <a:cxn ang="0">
                <a:pos x="40" y="26"/>
              </a:cxn>
              <a:cxn ang="0">
                <a:pos x="39" y="25"/>
              </a:cxn>
              <a:cxn ang="0">
                <a:pos x="6" y="25"/>
              </a:cxn>
              <a:cxn ang="0">
                <a:pos x="5" y="26"/>
              </a:cxn>
              <a:cxn ang="0">
                <a:pos x="0" y="32"/>
              </a:cxn>
              <a:cxn ang="0">
                <a:pos x="0" y="32"/>
              </a:cxn>
              <a:cxn ang="0">
                <a:pos x="0" y="33"/>
              </a:cxn>
              <a:cxn ang="0">
                <a:pos x="0" y="33"/>
              </a:cxn>
              <a:cxn ang="0">
                <a:pos x="0" y="33"/>
              </a:cxn>
              <a:cxn ang="0">
                <a:pos x="0" y="35"/>
              </a:cxn>
              <a:cxn ang="0">
                <a:pos x="1" y="36"/>
              </a:cxn>
              <a:cxn ang="0">
                <a:pos x="45" y="36"/>
              </a:cxn>
              <a:cxn ang="0">
                <a:pos x="46" y="35"/>
              </a:cxn>
              <a:cxn ang="0">
                <a:pos x="46" y="33"/>
              </a:cxn>
              <a:cxn ang="0">
                <a:pos x="46" y="33"/>
              </a:cxn>
              <a:cxn ang="0">
                <a:pos x="8" y="3"/>
              </a:cxn>
              <a:cxn ang="0">
                <a:pos x="37" y="3"/>
              </a:cxn>
              <a:cxn ang="0">
                <a:pos x="37" y="21"/>
              </a:cxn>
              <a:cxn ang="0">
                <a:pos x="8" y="21"/>
              </a:cxn>
              <a:cxn ang="0">
                <a:pos x="8" y="3"/>
              </a:cxn>
              <a:cxn ang="0">
                <a:pos x="7" y="24"/>
              </a:cxn>
              <a:cxn ang="0">
                <a:pos x="39" y="24"/>
              </a:cxn>
              <a:cxn ang="0">
                <a:pos x="41" y="22"/>
              </a:cxn>
              <a:cxn ang="0">
                <a:pos x="41" y="2"/>
              </a:cxn>
              <a:cxn ang="0">
                <a:pos x="39" y="0"/>
              </a:cxn>
              <a:cxn ang="0">
                <a:pos x="7" y="0"/>
              </a:cxn>
              <a:cxn ang="0">
                <a:pos x="5" y="2"/>
              </a:cxn>
              <a:cxn ang="0">
                <a:pos x="5" y="22"/>
              </a:cxn>
              <a:cxn ang="0">
                <a:pos x="7" y="24"/>
              </a:cxn>
            </a:cxnLst>
            <a:rect l="0" t="0" r="r" b="b"/>
            <a:pathLst>
              <a:path w="46" h="36">
                <a:moveTo>
                  <a:pt x="43" y="35"/>
                </a:moveTo>
                <a:cubicBezTo>
                  <a:pt x="43" y="35"/>
                  <a:pt x="42" y="35"/>
                  <a:pt x="42" y="35"/>
                </a:cubicBezTo>
                <a:cubicBezTo>
                  <a:pt x="42" y="35"/>
                  <a:pt x="42" y="35"/>
                  <a:pt x="41" y="35"/>
                </a:cubicBezTo>
                <a:cubicBezTo>
                  <a:pt x="41" y="34"/>
                  <a:pt x="41" y="34"/>
                  <a:pt x="41" y="34"/>
                </a:cubicBezTo>
                <a:cubicBezTo>
                  <a:pt x="41" y="34"/>
                  <a:pt x="41" y="33"/>
                  <a:pt x="41" y="33"/>
                </a:cubicBezTo>
                <a:cubicBezTo>
                  <a:pt x="42" y="33"/>
                  <a:pt x="43" y="33"/>
                  <a:pt x="43" y="33"/>
                </a:cubicBezTo>
                <a:cubicBezTo>
                  <a:pt x="43" y="33"/>
                  <a:pt x="43" y="34"/>
                  <a:pt x="43" y="34"/>
                </a:cubicBezTo>
                <a:cubicBezTo>
                  <a:pt x="43" y="34"/>
                  <a:pt x="43" y="34"/>
                  <a:pt x="43" y="35"/>
                </a:cubicBezTo>
                <a:close/>
                <a:moveTo>
                  <a:pt x="17" y="33"/>
                </a:moveTo>
                <a:cubicBezTo>
                  <a:pt x="19" y="30"/>
                  <a:pt x="19" y="30"/>
                  <a:pt x="1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9" y="33"/>
                  <a:pt x="29" y="33"/>
                  <a:pt x="29" y="33"/>
                </a:cubicBezTo>
                <a:lnTo>
                  <a:pt x="17" y="33"/>
                </a:lnTo>
                <a:close/>
                <a:moveTo>
                  <a:pt x="46" y="33"/>
                </a:moveTo>
                <a:cubicBezTo>
                  <a:pt x="46" y="33"/>
                  <a:pt x="46" y="33"/>
                  <a:pt x="46" y="33"/>
                </a:cubicBezTo>
                <a:cubicBezTo>
                  <a:pt x="46" y="33"/>
                  <a:pt x="46" y="33"/>
                  <a:pt x="46" y="32"/>
                </a:cubicBezTo>
                <a:cubicBezTo>
                  <a:pt x="46" y="32"/>
                  <a:pt x="46" y="32"/>
                  <a:pt x="46" y="32"/>
                </a:cubicBezTo>
                <a:cubicBezTo>
                  <a:pt x="40" y="26"/>
                  <a:pt x="40" y="26"/>
                  <a:pt x="40" y="26"/>
                </a:cubicBezTo>
                <a:cubicBezTo>
                  <a:pt x="40" y="26"/>
                  <a:pt x="40" y="25"/>
                  <a:pt x="39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5" y="26"/>
                  <a:pt x="5" y="2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6"/>
                  <a:pt x="1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6" y="35"/>
                  <a:pt x="46" y="35"/>
                </a:cubicBezTo>
                <a:cubicBezTo>
                  <a:pt x="46" y="33"/>
                  <a:pt x="46" y="33"/>
                  <a:pt x="46" y="33"/>
                </a:cubicBezTo>
                <a:cubicBezTo>
                  <a:pt x="46" y="33"/>
                  <a:pt x="46" y="33"/>
                  <a:pt x="46" y="33"/>
                </a:cubicBezTo>
                <a:close/>
                <a:moveTo>
                  <a:pt x="8" y="3"/>
                </a:moveTo>
                <a:cubicBezTo>
                  <a:pt x="37" y="3"/>
                  <a:pt x="37" y="3"/>
                  <a:pt x="37" y="3"/>
                </a:cubicBezTo>
                <a:cubicBezTo>
                  <a:pt x="37" y="21"/>
                  <a:pt x="37" y="21"/>
                  <a:pt x="37" y="21"/>
                </a:cubicBezTo>
                <a:cubicBezTo>
                  <a:pt x="8" y="21"/>
                  <a:pt x="8" y="21"/>
                  <a:pt x="8" y="21"/>
                </a:cubicBezTo>
                <a:lnTo>
                  <a:pt x="8" y="3"/>
                </a:lnTo>
                <a:close/>
                <a:moveTo>
                  <a:pt x="7" y="24"/>
                </a:moveTo>
                <a:cubicBezTo>
                  <a:pt x="39" y="24"/>
                  <a:pt x="39" y="24"/>
                  <a:pt x="39" y="24"/>
                </a:cubicBezTo>
                <a:cubicBezTo>
                  <a:pt x="40" y="24"/>
                  <a:pt x="41" y="23"/>
                  <a:pt x="41" y="22"/>
                </a:cubicBezTo>
                <a:cubicBezTo>
                  <a:pt x="41" y="2"/>
                  <a:pt x="41" y="2"/>
                  <a:pt x="41" y="2"/>
                </a:cubicBezTo>
                <a:cubicBezTo>
                  <a:pt x="41" y="1"/>
                  <a:pt x="40" y="0"/>
                  <a:pt x="39" y="0"/>
                </a:cubicBezTo>
                <a:cubicBezTo>
                  <a:pt x="7" y="0"/>
                  <a:pt x="7" y="0"/>
                  <a:pt x="7" y="0"/>
                </a:cubicBezTo>
                <a:cubicBezTo>
                  <a:pt x="6" y="0"/>
                  <a:pt x="5" y="1"/>
                  <a:pt x="5" y="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3"/>
                  <a:pt x="6" y="24"/>
                  <a:pt x="7" y="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44" name="Picture 80">
            <a:extLst>
              <a:ext uri="{FF2B5EF4-FFF2-40B4-BE49-F238E27FC236}">
                <a16:creationId xmlns:a16="http://schemas.microsoft.com/office/drawing/2014/main" id="{DA498677-77A8-4D57-B261-90D4DCC7A4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05" t="9839" r="16212" b="23456"/>
          <a:stretch/>
        </p:blipFill>
        <p:spPr>
          <a:xfrm>
            <a:off x="1782140" y="2002338"/>
            <a:ext cx="434975" cy="154068"/>
          </a:xfrm>
          <a:prstGeom prst="rect">
            <a:avLst/>
          </a:prstGeom>
        </p:spPr>
      </p:pic>
      <p:pic>
        <p:nvPicPr>
          <p:cNvPr id="145" name="Picture 4">
            <a:extLst>
              <a:ext uri="{FF2B5EF4-FFF2-40B4-BE49-F238E27FC236}">
                <a16:creationId xmlns:a16="http://schemas.microsoft.com/office/drawing/2014/main" id="{5B0E2806-B86F-4DFC-9F41-9FC615237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449" y="2674087"/>
            <a:ext cx="344450" cy="434062"/>
          </a:xfrm>
          <a:prstGeom prst="rect">
            <a:avLst/>
          </a:prstGeom>
        </p:spPr>
      </p:pic>
      <p:pic>
        <p:nvPicPr>
          <p:cNvPr id="146" name="Picture 3">
            <a:extLst>
              <a:ext uri="{FF2B5EF4-FFF2-40B4-BE49-F238E27FC236}">
                <a16:creationId xmlns:a16="http://schemas.microsoft.com/office/drawing/2014/main" id="{39897AC9-4895-405B-A7EE-4237315DC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3926" y="3479840"/>
            <a:ext cx="435210" cy="454132"/>
          </a:xfrm>
          <a:prstGeom prst="rect">
            <a:avLst/>
          </a:prstGeom>
        </p:spPr>
      </p:pic>
      <p:sp>
        <p:nvSpPr>
          <p:cNvPr id="148" name="Freeform 45">
            <a:extLst>
              <a:ext uri="{FF2B5EF4-FFF2-40B4-BE49-F238E27FC236}">
                <a16:creationId xmlns:a16="http://schemas.microsoft.com/office/drawing/2014/main" id="{8904D0E8-BA5B-4C43-93F3-64B42DF95C13}"/>
              </a:ext>
            </a:extLst>
          </p:cNvPr>
          <p:cNvSpPr>
            <a:spLocks noEditPoints="1"/>
          </p:cNvSpPr>
          <p:nvPr/>
        </p:nvSpPr>
        <p:spPr bwMode="auto">
          <a:xfrm>
            <a:off x="2145159" y="4380197"/>
            <a:ext cx="353409" cy="338787"/>
          </a:xfrm>
          <a:custGeom>
            <a:avLst/>
            <a:gdLst/>
            <a:ahLst/>
            <a:cxnLst>
              <a:cxn ang="0">
                <a:pos x="27" y="43"/>
              </a:cxn>
              <a:cxn ang="0">
                <a:pos x="27" y="34"/>
              </a:cxn>
              <a:cxn ang="0">
                <a:pos x="34" y="27"/>
              </a:cxn>
              <a:cxn ang="0">
                <a:pos x="43" y="27"/>
              </a:cxn>
              <a:cxn ang="0">
                <a:pos x="27" y="43"/>
              </a:cxn>
              <a:cxn ang="0">
                <a:pos x="8" y="27"/>
              </a:cxn>
              <a:cxn ang="0">
                <a:pos x="18" y="27"/>
              </a:cxn>
              <a:cxn ang="0">
                <a:pos x="25" y="34"/>
              </a:cxn>
              <a:cxn ang="0">
                <a:pos x="25" y="43"/>
              </a:cxn>
              <a:cxn ang="0">
                <a:pos x="8" y="27"/>
              </a:cxn>
              <a:cxn ang="0">
                <a:pos x="25" y="8"/>
              </a:cxn>
              <a:cxn ang="0">
                <a:pos x="25" y="18"/>
              </a:cxn>
              <a:cxn ang="0">
                <a:pos x="18" y="25"/>
              </a:cxn>
              <a:cxn ang="0">
                <a:pos x="8" y="25"/>
              </a:cxn>
              <a:cxn ang="0">
                <a:pos x="25" y="8"/>
              </a:cxn>
              <a:cxn ang="0">
                <a:pos x="27" y="25"/>
              </a:cxn>
              <a:cxn ang="0">
                <a:pos x="27" y="21"/>
              </a:cxn>
              <a:cxn ang="0">
                <a:pos x="31" y="25"/>
              </a:cxn>
              <a:cxn ang="0">
                <a:pos x="27" y="25"/>
              </a:cxn>
              <a:cxn ang="0">
                <a:pos x="27" y="27"/>
              </a:cxn>
              <a:cxn ang="0">
                <a:pos x="31" y="27"/>
              </a:cxn>
              <a:cxn ang="0">
                <a:pos x="27" y="31"/>
              </a:cxn>
              <a:cxn ang="0">
                <a:pos x="27" y="27"/>
              </a:cxn>
              <a:cxn ang="0">
                <a:pos x="25" y="27"/>
              </a:cxn>
              <a:cxn ang="0">
                <a:pos x="25" y="31"/>
              </a:cxn>
              <a:cxn ang="0">
                <a:pos x="21" y="27"/>
              </a:cxn>
              <a:cxn ang="0">
                <a:pos x="25" y="27"/>
              </a:cxn>
              <a:cxn ang="0">
                <a:pos x="25" y="25"/>
              </a:cxn>
              <a:cxn ang="0">
                <a:pos x="21" y="25"/>
              </a:cxn>
              <a:cxn ang="0">
                <a:pos x="25" y="21"/>
              </a:cxn>
              <a:cxn ang="0">
                <a:pos x="25" y="25"/>
              </a:cxn>
              <a:cxn ang="0">
                <a:pos x="43" y="25"/>
              </a:cxn>
              <a:cxn ang="0">
                <a:pos x="34" y="25"/>
              </a:cxn>
              <a:cxn ang="0">
                <a:pos x="27" y="18"/>
              </a:cxn>
              <a:cxn ang="0">
                <a:pos x="27" y="8"/>
              </a:cxn>
              <a:cxn ang="0">
                <a:pos x="43" y="25"/>
              </a:cxn>
              <a:cxn ang="0">
                <a:pos x="50" y="25"/>
              </a:cxn>
              <a:cxn ang="0">
                <a:pos x="48" y="25"/>
              </a:cxn>
              <a:cxn ang="0">
                <a:pos x="27" y="3"/>
              </a:cxn>
              <a:cxn ang="0">
                <a:pos x="27" y="1"/>
              </a:cxn>
              <a:cxn ang="0">
                <a:pos x="26" y="0"/>
              </a:cxn>
              <a:cxn ang="0">
                <a:pos x="25" y="1"/>
              </a:cxn>
              <a:cxn ang="0">
                <a:pos x="25" y="3"/>
              </a:cxn>
              <a:cxn ang="0">
                <a:pos x="4" y="25"/>
              </a:cxn>
              <a:cxn ang="0">
                <a:pos x="2" y="25"/>
              </a:cxn>
              <a:cxn ang="0">
                <a:pos x="0" y="26"/>
              </a:cxn>
              <a:cxn ang="0">
                <a:pos x="2" y="27"/>
              </a:cxn>
              <a:cxn ang="0">
                <a:pos x="4" y="27"/>
              </a:cxn>
              <a:cxn ang="0">
                <a:pos x="25" y="48"/>
              </a:cxn>
              <a:cxn ang="0">
                <a:pos x="25" y="50"/>
              </a:cxn>
              <a:cxn ang="0">
                <a:pos x="26" y="51"/>
              </a:cxn>
              <a:cxn ang="0">
                <a:pos x="27" y="50"/>
              </a:cxn>
              <a:cxn ang="0">
                <a:pos x="27" y="48"/>
              </a:cxn>
              <a:cxn ang="0">
                <a:pos x="48" y="27"/>
              </a:cxn>
              <a:cxn ang="0">
                <a:pos x="50" y="27"/>
              </a:cxn>
              <a:cxn ang="0">
                <a:pos x="52" y="26"/>
              </a:cxn>
              <a:cxn ang="0">
                <a:pos x="50" y="25"/>
              </a:cxn>
            </a:cxnLst>
            <a:rect l="0" t="0" r="r" b="b"/>
            <a:pathLst>
              <a:path w="52" h="51">
                <a:moveTo>
                  <a:pt x="27" y="43"/>
                </a:moveTo>
                <a:cubicBezTo>
                  <a:pt x="27" y="34"/>
                  <a:pt x="27" y="34"/>
                  <a:pt x="27" y="34"/>
                </a:cubicBezTo>
                <a:cubicBezTo>
                  <a:pt x="31" y="33"/>
                  <a:pt x="33" y="31"/>
                  <a:pt x="34" y="27"/>
                </a:cubicBezTo>
                <a:cubicBezTo>
                  <a:pt x="43" y="27"/>
                  <a:pt x="43" y="27"/>
                  <a:pt x="43" y="27"/>
                </a:cubicBezTo>
                <a:cubicBezTo>
                  <a:pt x="43" y="36"/>
                  <a:pt x="36" y="43"/>
                  <a:pt x="27" y="43"/>
                </a:cubicBezTo>
                <a:close/>
                <a:moveTo>
                  <a:pt x="8" y="27"/>
                </a:moveTo>
                <a:cubicBezTo>
                  <a:pt x="18" y="27"/>
                  <a:pt x="18" y="27"/>
                  <a:pt x="18" y="27"/>
                </a:cubicBezTo>
                <a:cubicBezTo>
                  <a:pt x="18" y="31"/>
                  <a:pt x="21" y="33"/>
                  <a:pt x="25" y="34"/>
                </a:cubicBezTo>
                <a:cubicBezTo>
                  <a:pt x="25" y="43"/>
                  <a:pt x="25" y="43"/>
                  <a:pt x="25" y="43"/>
                </a:cubicBezTo>
                <a:cubicBezTo>
                  <a:pt x="16" y="43"/>
                  <a:pt x="9" y="36"/>
                  <a:pt x="8" y="27"/>
                </a:cubicBezTo>
                <a:close/>
                <a:moveTo>
                  <a:pt x="25" y="8"/>
                </a:moveTo>
                <a:cubicBezTo>
                  <a:pt x="25" y="18"/>
                  <a:pt x="25" y="18"/>
                  <a:pt x="25" y="18"/>
                </a:cubicBezTo>
                <a:cubicBezTo>
                  <a:pt x="21" y="18"/>
                  <a:pt x="18" y="21"/>
                  <a:pt x="1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9" y="16"/>
                  <a:pt x="16" y="9"/>
                  <a:pt x="25" y="8"/>
                </a:cubicBezTo>
                <a:close/>
                <a:moveTo>
                  <a:pt x="27" y="25"/>
                </a:moveTo>
                <a:cubicBezTo>
                  <a:pt x="27" y="21"/>
                  <a:pt x="27" y="21"/>
                  <a:pt x="27" y="21"/>
                </a:cubicBezTo>
                <a:cubicBezTo>
                  <a:pt x="29" y="21"/>
                  <a:pt x="30" y="23"/>
                  <a:pt x="31" y="25"/>
                </a:cubicBezTo>
                <a:lnTo>
                  <a:pt x="27" y="25"/>
                </a:lnTo>
                <a:close/>
                <a:moveTo>
                  <a:pt x="27" y="27"/>
                </a:moveTo>
                <a:cubicBezTo>
                  <a:pt x="31" y="27"/>
                  <a:pt x="31" y="27"/>
                  <a:pt x="31" y="27"/>
                </a:cubicBezTo>
                <a:cubicBezTo>
                  <a:pt x="30" y="29"/>
                  <a:pt x="29" y="30"/>
                  <a:pt x="27" y="31"/>
                </a:cubicBezTo>
                <a:lnTo>
                  <a:pt x="27" y="27"/>
                </a:lnTo>
                <a:close/>
                <a:moveTo>
                  <a:pt x="25" y="27"/>
                </a:moveTo>
                <a:cubicBezTo>
                  <a:pt x="25" y="31"/>
                  <a:pt x="25" y="31"/>
                  <a:pt x="25" y="31"/>
                </a:cubicBezTo>
                <a:cubicBezTo>
                  <a:pt x="23" y="30"/>
                  <a:pt x="21" y="29"/>
                  <a:pt x="21" y="27"/>
                </a:cubicBezTo>
                <a:lnTo>
                  <a:pt x="25" y="27"/>
                </a:lnTo>
                <a:close/>
                <a:moveTo>
                  <a:pt x="25" y="25"/>
                </a:moveTo>
                <a:cubicBezTo>
                  <a:pt x="21" y="25"/>
                  <a:pt x="21" y="25"/>
                  <a:pt x="21" y="25"/>
                </a:cubicBezTo>
                <a:cubicBezTo>
                  <a:pt x="21" y="23"/>
                  <a:pt x="23" y="21"/>
                  <a:pt x="25" y="21"/>
                </a:cubicBezTo>
                <a:lnTo>
                  <a:pt x="25" y="25"/>
                </a:lnTo>
                <a:close/>
                <a:moveTo>
                  <a:pt x="43" y="25"/>
                </a:moveTo>
                <a:cubicBezTo>
                  <a:pt x="34" y="25"/>
                  <a:pt x="34" y="25"/>
                  <a:pt x="34" y="25"/>
                </a:cubicBezTo>
                <a:cubicBezTo>
                  <a:pt x="33" y="21"/>
                  <a:pt x="31" y="18"/>
                  <a:pt x="27" y="18"/>
                </a:cubicBezTo>
                <a:cubicBezTo>
                  <a:pt x="27" y="8"/>
                  <a:pt x="27" y="8"/>
                  <a:pt x="27" y="8"/>
                </a:cubicBezTo>
                <a:cubicBezTo>
                  <a:pt x="36" y="9"/>
                  <a:pt x="43" y="16"/>
                  <a:pt x="43" y="25"/>
                </a:cubicBezTo>
                <a:close/>
                <a:moveTo>
                  <a:pt x="50" y="25"/>
                </a:moveTo>
                <a:cubicBezTo>
                  <a:pt x="48" y="25"/>
                  <a:pt x="48" y="25"/>
                  <a:pt x="48" y="25"/>
                </a:cubicBezTo>
                <a:cubicBezTo>
                  <a:pt x="47" y="13"/>
                  <a:pt x="39" y="4"/>
                  <a:pt x="27" y="3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7" y="0"/>
                  <a:pt x="26" y="0"/>
                </a:cubicBezTo>
                <a:cubicBezTo>
                  <a:pt x="25" y="0"/>
                  <a:pt x="25" y="1"/>
                  <a:pt x="25" y="1"/>
                </a:cubicBezTo>
                <a:cubicBezTo>
                  <a:pt x="25" y="3"/>
                  <a:pt x="25" y="3"/>
                  <a:pt x="25" y="3"/>
                </a:cubicBezTo>
                <a:cubicBezTo>
                  <a:pt x="13" y="4"/>
                  <a:pt x="4" y="13"/>
                  <a:pt x="4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5"/>
                  <a:pt x="0" y="25"/>
                  <a:pt x="0" y="26"/>
                </a:cubicBezTo>
                <a:cubicBezTo>
                  <a:pt x="0" y="27"/>
                  <a:pt x="1" y="27"/>
                  <a:pt x="2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38"/>
                  <a:pt x="13" y="47"/>
                  <a:pt x="25" y="48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1"/>
                  <a:pt x="25" y="51"/>
                  <a:pt x="26" y="51"/>
                </a:cubicBezTo>
                <a:cubicBezTo>
                  <a:pt x="27" y="51"/>
                  <a:pt x="27" y="51"/>
                  <a:pt x="27" y="50"/>
                </a:cubicBezTo>
                <a:cubicBezTo>
                  <a:pt x="27" y="48"/>
                  <a:pt x="27" y="48"/>
                  <a:pt x="27" y="48"/>
                </a:cubicBezTo>
                <a:cubicBezTo>
                  <a:pt x="39" y="47"/>
                  <a:pt x="47" y="38"/>
                  <a:pt x="48" y="27"/>
                </a:cubicBezTo>
                <a:cubicBezTo>
                  <a:pt x="50" y="27"/>
                  <a:pt x="50" y="27"/>
                  <a:pt x="50" y="27"/>
                </a:cubicBezTo>
                <a:cubicBezTo>
                  <a:pt x="51" y="27"/>
                  <a:pt x="52" y="27"/>
                  <a:pt x="52" y="26"/>
                </a:cubicBezTo>
                <a:cubicBezTo>
                  <a:pt x="52" y="25"/>
                  <a:pt x="51" y="25"/>
                  <a:pt x="50" y="25"/>
                </a:cubicBezTo>
                <a:close/>
              </a:path>
            </a:pathLst>
          </a:custGeom>
          <a:solidFill>
            <a:srgbClr val="BD20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pic>
        <p:nvPicPr>
          <p:cNvPr id="149" name="Picture 90">
            <a:extLst>
              <a:ext uri="{FF2B5EF4-FFF2-40B4-BE49-F238E27FC236}">
                <a16:creationId xmlns:a16="http://schemas.microsoft.com/office/drawing/2014/main" id="{47CB3699-5DD5-4592-94C0-25BF86DC9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 rot="20369600" flipH="1">
            <a:off x="2033949" y="5808429"/>
            <a:ext cx="629670" cy="581235"/>
          </a:xfrm>
          <a:prstGeom prst="rect">
            <a:avLst/>
          </a:prstGeom>
          <a:noFill/>
        </p:spPr>
      </p:pic>
      <p:pic>
        <p:nvPicPr>
          <p:cNvPr id="152" name="Immagine 151">
            <a:extLst>
              <a:ext uri="{FF2B5EF4-FFF2-40B4-BE49-F238E27FC236}">
                <a16:creationId xmlns:a16="http://schemas.microsoft.com/office/drawing/2014/main" id="{6822A56C-2C09-4A48-9056-D6B5E6E41B9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21398" t="-19312" r="-20161" b="-22243"/>
          <a:stretch/>
        </p:blipFill>
        <p:spPr>
          <a:xfrm>
            <a:off x="2303157" y="5217593"/>
            <a:ext cx="324568" cy="324568"/>
          </a:xfrm>
          <a:prstGeom prst="ellipse">
            <a:avLst/>
          </a:prstGeom>
          <a:solidFill>
            <a:sysClr val="window" lastClr="FFFFFF"/>
          </a:solidFill>
          <a:ln w="38100">
            <a:solidFill>
              <a:srgbClr val="BD2027"/>
            </a:solidFill>
          </a:ln>
        </p:spPr>
      </p:pic>
      <p:pic>
        <p:nvPicPr>
          <p:cNvPr id="153" name="Immagine 152">
            <a:extLst>
              <a:ext uri="{FF2B5EF4-FFF2-40B4-BE49-F238E27FC236}">
                <a16:creationId xmlns:a16="http://schemas.microsoft.com/office/drawing/2014/main" id="{9D914030-EF69-4978-A952-B9293C34635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9" y="1141998"/>
            <a:ext cx="472247" cy="470672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BE3B0385-EB21-48B5-9BA6-081F7E920583}"/>
              </a:ext>
            </a:extLst>
          </p:cNvPr>
          <p:cNvSpPr/>
          <p:nvPr/>
        </p:nvSpPr>
        <p:spPr>
          <a:xfrm>
            <a:off x="736603" y="682083"/>
            <a:ext cx="19606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2117258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56A888AD-220E-4C11-9395-7651DF666760}"/>
              </a:ext>
            </a:extLst>
          </p:cNvPr>
          <p:cNvSpPr txBox="1">
            <a:spLocks/>
          </p:cNvSpPr>
          <p:nvPr/>
        </p:nvSpPr>
        <p:spPr>
          <a:xfrm>
            <a:off x="5072333" y="6456423"/>
            <a:ext cx="616848" cy="3008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kern="1200">
                <a:solidFill>
                  <a:srgbClr val="75202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5A074-71B0-1C47-A455-7677837C124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BD2027"/>
                </a:solidFill>
                <a:effectLst/>
                <a:uLnTx/>
                <a:uFillTx/>
                <a:latin typeface="Arial Regular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 Regular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B09E3917-3D86-42FA-977E-6CF5A6B665F5}"/>
              </a:ext>
            </a:extLst>
          </p:cNvPr>
          <p:cNvSpPr txBox="1">
            <a:spLocks/>
          </p:cNvSpPr>
          <p:nvPr/>
        </p:nvSpPr>
        <p:spPr>
          <a:xfrm>
            <a:off x="710229" y="459218"/>
            <a:ext cx="7156586" cy="2997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031"/>
              </a:lnSpc>
              <a:spcBef>
                <a:spcPct val="0"/>
              </a:spcBef>
              <a:buNone/>
              <a:defRPr sz="1846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it-IT" sz="2000" b="1" dirty="0">
                <a:solidFill>
                  <a:srgbClr val="752127"/>
                </a:solidFill>
              </a:rPr>
              <a:t>Twitter Dataset 2/2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6725EAC-B133-41FF-B96E-65CDB840ACE4}"/>
              </a:ext>
            </a:extLst>
          </p:cNvPr>
          <p:cNvSpPr/>
          <p:nvPr/>
        </p:nvSpPr>
        <p:spPr>
          <a:xfrm>
            <a:off x="710229" y="681081"/>
            <a:ext cx="19606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</a:p>
        </p:txBody>
      </p:sp>
      <p:sp>
        <p:nvSpPr>
          <p:cNvPr id="57" name="Snip Single Corner Rectangle 31">
            <a:extLst>
              <a:ext uri="{FF2B5EF4-FFF2-40B4-BE49-F238E27FC236}">
                <a16:creationId xmlns:a16="http://schemas.microsoft.com/office/drawing/2014/main" id="{916DDE79-ABDB-4B86-8840-500E01BAF758}"/>
              </a:ext>
            </a:extLst>
          </p:cNvPr>
          <p:cNvSpPr/>
          <p:nvPr/>
        </p:nvSpPr>
        <p:spPr>
          <a:xfrm>
            <a:off x="739944" y="4049946"/>
            <a:ext cx="4374731" cy="2374730"/>
          </a:xfrm>
          <a:prstGeom prst="snip1Rect">
            <a:avLst>
              <a:gd name="adj" fmla="val 49603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050" kern="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58" name="Snip Single Corner Rectangle 33">
            <a:extLst>
              <a:ext uri="{FF2B5EF4-FFF2-40B4-BE49-F238E27FC236}">
                <a16:creationId xmlns:a16="http://schemas.microsoft.com/office/drawing/2014/main" id="{57360381-7D80-4C3F-A7F4-ADDD43CA95B7}"/>
              </a:ext>
            </a:extLst>
          </p:cNvPr>
          <p:cNvSpPr/>
          <p:nvPr/>
        </p:nvSpPr>
        <p:spPr>
          <a:xfrm flipH="1">
            <a:off x="5648745" y="4056309"/>
            <a:ext cx="4374731" cy="2374730"/>
          </a:xfrm>
          <a:prstGeom prst="snip1Rect">
            <a:avLst>
              <a:gd name="adj" fmla="val 49603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050" i="1" kern="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59" name="Snip Single Corner Rectangle 19">
            <a:extLst>
              <a:ext uri="{FF2B5EF4-FFF2-40B4-BE49-F238E27FC236}">
                <a16:creationId xmlns:a16="http://schemas.microsoft.com/office/drawing/2014/main" id="{34BAA8F3-7F9F-4AA9-8FE4-D708B1AAEB59}"/>
              </a:ext>
            </a:extLst>
          </p:cNvPr>
          <p:cNvSpPr/>
          <p:nvPr/>
        </p:nvSpPr>
        <p:spPr>
          <a:xfrm rot="10800000" flipH="1">
            <a:off x="730614" y="1587787"/>
            <a:ext cx="4374731" cy="2407933"/>
          </a:xfrm>
          <a:prstGeom prst="snip1Rect">
            <a:avLst>
              <a:gd name="adj" fmla="val 49603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050" i="1" kern="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60" name="Snip Single Corner Rectangle 20">
            <a:extLst>
              <a:ext uri="{FF2B5EF4-FFF2-40B4-BE49-F238E27FC236}">
                <a16:creationId xmlns:a16="http://schemas.microsoft.com/office/drawing/2014/main" id="{5FE070F0-BB74-4DF7-A074-9101BE840B2B}"/>
              </a:ext>
            </a:extLst>
          </p:cNvPr>
          <p:cNvSpPr/>
          <p:nvPr/>
        </p:nvSpPr>
        <p:spPr>
          <a:xfrm rot="10800000">
            <a:off x="5646886" y="1602145"/>
            <a:ext cx="4374731" cy="2407933"/>
          </a:xfrm>
          <a:prstGeom prst="snip1Rect">
            <a:avLst>
              <a:gd name="adj" fmla="val 49603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050" i="1" kern="0" dirty="0">
              <a:solidFill>
                <a:prstClr val="black"/>
              </a:solidFill>
              <a:cs typeface="Calibri" panose="020F0502020204030204" pitchFamily="34" charset="0"/>
            </a:endParaRPr>
          </a:p>
        </p:txBody>
      </p:sp>
      <p:sp>
        <p:nvSpPr>
          <p:cNvPr id="62" name="Rectangle 18">
            <a:extLst>
              <a:ext uri="{FF2B5EF4-FFF2-40B4-BE49-F238E27FC236}">
                <a16:creationId xmlns:a16="http://schemas.microsoft.com/office/drawing/2014/main" id="{C4FF6C7E-5FC8-4566-92E9-BFDADF1682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9944" y="6476351"/>
            <a:ext cx="4374732" cy="308074"/>
          </a:xfrm>
          <a:prstGeom prst="rect">
            <a:avLst/>
          </a:prstGeom>
          <a:solidFill>
            <a:srgbClr val="BD2027"/>
          </a:solidFill>
          <a:ln>
            <a:noFill/>
          </a:ln>
          <a:effectLst/>
        </p:spPr>
        <p:txBody>
          <a:bodyPr lIns="72000" tIns="36576" rIns="108000" bIns="36576" anchor="ctr"/>
          <a:lstStyle/>
          <a:p>
            <a:pPr marL="38100" marR="0" lvl="0" indent="0" algn="ctr" defTabSz="895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prstClr val="white"/>
                </a:solidFill>
                <a:cs typeface="Calibri" panose="020F0502020204030204" pitchFamily="34" charset="0"/>
              </a:rPr>
              <a:t>FIRST TEN RELEVANT TOPICS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sp>
        <p:nvSpPr>
          <p:cNvPr id="63" name="Rectangle 19">
            <a:extLst>
              <a:ext uri="{FF2B5EF4-FFF2-40B4-BE49-F238E27FC236}">
                <a16:creationId xmlns:a16="http://schemas.microsoft.com/office/drawing/2014/main" id="{A40834D3-F587-49A7-9E6A-FC89B228A7E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9944" y="1264775"/>
            <a:ext cx="4374731" cy="308074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lIns="72000" tIns="36576" rIns="108000" bIns="36576" anchor="ctr"/>
          <a:lstStyle/>
          <a:p>
            <a:pPr marL="38100" algn="ctr" defTabSz="895350">
              <a:buClr>
                <a:srgbClr val="002960"/>
              </a:buClr>
            </a:pPr>
            <a:r>
              <a:rPr lang="en-US" sz="1400" b="1" kern="0" dirty="0">
                <a:solidFill>
                  <a:prstClr val="white"/>
                </a:solidFill>
                <a:cs typeface="Calibri" panose="020F0502020204030204" pitchFamily="34" charset="0"/>
              </a:rPr>
              <a:t>MOST COMMON WORDS</a:t>
            </a:r>
          </a:p>
        </p:txBody>
      </p:sp>
      <p:sp>
        <p:nvSpPr>
          <p:cNvPr id="64" name="Rectangle 18">
            <a:extLst>
              <a:ext uri="{FF2B5EF4-FFF2-40B4-BE49-F238E27FC236}">
                <a16:creationId xmlns:a16="http://schemas.microsoft.com/office/drawing/2014/main" id="{F38D78D6-CB68-4C84-8A5A-C6363341E7C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44953" y="6463097"/>
            <a:ext cx="4374731" cy="308074"/>
          </a:xfrm>
          <a:prstGeom prst="rect">
            <a:avLst/>
          </a:prstGeom>
          <a:solidFill>
            <a:srgbClr val="BD2027"/>
          </a:solidFill>
          <a:ln>
            <a:noFill/>
          </a:ln>
          <a:effectLst/>
        </p:spPr>
        <p:txBody>
          <a:bodyPr lIns="72000" tIns="36576" rIns="108000" bIns="36576" anchor="ctr"/>
          <a:lstStyle/>
          <a:p>
            <a:pPr marL="38100" marR="0" lvl="0" indent="0" algn="ctr" defTabSz="895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Calibri" panose="020F0502020204030204" pitchFamily="34" charset="0"/>
              </a:rPr>
              <a:t>SUBJECTIVITY VS POLARITY </a:t>
            </a:r>
          </a:p>
        </p:txBody>
      </p:sp>
      <p:sp>
        <p:nvSpPr>
          <p:cNvPr id="65" name="Rectangle 19">
            <a:extLst>
              <a:ext uri="{FF2B5EF4-FFF2-40B4-BE49-F238E27FC236}">
                <a16:creationId xmlns:a16="http://schemas.microsoft.com/office/drawing/2014/main" id="{3FF0CBC2-384E-4D7E-8857-799566AC2D2D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44953" y="1264775"/>
            <a:ext cx="4374731" cy="308074"/>
          </a:xfrm>
          <a:prstGeom prst="rect">
            <a:avLst/>
          </a:prstGeom>
          <a:solidFill>
            <a:srgbClr val="BD2027"/>
          </a:solidFill>
          <a:ln>
            <a:noFill/>
          </a:ln>
          <a:effectLst/>
        </p:spPr>
        <p:txBody>
          <a:bodyPr lIns="72000" tIns="36576" rIns="108000" bIns="36576" anchor="ctr"/>
          <a:lstStyle/>
          <a:p>
            <a:pPr marL="38100" marR="0" lvl="0" indent="0" defTabSz="895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Calibri" panose="020F0502020204030204" pitchFamily="34" charset="0"/>
              </a:rPr>
              <a:t>DEPENDENCIES BETWEEN POLARITY AND SUBJECTIVITY</a:t>
            </a:r>
          </a:p>
        </p:txBody>
      </p:sp>
      <p:sp>
        <p:nvSpPr>
          <p:cNvPr id="66" name="Oval 21">
            <a:extLst>
              <a:ext uri="{FF2B5EF4-FFF2-40B4-BE49-F238E27FC236}">
                <a16:creationId xmlns:a16="http://schemas.microsoft.com/office/drawing/2014/main" id="{3AE31FAD-8E92-406D-BA8E-3CBA9E308ABE}"/>
              </a:ext>
            </a:extLst>
          </p:cNvPr>
          <p:cNvSpPr>
            <a:spLocks noChangeArrowheads="1"/>
          </p:cNvSpPr>
          <p:nvPr/>
        </p:nvSpPr>
        <p:spPr bwMode="gray">
          <a:xfrm rot="2715432">
            <a:off x="4528268" y="3326761"/>
            <a:ext cx="1739351" cy="1581228"/>
          </a:xfrm>
          <a:prstGeom prst="flowChartProcess">
            <a:avLst/>
          </a:prstGeom>
          <a:solidFill>
            <a:srgbClr val="C00000"/>
          </a:solidFill>
          <a:ln w="9525" algn="ctr">
            <a:solidFill>
              <a:srgbClr val="E32D1D"/>
            </a:solidFill>
            <a:round/>
            <a:headEnd/>
            <a:tailEnd/>
          </a:ln>
          <a:effectLst/>
        </p:spPr>
        <p:txBody>
          <a:bodyPr wrap="none" lIns="78885" tIns="41020" rIns="78885" bIns="41020" anchor="ctr"/>
          <a:lstStyle/>
          <a:p>
            <a:pPr algn="ctr" defTabSz="87312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75000"/>
              <a:buFont typeface="Arial" charset="0"/>
              <a:buNone/>
            </a:pPr>
            <a:endParaRPr lang="en-US" sz="1600" b="1" i="1" dirty="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6FA98E63-B713-4A51-8446-36200D30D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3410511" flipH="1">
            <a:off x="5034332" y="2249011"/>
            <a:ext cx="780874" cy="562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" name="Picture 2">
            <a:extLst>
              <a:ext uri="{FF2B5EF4-FFF2-40B4-BE49-F238E27FC236}">
                <a16:creationId xmlns:a16="http://schemas.microsoft.com/office/drawing/2014/main" id="{38A261C9-2A5E-4B26-8C97-00E130DC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203299" flipH="1">
            <a:off x="4877720" y="5421686"/>
            <a:ext cx="780874" cy="562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3" name="Group 4">
            <a:extLst>
              <a:ext uri="{FF2B5EF4-FFF2-40B4-BE49-F238E27FC236}">
                <a16:creationId xmlns:a16="http://schemas.microsoft.com/office/drawing/2014/main" id="{B238D66D-FC34-49F7-8396-4ED69EBC692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77112" y="3436127"/>
            <a:ext cx="1617754" cy="1081375"/>
            <a:chOff x="2244" y="1641"/>
            <a:chExt cx="1276" cy="1042"/>
          </a:xfrm>
          <a:solidFill>
            <a:sysClr val="window" lastClr="FFFFFF"/>
          </a:solidFill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40C4BDFD-EC72-4149-89D1-60205CC0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" y="2162"/>
              <a:ext cx="575" cy="512"/>
            </a:xfrm>
            <a:custGeom>
              <a:avLst/>
              <a:gdLst>
                <a:gd name="T0" fmla="*/ 233 w 575"/>
                <a:gd name="T1" fmla="*/ 0 h 512"/>
                <a:gd name="T2" fmla="*/ 231 w 575"/>
                <a:gd name="T3" fmla="*/ 5 h 512"/>
                <a:gd name="T4" fmla="*/ 238 w 575"/>
                <a:gd name="T5" fmla="*/ 12 h 512"/>
                <a:gd name="T6" fmla="*/ 257 w 575"/>
                <a:gd name="T7" fmla="*/ 31 h 512"/>
                <a:gd name="T8" fmla="*/ 276 w 575"/>
                <a:gd name="T9" fmla="*/ 55 h 512"/>
                <a:gd name="T10" fmla="*/ 295 w 575"/>
                <a:gd name="T11" fmla="*/ 76 h 512"/>
                <a:gd name="T12" fmla="*/ 312 w 575"/>
                <a:gd name="T13" fmla="*/ 103 h 512"/>
                <a:gd name="T14" fmla="*/ 328 w 575"/>
                <a:gd name="T15" fmla="*/ 129 h 512"/>
                <a:gd name="T16" fmla="*/ 0 w 575"/>
                <a:gd name="T17" fmla="*/ 324 h 512"/>
                <a:gd name="T18" fmla="*/ 15 w 575"/>
                <a:gd name="T19" fmla="*/ 331 h 512"/>
                <a:gd name="T20" fmla="*/ 22 w 575"/>
                <a:gd name="T21" fmla="*/ 333 h 512"/>
                <a:gd name="T22" fmla="*/ 86 w 575"/>
                <a:gd name="T23" fmla="*/ 362 h 512"/>
                <a:gd name="T24" fmla="*/ 112 w 575"/>
                <a:gd name="T25" fmla="*/ 374 h 512"/>
                <a:gd name="T26" fmla="*/ 119 w 575"/>
                <a:gd name="T27" fmla="*/ 376 h 512"/>
                <a:gd name="T28" fmla="*/ 126 w 575"/>
                <a:gd name="T29" fmla="*/ 383 h 512"/>
                <a:gd name="T30" fmla="*/ 124 w 575"/>
                <a:gd name="T31" fmla="*/ 395 h 512"/>
                <a:gd name="T32" fmla="*/ 119 w 575"/>
                <a:gd name="T33" fmla="*/ 424 h 512"/>
                <a:gd name="T34" fmla="*/ 114 w 575"/>
                <a:gd name="T35" fmla="*/ 452 h 512"/>
                <a:gd name="T36" fmla="*/ 105 w 575"/>
                <a:gd name="T37" fmla="*/ 512 h 512"/>
                <a:gd name="T38" fmla="*/ 107 w 575"/>
                <a:gd name="T39" fmla="*/ 512 h 512"/>
                <a:gd name="T40" fmla="*/ 112 w 575"/>
                <a:gd name="T41" fmla="*/ 509 h 512"/>
                <a:gd name="T42" fmla="*/ 114 w 575"/>
                <a:gd name="T43" fmla="*/ 507 h 512"/>
                <a:gd name="T44" fmla="*/ 440 w 575"/>
                <a:gd name="T45" fmla="*/ 310 h 512"/>
                <a:gd name="T46" fmla="*/ 442 w 575"/>
                <a:gd name="T47" fmla="*/ 310 h 512"/>
                <a:gd name="T48" fmla="*/ 452 w 575"/>
                <a:gd name="T49" fmla="*/ 329 h 512"/>
                <a:gd name="T50" fmla="*/ 483 w 575"/>
                <a:gd name="T51" fmla="*/ 445 h 512"/>
                <a:gd name="T52" fmla="*/ 518 w 575"/>
                <a:gd name="T53" fmla="*/ 336 h 512"/>
                <a:gd name="T54" fmla="*/ 528 w 575"/>
                <a:gd name="T55" fmla="*/ 310 h 512"/>
                <a:gd name="T56" fmla="*/ 535 w 575"/>
                <a:gd name="T57" fmla="*/ 279 h 512"/>
                <a:gd name="T58" fmla="*/ 561 w 575"/>
                <a:gd name="T59" fmla="*/ 162 h 512"/>
                <a:gd name="T60" fmla="*/ 575 w 575"/>
                <a:gd name="T61" fmla="*/ 72 h 512"/>
                <a:gd name="T62" fmla="*/ 233 w 575"/>
                <a:gd name="T63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5" h="512">
                  <a:moveTo>
                    <a:pt x="233" y="0"/>
                  </a:moveTo>
                  <a:lnTo>
                    <a:pt x="231" y="5"/>
                  </a:lnTo>
                  <a:lnTo>
                    <a:pt x="238" y="12"/>
                  </a:lnTo>
                  <a:lnTo>
                    <a:pt x="257" y="31"/>
                  </a:lnTo>
                  <a:lnTo>
                    <a:pt x="276" y="55"/>
                  </a:lnTo>
                  <a:lnTo>
                    <a:pt x="295" y="76"/>
                  </a:lnTo>
                  <a:lnTo>
                    <a:pt x="312" y="103"/>
                  </a:lnTo>
                  <a:lnTo>
                    <a:pt x="328" y="129"/>
                  </a:lnTo>
                  <a:lnTo>
                    <a:pt x="0" y="324"/>
                  </a:lnTo>
                  <a:lnTo>
                    <a:pt x="15" y="331"/>
                  </a:lnTo>
                  <a:lnTo>
                    <a:pt x="22" y="333"/>
                  </a:lnTo>
                  <a:lnTo>
                    <a:pt x="86" y="362"/>
                  </a:lnTo>
                  <a:lnTo>
                    <a:pt x="112" y="374"/>
                  </a:lnTo>
                  <a:lnTo>
                    <a:pt x="119" y="376"/>
                  </a:lnTo>
                  <a:lnTo>
                    <a:pt x="126" y="383"/>
                  </a:lnTo>
                  <a:lnTo>
                    <a:pt x="124" y="395"/>
                  </a:lnTo>
                  <a:lnTo>
                    <a:pt x="119" y="424"/>
                  </a:lnTo>
                  <a:lnTo>
                    <a:pt x="114" y="452"/>
                  </a:lnTo>
                  <a:lnTo>
                    <a:pt x="105" y="512"/>
                  </a:lnTo>
                  <a:lnTo>
                    <a:pt x="107" y="512"/>
                  </a:lnTo>
                  <a:lnTo>
                    <a:pt x="112" y="509"/>
                  </a:lnTo>
                  <a:lnTo>
                    <a:pt x="114" y="507"/>
                  </a:lnTo>
                  <a:lnTo>
                    <a:pt x="440" y="310"/>
                  </a:lnTo>
                  <a:lnTo>
                    <a:pt x="442" y="310"/>
                  </a:lnTo>
                  <a:lnTo>
                    <a:pt x="452" y="329"/>
                  </a:lnTo>
                  <a:lnTo>
                    <a:pt x="483" y="445"/>
                  </a:lnTo>
                  <a:lnTo>
                    <a:pt x="518" y="336"/>
                  </a:lnTo>
                  <a:lnTo>
                    <a:pt x="528" y="310"/>
                  </a:lnTo>
                  <a:lnTo>
                    <a:pt x="535" y="279"/>
                  </a:lnTo>
                  <a:lnTo>
                    <a:pt x="561" y="162"/>
                  </a:lnTo>
                  <a:lnTo>
                    <a:pt x="575" y="72"/>
                  </a:lnTo>
                  <a:lnTo>
                    <a:pt x="2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75" name="Oval 6">
              <a:extLst>
                <a:ext uri="{FF2B5EF4-FFF2-40B4-BE49-F238E27FC236}">
                  <a16:creationId xmlns:a16="http://schemas.microsoft.com/office/drawing/2014/main" id="{1C3D39AF-7B78-4D57-A14B-89440E482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2098"/>
              <a:ext cx="128" cy="1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5D6256C4-0BBF-4DB3-905C-7062EEBAA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1" y="1891"/>
              <a:ext cx="540" cy="543"/>
            </a:xfrm>
            <a:custGeom>
              <a:avLst/>
              <a:gdLst>
                <a:gd name="T0" fmla="*/ 227 w 227"/>
                <a:gd name="T1" fmla="*/ 114 h 228"/>
                <a:gd name="T2" fmla="*/ 113 w 227"/>
                <a:gd name="T3" fmla="*/ 0 h 228"/>
                <a:gd name="T4" fmla="*/ 0 w 227"/>
                <a:gd name="T5" fmla="*/ 111 h 228"/>
                <a:gd name="T6" fmla="*/ 36 w 227"/>
                <a:gd name="T7" fmla="*/ 118 h 228"/>
                <a:gd name="T8" fmla="*/ 35 w 227"/>
                <a:gd name="T9" fmla="*/ 114 h 228"/>
                <a:gd name="T10" fmla="*/ 113 w 227"/>
                <a:gd name="T11" fmla="*/ 36 h 228"/>
                <a:gd name="T12" fmla="*/ 191 w 227"/>
                <a:gd name="T13" fmla="*/ 114 h 228"/>
                <a:gd name="T14" fmla="*/ 113 w 227"/>
                <a:gd name="T15" fmla="*/ 192 h 228"/>
                <a:gd name="T16" fmla="*/ 65 w 227"/>
                <a:gd name="T17" fmla="*/ 175 h 228"/>
                <a:gd name="T18" fmla="*/ 56 w 227"/>
                <a:gd name="T19" fmla="*/ 213 h 228"/>
                <a:gd name="T20" fmla="*/ 113 w 227"/>
                <a:gd name="T21" fmla="*/ 228 h 228"/>
                <a:gd name="T22" fmla="*/ 227 w 227"/>
                <a:gd name="T23" fmla="*/ 11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8">
                  <a:moveTo>
                    <a:pt x="227" y="114"/>
                  </a:moveTo>
                  <a:cubicBezTo>
                    <a:pt x="227" y="51"/>
                    <a:pt x="176" y="0"/>
                    <a:pt x="113" y="0"/>
                  </a:cubicBezTo>
                  <a:cubicBezTo>
                    <a:pt x="51" y="0"/>
                    <a:pt x="1" y="50"/>
                    <a:pt x="0" y="111"/>
                  </a:cubicBezTo>
                  <a:cubicBezTo>
                    <a:pt x="36" y="118"/>
                    <a:pt x="36" y="118"/>
                    <a:pt x="36" y="118"/>
                  </a:cubicBezTo>
                  <a:cubicBezTo>
                    <a:pt x="36" y="117"/>
                    <a:pt x="35" y="116"/>
                    <a:pt x="35" y="114"/>
                  </a:cubicBezTo>
                  <a:cubicBezTo>
                    <a:pt x="35" y="71"/>
                    <a:pt x="70" y="36"/>
                    <a:pt x="113" y="36"/>
                  </a:cubicBezTo>
                  <a:cubicBezTo>
                    <a:pt x="157" y="36"/>
                    <a:pt x="191" y="71"/>
                    <a:pt x="191" y="114"/>
                  </a:cubicBezTo>
                  <a:cubicBezTo>
                    <a:pt x="191" y="157"/>
                    <a:pt x="157" y="192"/>
                    <a:pt x="113" y="192"/>
                  </a:cubicBezTo>
                  <a:cubicBezTo>
                    <a:pt x="95" y="192"/>
                    <a:pt x="78" y="186"/>
                    <a:pt x="65" y="175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73" y="223"/>
                    <a:pt x="93" y="228"/>
                    <a:pt x="113" y="228"/>
                  </a:cubicBezTo>
                  <a:cubicBezTo>
                    <a:pt x="176" y="228"/>
                    <a:pt x="227" y="177"/>
                    <a:pt x="227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DF6D9E1A-1080-445F-8A23-FF3924E97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" y="1641"/>
              <a:ext cx="1036" cy="1042"/>
            </a:xfrm>
            <a:custGeom>
              <a:avLst/>
              <a:gdLst>
                <a:gd name="T0" fmla="*/ 217 w 436"/>
                <a:gd name="T1" fmla="*/ 0 h 438"/>
                <a:gd name="T2" fmla="*/ 0 w 436"/>
                <a:gd name="T3" fmla="*/ 198 h 438"/>
                <a:gd name="T4" fmla="*/ 59 w 436"/>
                <a:gd name="T5" fmla="*/ 209 h 438"/>
                <a:gd name="T6" fmla="*/ 217 w 436"/>
                <a:gd name="T7" fmla="*/ 60 h 438"/>
                <a:gd name="T8" fmla="*/ 376 w 436"/>
                <a:gd name="T9" fmla="*/ 219 h 438"/>
                <a:gd name="T10" fmla="*/ 217 w 436"/>
                <a:gd name="T11" fmla="*/ 378 h 438"/>
                <a:gd name="T12" fmla="*/ 150 w 436"/>
                <a:gd name="T13" fmla="*/ 363 h 438"/>
                <a:gd name="T14" fmla="*/ 136 w 436"/>
                <a:gd name="T15" fmla="*/ 423 h 438"/>
                <a:gd name="T16" fmla="*/ 217 w 436"/>
                <a:gd name="T17" fmla="*/ 438 h 438"/>
                <a:gd name="T18" fmla="*/ 436 w 436"/>
                <a:gd name="T19" fmla="*/ 219 h 438"/>
                <a:gd name="T20" fmla="*/ 217 w 436"/>
                <a:gd name="T21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6" h="438">
                  <a:moveTo>
                    <a:pt x="217" y="0"/>
                  </a:moveTo>
                  <a:cubicBezTo>
                    <a:pt x="104" y="0"/>
                    <a:pt x="10" y="87"/>
                    <a:pt x="0" y="198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64" y="126"/>
                    <a:pt x="133" y="60"/>
                    <a:pt x="217" y="60"/>
                  </a:cubicBezTo>
                  <a:cubicBezTo>
                    <a:pt x="305" y="60"/>
                    <a:pt x="376" y="132"/>
                    <a:pt x="376" y="219"/>
                  </a:cubicBezTo>
                  <a:cubicBezTo>
                    <a:pt x="376" y="307"/>
                    <a:pt x="305" y="378"/>
                    <a:pt x="217" y="378"/>
                  </a:cubicBezTo>
                  <a:cubicBezTo>
                    <a:pt x="193" y="378"/>
                    <a:pt x="170" y="373"/>
                    <a:pt x="150" y="363"/>
                  </a:cubicBezTo>
                  <a:cubicBezTo>
                    <a:pt x="136" y="423"/>
                    <a:pt x="136" y="423"/>
                    <a:pt x="136" y="423"/>
                  </a:cubicBezTo>
                  <a:cubicBezTo>
                    <a:pt x="161" y="433"/>
                    <a:pt x="189" y="438"/>
                    <a:pt x="217" y="438"/>
                  </a:cubicBezTo>
                  <a:cubicBezTo>
                    <a:pt x="338" y="438"/>
                    <a:pt x="436" y="340"/>
                    <a:pt x="436" y="219"/>
                  </a:cubicBezTo>
                  <a:cubicBezTo>
                    <a:pt x="436" y="98"/>
                    <a:pt x="338" y="0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</p:grp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FF044DCB-4E78-461B-BDCB-87C4019119E9}"/>
              </a:ext>
            </a:extLst>
          </p:cNvPr>
          <p:cNvSpPr txBox="1"/>
          <p:nvPr/>
        </p:nvSpPr>
        <p:spPr>
          <a:xfrm>
            <a:off x="5011608" y="4607575"/>
            <a:ext cx="849657" cy="450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79"/>
            <a:r>
              <a:rPr lang="en-US" sz="1600" b="1" dirty="0">
                <a:solidFill>
                  <a:prstClr val="white"/>
                </a:solidFill>
                <a:cs typeface="Calibri" panose="020F0502020204030204" pitchFamily="34" charset="0"/>
              </a:rPr>
              <a:t>Goals</a:t>
            </a:r>
          </a:p>
        </p:txBody>
      </p:sp>
      <p:sp>
        <p:nvSpPr>
          <p:cNvPr id="79" name="Fumetto 1 1">
            <a:extLst>
              <a:ext uri="{FF2B5EF4-FFF2-40B4-BE49-F238E27FC236}">
                <a16:creationId xmlns:a16="http://schemas.microsoft.com/office/drawing/2014/main" id="{DA708943-E1D5-4E57-B5A7-9B3569F0D202}"/>
              </a:ext>
            </a:extLst>
          </p:cNvPr>
          <p:cNvSpPr/>
          <p:nvPr/>
        </p:nvSpPr>
        <p:spPr>
          <a:xfrm>
            <a:off x="10606329" y="1157825"/>
            <a:ext cx="1462202" cy="5107825"/>
          </a:xfrm>
          <a:prstGeom prst="wedgeRectCallout">
            <a:avLst>
              <a:gd name="adj1" fmla="val -92420"/>
              <a:gd name="adj2" fmla="val -16454"/>
            </a:avLst>
          </a:prstGeom>
          <a:noFill/>
          <a:ln w="9525" cap="flat" cmpd="sng" algn="ctr">
            <a:solidFill>
              <a:srgbClr val="BD2027">
                <a:shade val="95000"/>
                <a:satMod val="105000"/>
              </a:srgbClr>
            </a:solidFill>
            <a:prstDash val="dash"/>
          </a:ln>
          <a:effectLst/>
        </p:spPr>
        <p:txBody>
          <a:bodyPr lIns="36000" tIns="36000" rIns="36000" bIns="36000" rtlCol="0" anchor="ctr"/>
          <a:lstStyle/>
          <a:p>
            <a:pPr marL="177800" marR="0" lvl="0" indent="-171450" defTabSz="914279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  <a:cs typeface="Calibri" panose="020F0502020204030204" pitchFamily="34" charset="0"/>
            </a:endParaRPr>
          </a:p>
          <a:p>
            <a:pPr marL="177800" marR="0" lvl="0" indent="-171450" defTabSz="914279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1200" b="1" kern="0" dirty="0">
              <a:solidFill>
                <a:prstClr val="black"/>
              </a:solidFill>
              <a:latin typeface="Arial Regular"/>
              <a:cs typeface="Calibri" panose="020F0502020204030204" pitchFamily="34" charset="0"/>
            </a:endParaRPr>
          </a:p>
          <a:p>
            <a:pPr marL="177800" marR="0" lvl="0" indent="-171450" defTabSz="914279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/>
                <a:cs typeface="Calibri" panose="020F0502020204030204" pitchFamily="34" charset="0"/>
              </a:rPr>
              <a:t>ID_SALES 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/>
                <a:cs typeface="Calibri" panose="020F0502020204030204" pitchFamily="34" charset="0"/>
              </a:rPr>
              <a:t>has been used for merging twitter and sales dataset and perform analysis on the retained clients</a:t>
            </a:r>
          </a:p>
          <a:p>
            <a:pPr marL="177800" marR="0" lvl="0" indent="-171450" defTabSz="914279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200" kern="0" noProof="0" dirty="0">
                <a:solidFill>
                  <a:prstClr val="black"/>
                </a:solidFill>
                <a:latin typeface="Arial Regular"/>
                <a:cs typeface="Calibri" panose="020F0502020204030204" pitchFamily="34" charset="0"/>
              </a:rPr>
              <a:t>Prediction of polarity and subjectivity has a </a:t>
            </a:r>
            <a:r>
              <a:rPr lang="en-US" sz="1200" b="1" kern="0" noProof="0" dirty="0">
                <a:solidFill>
                  <a:prstClr val="black"/>
                </a:solidFill>
                <a:latin typeface="Arial Regular"/>
                <a:cs typeface="Calibri" panose="020F0502020204030204" pitchFamily="34" charset="0"/>
              </a:rPr>
              <a:t>high impact </a:t>
            </a:r>
            <a:r>
              <a:rPr lang="en-US" sz="1200" kern="0" noProof="0" dirty="0">
                <a:solidFill>
                  <a:prstClr val="black"/>
                </a:solidFill>
                <a:latin typeface="Arial Regular"/>
                <a:cs typeface="Calibri" panose="020F0502020204030204" pitchFamily="34" charset="0"/>
              </a:rPr>
              <a:t>on the Model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  <a:cs typeface="Calibri" panose="020F0502020204030204" pitchFamily="34" charset="0"/>
            </a:endParaRPr>
          </a:p>
          <a:p>
            <a:pPr marL="177800" marR="0" lvl="0" indent="-171450" defTabSz="914279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  <a:latin typeface="Arial Regular"/>
                <a:cs typeface="Calibri" panose="020F0502020204030204" pitchFamily="34" charset="0"/>
              </a:rPr>
              <a:t>Polarity and Subjectivity </a:t>
            </a:r>
            <a:r>
              <a:rPr lang="en-US" sz="1200" kern="0" dirty="0">
                <a:solidFill>
                  <a:prstClr val="black"/>
                </a:solidFill>
                <a:latin typeface="Arial Regular"/>
                <a:cs typeface="Calibri" panose="020F0502020204030204" pitchFamily="34" charset="0"/>
              </a:rPr>
              <a:t>are two relevant indicators for increasing the Customer retention  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  <a:cs typeface="Calibri" panose="020F0502020204030204" pitchFamily="34" charset="0"/>
            </a:endParaRPr>
          </a:p>
          <a:p>
            <a:pPr marL="177800" indent="-171450" defTabSz="914279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200" kern="0" dirty="0">
                <a:solidFill>
                  <a:prstClr val="black"/>
                </a:solidFill>
                <a:latin typeface="Arial Regular"/>
                <a:cs typeface="Calibri" panose="020F0502020204030204" pitchFamily="34" charset="0"/>
              </a:rPr>
              <a:t>Low correlation between the 10 most relevant </a:t>
            </a:r>
            <a:r>
              <a:rPr lang="en-US" sz="1200" b="1" kern="0" dirty="0">
                <a:solidFill>
                  <a:prstClr val="black"/>
                </a:solidFill>
                <a:latin typeface="Arial Regular"/>
                <a:cs typeface="Calibri" panose="020F0502020204030204" pitchFamily="34" charset="0"/>
              </a:rPr>
              <a:t>topics </a:t>
            </a:r>
          </a:p>
          <a:p>
            <a:pPr marL="177800" marR="0" lvl="0" indent="-171450" defTabSz="914279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  <a:cs typeface="Calibri" panose="020F0502020204030204" pitchFamily="34" charset="0"/>
            </a:endParaRPr>
          </a:p>
        </p:txBody>
      </p:sp>
      <p:sp>
        <p:nvSpPr>
          <p:cNvPr id="80" name="Rectangle 19">
            <a:extLst>
              <a:ext uri="{FF2B5EF4-FFF2-40B4-BE49-F238E27FC236}">
                <a16:creationId xmlns:a16="http://schemas.microsoft.com/office/drawing/2014/main" id="{E78ADF34-6AF8-4897-87F0-7075438D921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594883" y="1150438"/>
            <a:ext cx="1473648" cy="308074"/>
          </a:xfrm>
          <a:prstGeom prst="rect">
            <a:avLst/>
          </a:prstGeom>
          <a:solidFill>
            <a:srgbClr val="BD2027"/>
          </a:solidFill>
          <a:ln>
            <a:noFill/>
          </a:ln>
          <a:effectLst/>
        </p:spPr>
        <p:txBody>
          <a:bodyPr lIns="72000" tIns="36576" rIns="108000" bIns="36576" anchor="ctr"/>
          <a:lstStyle/>
          <a:p>
            <a:pPr marL="38100" marR="0" lvl="0" indent="0" algn="ctr" defTabSz="895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prstClr val="white"/>
                </a:solidFill>
                <a:cs typeface="Calibri" panose="020F0502020204030204" pitchFamily="34" charset="0"/>
              </a:rPr>
              <a:t>RESULTS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pic>
        <p:nvPicPr>
          <p:cNvPr id="106" name="Picture 2">
            <a:extLst>
              <a:ext uri="{FF2B5EF4-FFF2-40B4-BE49-F238E27FC236}">
                <a16:creationId xmlns:a16="http://schemas.microsoft.com/office/drawing/2014/main" id="{83EFBFBE-C4BB-443D-9F12-CE8D44AAB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836320" flipH="1">
            <a:off x="2763692" y="3684497"/>
            <a:ext cx="709885" cy="51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" name="Immagine 106">
            <a:extLst>
              <a:ext uri="{FF2B5EF4-FFF2-40B4-BE49-F238E27FC236}">
                <a16:creationId xmlns:a16="http://schemas.microsoft.com/office/drawing/2014/main" id="{A1E10FED-29F2-435F-8BDC-17C39D820E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" b="9484"/>
          <a:stretch/>
        </p:blipFill>
        <p:spPr>
          <a:xfrm>
            <a:off x="870239" y="1827943"/>
            <a:ext cx="3457182" cy="1745674"/>
          </a:xfrm>
          <a:prstGeom prst="rect">
            <a:avLst/>
          </a:prstGeom>
        </p:spPr>
      </p:pic>
      <p:pic>
        <p:nvPicPr>
          <p:cNvPr id="71" name="Picture 2">
            <a:extLst>
              <a:ext uri="{FF2B5EF4-FFF2-40B4-BE49-F238E27FC236}">
                <a16:creationId xmlns:a16="http://schemas.microsoft.com/office/drawing/2014/main" id="{4D0E38AA-340D-4F6A-B178-2F75B1C00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8432724" flipH="1">
            <a:off x="7295201" y="3749762"/>
            <a:ext cx="512067" cy="57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87C93AE-F739-4483-9008-B636856AE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863" y="4429245"/>
            <a:ext cx="3753614" cy="1836405"/>
          </a:xfrm>
          <a:prstGeom prst="rect">
            <a:avLst/>
          </a:prstGeom>
        </p:spPr>
      </p:pic>
      <p:pic>
        <p:nvPicPr>
          <p:cNvPr id="108" name="Immagine 107">
            <a:extLst>
              <a:ext uri="{FF2B5EF4-FFF2-40B4-BE49-F238E27FC236}">
                <a16:creationId xmlns:a16="http://schemas.microsoft.com/office/drawing/2014/main" id="{44626C29-F962-4A6C-90E7-6F8056D19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20" y="4144505"/>
            <a:ext cx="2262453" cy="226245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8E57E02-3801-47FC-8F33-7F79FBCCB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742" y="1733985"/>
            <a:ext cx="2952615" cy="21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09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56A888AD-220E-4C11-9395-7651DF666760}"/>
              </a:ext>
            </a:extLst>
          </p:cNvPr>
          <p:cNvSpPr txBox="1">
            <a:spLocks/>
          </p:cNvSpPr>
          <p:nvPr/>
        </p:nvSpPr>
        <p:spPr>
          <a:xfrm>
            <a:off x="5824526" y="6538653"/>
            <a:ext cx="421315" cy="2260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kern="1200">
                <a:solidFill>
                  <a:srgbClr val="75202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5A074-71B0-1C47-A455-7677837C124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BD2027"/>
                </a:solidFill>
                <a:effectLst/>
                <a:uLnTx/>
                <a:uFillTx/>
                <a:latin typeface="Arial Regular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 Regular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B09E3917-3D86-42FA-977E-6CF5A6B665F5}"/>
              </a:ext>
            </a:extLst>
          </p:cNvPr>
          <p:cNvSpPr txBox="1">
            <a:spLocks/>
          </p:cNvSpPr>
          <p:nvPr/>
        </p:nvSpPr>
        <p:spPr>
          <a:xfrm>
            <a:off x="710229" y="376922"/>
            <a:ext cx="7156586" cy="2997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031"/>
              </a:lnSpc>
              <a:spcBef>
                <a:spcPct val="0"/>
              </a:spcBef>
              <a:buNone/>
              <a:defRPr sz="1846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203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752127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Exploratory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752127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Data Analysis (EDA)</a:t>
            </a:r>
          </a:p>
        </p:txBody>
      </p:sp>
      <p:sp>
        <p:nvSpPr>
          <p:cNvPr id="9" name="Rectangle 103">
            <a:extLst>
              <a:ext uri="{FF2B5EF4-FFF2-40B4-BE49-F238E27FC236}">
                <a16:creationId xmlns:a16="http://schemas.microsoft.com/office/drawing/2014/main" id="{1414C3EA-32BE-4045-8539-7CC9F70E1CFC}"/>
              </a:ext>
            </a:extLst>
          </p:cNvPr>
          <p:cNvSpPr/>
          <p:nvPr/>
        </p:nvSpPr>
        <p:spPr>
          <a:xfrm>
            <a:off x="1606097" y="1056655"/>
            <a:ext cx="8424000" cy="259036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BD202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Regular"/>
              <a:cs typeface="+mn-cs"/>
            </a:endParaRPr>
          </a:p>
          <a:p>
            <a:pPr marL="176213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Regular"/>
                <a:cs typeface="+mn-cs"/>
              </a:rPr>
              <a:t>            </a:t>
            </a:r>
            <a:r>
              <a:rPr kumimoji="0" lang="en-GB" sz="105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aim of the </a:t>
            </a:r>
            <a:r>
              <a:rPr kumimoji="0" lang="en-GB" sz="105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Exploratory Data Analysis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(EDA) is to perform the following steps starting from the complete dataset:</a:t>
            </a:r>
          </a:p>
          <a:p>
            <a:pPr marL="176213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for a </a:t>
            </a:r>
            <a:r>
              <a:rPr lang="it-IT" sz="105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</a:t>
            </a:r>
            <a:r>
              <a:rPr lang="it-IT" sz="105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  <a:r>
              <a:rPr lang="it-IT" sz="105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it-IT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it-IT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excluding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ID_SALES (</a:t>
            </a:r>
            <a:r>
              <a:rPr lang="it-IT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US" sz="105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it-IT" sz="105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lang="it-IT" sz="105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5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redundant</a:t>
            </a:r>
            <a:r>
              <a:rPr lang="it-IT" sz="105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it-IT" sz="105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</a:t>
            </a:r>
            <a:r>
              <a:rPr lang="it-IT" sz="105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5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correlated</a:t>
            </a:r>
            <a:r>
              <a:rPr lang="it-IT" sz="105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(FPP, </a:t>
            </a:r>
            <a:r>
              <a:rPr lang="it-IT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Tuition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To_Grade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Cancelled_Pax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FRP_Active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Total_Discount_Pax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Num_of_non_FPP_PAX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it-IT" sz="105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Verify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target </a:t>
            </a:r>
            <a:r>
              <a:rPr lang="it-IT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‘’</a:t>
            </a:r>
            <a:r>
              <a:rPr lang="it-IT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Retained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’’;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variables with </a:t>
            </a:r>
            <a:r>
              <a:rPr lang="en-US" sz="105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or zero variance </a:t>
            </a:r>
            <a:r>
              <a:rPr lang="en-US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Latest_RPL</a:t>
            </a:r>
            <a:r>
              <a:rPr lang="en-US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it-IT" sz="105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6213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6213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Please note that:</a:t>
            </a:r>
          </a:p>
          <a:p>
            <a:pPr marL="176213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61% of </a:t>
            </a:r>
            <a:r>
              <a:rPr lang="it-IT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sz="105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Retained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equal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1, 0 </a:t>
            </a:r>
            <a:r>
              <a:rPr lang="it-IT" sz="105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otherwise</a:t>
            </a:r>
            <a:r>
              <a:rPr lang="it-IT" sz="105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4863" marR="0" lvl="2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10" name="Rectangle 104">
            <a:extLst>
              <a:ext uri="{FF2B5EF4-FFF2-40B4-BE49-F238E27FC236}">
                <a16:creationId xmlns:a16="http://schemas.microsoft.com/office/drawing/2014/main" id="{05091162-C60A-4F1D-AC18-133D14BC5B0B}"/>
              </a:ext>
            </a:extLst>
          </p:cNvPr>
          <p:cNvSpPr/>
          <p:nvPr/>
        </p:nvSpPr>
        <p:spPr>
          <a:xfrm>
            <a:off x="1833144" y="911493"/>
            <a:ext cx="1485127" cy="274979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Regular"/>
                <a:cs typeface="+mn-cs"/>
              </a:rPr>
              <a:t>        Framework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cxnSp>
        <p:nvCxnSpPr>
          <p:cNvPr id="15" name="Straight Connector 95">
            <a:extLst>
              <a:ext uri="{FF2B5EF4-FFF2-40B4-BE49-F238E27FC236}">
                <a16:creationId xmlns:a16="http://schemas.microsoft.com/office/drawing/2014/main" id="{537D8899-76CD-43CA-8ED1-8275F8B68FAB}"/>
              </a:ext>
            </a:extLst>
          </p:cNvPr>
          <p:cNvCxnSpPr/>
          <p:nvPr/>
        </p:nvCxnSpPr>
        <p:spPr>
          <a:xfrm>
            <a:off x="277883" y="3925836"/>
            <a:ext cx="11507425" cy="0"/>
          </a:xfrm>
          <a:prstGeom prst="line">
            <a:avLst/>
          </a:prstGeom>
          <a:noFill/>
          <a:ln w="25400" cap="flat" cmpd="sng" algn="ctr">
            <a:solidFill>
              <a:srgbClr val="BD2027"/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6" name="Rectangle 96">
            <a:extLst>
              <a:ext uri="{FF2B5EF4-FFF2-40B4-BE49-F238E27FC236}">
                <a16:creationId xmlns:a16="http://schemas.microsoft.com/office/drawing/2014/main" id="{6D9AB8A3-D58E-46C2-8C29-23675C6B32C6}"/>
              </a:ext>
            </a:extLst>
          </p:cNvPr>
          <p:cNvSpPr/>
          <p:nvPr/>
        </p:nvSpPr>
        <p:spPr>
          <a:xfrm>
            <a:off x="1986741" y="3827167"/>
            <a:ext cx="5073484" cy="21544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i="1" dirty="0">
                <a:solidFill>
                  <a:srgbClr val="BD2027"/>
                </a:solidFill>
                <a:latin typeface="Arial Regular"/>
              </a:rPr>
              <a:t>Relationship between Program Code and target variable</a:t>
            </a:r>
            <a:endParaRPr kumimoji="0" lang="en-GB" sz="1400" b="1" i="1" u="none" strike="noStrike" kern="1200" cap="none" spc="0" normalizeH="0" baseline="0" noProof="0" dirty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9037FD0-E275-4E08-B4AE-38BDB6B61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64" y="4211451"/>
            <a:ext cx="3182955" cy="262919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535B0E3-E0B7-4288-9EA8-73F265533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143" y="4166572"/>
            <a:ext cx="3005823" cy="2670585"/>
          </a:xfrm>
          <a:prstGeom prst="rect">
            <a:avLst/>
          </a:prstGeom>
        </p:spPr>
      </p:pic>
      <p:sp>
        <p:nvSpPr>
          <p:cNvPr id="23" name="Rectangle 55">
            <a:extLst>
              <a:ext uri="{FF2B5EF4-FFF2-40B4-BE49-F238E27FC236}">
                <a16:creationId xmlns:a16="http://schemas.microsoft.com/office/drawing/2014/main" id="{4EBC366F-0B5B-44C9-91B1-303725AAD7B2}"/>
              </a:ext>
            </a:extLst>
          </p:cNvPr>
          <p:cNvSpPr/>
          <p:nvPr/>
        </p:nvSpPr>
        <p:spPr>
          <a:xfrm>
            <a:off x="5271247" y="4087436"/>
            <a:ext cx="1591056" cy="2343389"/>
          </a:xfrm>
          <a:prstGeom prst="rect">
            <a:avLst/>
          </a:prstGeom>
          <a:gradFill rotWithShape="1">
            <a:gsLst>
              <a:gs pos="0">
                <a:srgbClr val="CFD0D2">
                  <a:tint val="50000"/>
                  <a:satMod val="300000"/>
                </a:srgbClr>
              </a:gs>
              <a:gs pos="35000">
                <a:srgbClr val="CFD0D2">
                  <a:tint val="37000"/>
                  <a:satMod val="300000"/>
                </a:srgbClr>
              </a:gs>
              <a:gs pos="100000">
                <a:srgbClr val="CFD0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14C76BC-19CD-4BCC-B84B-DDE52C738335}"/>
              </a:ext>
            </a:extLst>
          </p:cNvPr>
          <p:cNvSpPr txBox="1"/>
          <p:nvPr/>
        </p:nvSpPr>
        <p:spPr>
          <a:xfrm>
            <a:off x="5316967" y="4491833"/>
            <a:ext cx="15910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it-IT" sz="1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Program_Code</a:t>
            </a:r>
            <a:r>
              <a:rPr lang="it-IT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</a:t>
            </a:r>
            <a:r>
              <a:rPr lang="it-IT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code of the trip</a:t>
            </a:r>
          </a:p>
          <a:p>
            <a:pPr lvl="0">
              <a:defRPr/>
            </a:pPr>
            <a:endParaRPr lang="en-US" sz="1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Non-ordinal categorical variable</a:t>
            </a:r>
          </a:p>
          <a:p>
            <a:pPr lvl="0">
              <a:defRPr/>
            </a:pPr>
            <a:endParaRPr lang="en-US" sz="1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used </a:t>
            </a:r>
            <a:r>
              <a:rPr lang="en-US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MCA</a:t>
            </a: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reduce the number of levels</a:t>
            </a:r>
          </a:p>
          <a:p>
            <a:pPr lvl="0">
              <a:defRPr/>
            </a:pPr>
            <a:endParaRPr lang="en-US" sz="1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en-US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values</a:t>
            </a: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None</a:t>
            </a:r>
          </a:p>
        </p:txBody>
      </p:sp>
      <p:sp>
        <p:nvSpPr>
          <p:cNvPr id="20" name="TextBox 98">
            <a:extLst>
              <a:ext uri="{FF2B5EF4-FFF2-40B4-BE49-F238E27FC236}">
                <a16:creationId xmlns:a16="http://schemas.microsoft.com/office/drawing/2014/main" id="{14C036F8-0154-4EE2-A853-5CFB33398EF9}"/>
              </a:ext>
            </a:extLst>
          </p:cNvPr>
          <p:cNvSpPr txBox="1"/>
          <p:nvPr/>
        </p:nvSpPr>
        <p:spPr>
          <a:xfrm>
            <a:off x="5271248" y="4157939"/>
            <a:ext cx="1591056" cy="22600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 dirty="0">
                <a:solidFill>
                  <a:schemeClr val="lt1"/>
                </a:solidFill>
                <a:cs typeface="Calibri" panose="020F0502020204030204" pitchFamily="34" charset="0"/>
              </a:rPr>
              <a:t>Program Code</a:t>
            </a:r>
            <a:endParaRPr lang="en-GB" sz="1200" b="1" dirty="0">
              <a:solidFill>
                <a:schemeClr val="lt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8" name="Oval 80">
            <a:extLst>
              <a:ext uri="{FF2B5EF4-FFF2-40B4-BE49-F238E27FC236}">
                <a16:creationId xmlns:a16="http://schemas.microsoft.com/office/drawing/2014/main" id="{C94AF2F2-28C2-418B-BBFF-F8638DC22E03}"/>
              </a:ext>
            </a:extLst>
          </p:cNvPr>
          <p:cNvSpPr/>
          <p:nvPr/>
        </p:nvSpPr>
        <p:spPr>
          <a:xfrm>
            <a:off x="6798697" y="4124845"/>
            <a:ext cx="324000" cy="324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BD2027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pic>
        <p:nvPicPr>
          <p:cNvPr id="29" name="Picture 3" descr="C:\Users\r.ianiro\Downloads\list.png">
            <a:extLst>
              <a:ext uri="{FF2B5EF4-FFF2-40B4-BE49-F238E27FC236}">
                <a16:creationId xmlns:a16="http://schemas.microsoft.com/office/drawing/2014/main" id="{42FE9F25-18AA-4040-A44D-4E575D2A9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rgbClr val="BD202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827" y="4174789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33F416D6-CAE0-4842-B97D-C1ED26547143}"/>
              </a:ext>
            </a:extLst>
          </p:cNvPr>
          <p:cNvSpPr/>
          <p:nvPr/>
        </p:nvSpPr>
        <p:spPr>
          <a:xfrm>
            <a:off x="634195" y="605089"/>
            <a:ext cx="3834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and focus on Program Code</a:t>
            </a:r>
          </a:p>
        </p:txBody>
      </p:sp>
      <p:pic>
        <p:nvPicPr>
          <p:cNvPr id="31" name="Picture 2" descr="Risultati immagini per roadmap icon">
            <a:extLst>
              <a:ext uri="{FF2B5EF4-FFF2-40B4-BE49-F238E27FC236}">
                <a16:creationId xmlns:a16="http://schemas.microsoft.com/office/drawing/2014/main" id="{E0FBF974-7F5E-4364-A19D-25CB4322B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rgbClr val="BD202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868" y="857936"/>
            <a:ext cx="608309" cy="60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D602D527-749B-4966-A627-88CE2BA7E544}"/>
              </a:ext>
            </a:extLst>
          </p:cNvPr>
          <p:cNvGrpSpPr/>
          <p:nvPr/>
        </p:nvGrpSpPr>
        <p:grpSpPr>
          <a:xfrm>
            <a:off x="0" y="1900638"/>
            <a:ext cx="1441192" cy="902401"/>
            <a:chOff x="3247167" y="2855006"/>
            <a:chExt cx="2321054" cy="1453325"/>
          </a:xfrm>
        </p:grpSpPr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454A3EED-471E-4888-A67B-B0C055622E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6548238">
              <a:off x="5117918" y="3435633"/>
              <a:ext cx="184564" cy="68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54D717EB-FA92-44A6-B0FF-897B7A038D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5247174">
              <a:off x="5111439" y="2605288"/>
              <a:ext cx="184564" cy="68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</p:spPr>
        </p:pic>
        <p:pic>
          <p:nvPicPr>
            <p:cNvPr id="25" name="Picture 3">
              <a:extLst>
                <a:ext uri="{FF2B5EF4-FFF2-40B4-BE49-F238E27FC236}">
                  <a16:creationId xmlns:a16="http://schemas.microsoft.com/office/drawing/2014/main" id="{F4E08FD1-C0E1-4F59-AE64-7C6025973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5113423">
              <a:off x="5109475" y="2950983"/>
              <a:ext cx="184564" cy="68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</p:spPr>
        </p:pic>
        <p:pic>
          <p:nvPicPr>
            <p:cNvPr id="26" name="Picture 3">
              <a:extLst>
                <a:ext uri="{FF2B5EF4-FFF2-40B4-BE49-F238E27FC236}">
                  <a16:creationId xmlns:a16="http://schemas.microsoft.com/office/drawing/2014/main" id="{59B4589D-F71D-466F-8D25-AF2A4B333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6548238">
              <a:off x="5133939" y="3795872"/>
              <a:ext cx="184564" cy="68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2" name="Oval 91">
              <a:extLst>
                <a:ext uri="{FF2B5EF4-FFF2-40B4-BE49-F238E27FC236}">
                  <a16:creationId xmlns:a16="http://schemas.microsoft.com/office/drawing/2014/main" id="{9477F05A-4866-4201-898A-A21F0F4C1960}"/>
                </a:ext>
              </a:extLst>
            </p:cNvPr>
            <p:cNvSpPr/>
            <p:nvPr/>
          </p:nvSpPr>
          <p:spPr>
            <a:xfrm>
              <a:off x="4529227" y="3027779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91">
              <a:extLst>
                <a:ext uri="{FF2B5EF4-FFF2-40B4-BE49-F238E27FC236}">
                  <a16:creationId xmlns:a16="http://schemas.microsoft.com/office/drawing/2014/main" id="{FE64AA56-2F95-44A3-9725-DB00F3EAD807}"/>
                </a:ext>
              </a:extLst>
            </p:cNvPr>
            <p:cNvSpPr/>
            <p:nvPr/>
          </p:nvSpPr>
          <p:spPr>
            <a:xfrm>
              <a:off x="4529227" y="3329033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91">
              <a:extLst>
                <a:ext uri="{FF2B5EF4-FFF2-40B4-BE49-F238E27FC236}">
                  <a16:creationId xmlns:a16="http://schemas.microsoft.com/office/drawing/2014/main" id="{0368D948-B676-49F0-A56F-6697FAED6070}"/>
                </a:ext>
              </a:extLst>
            </p:cNvPr>
            <p:cNvSpPr/>
            <p:nvPr/>
          </p:nvSpPr>
          <p:spPr>
            <a:xfrm>
              <a:off x="4529227" y="3651564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91">
              <a:extLst>
                <a:ext uri="{FF2B5EF4-FFF2-40B4-BE49-F238E27FC236}">
                  <a16:creationId xmlns:a16="http://schemas.microsoft.com/office/drawing/2014/main" id="{B1BEBC3E-D944-43B1-8B99-AC1403A7A035}"/>
                </a:ext>
              </a:extLst>
            </p:cNvPr>
            <p:cNvSpPr/>
            <p:nvPr/>
          </p:nvSpPr>
          <p:spPr>
            <a:xfrm>
              <a:off x="4529227" y="3963450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B691A2F8-112F-4211-B742-FDEB616E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167" y="2898017"/>
              <a:ext cx="1410314" cy="1410314"/>
            </a:xfrm>
            <a:prstGeom prst="rect">
              <a:avLst/>
            </a:prstGeom>
            <a:effectLst>
              <a:innerShdw blurRad="1270000" dist="2540000" dir="21540000">
                <a:srgbClr val="C00000"/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3001374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56A888AD-220E-4C11-9395-7651DF666760}"/>
              </a:ext>
            </a:extLst>
          </p:cNvPr>
          <p:cNvSpPr txBox="1">
            <a:spLocks/>
          </p:cNvSpPr>
          <p:nvPr/>
        </p:nvSpPr>
        <p:spPr>
          <a:xfrm>
            <a:off x="5824526" y="6538653"/>
            <a:ext cx="421315" cy="2260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kern="1200">
                <a:solidFill>
                  <a:srgbClr val="75202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5A074-71B0-1C47-A455-7677837C124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BD2027"/>
                </a:solidFill>
                <a:effectLst/>
                <a:uLnTx/>
                <a:uFillTx/>
                <a:latin typeface="Arial Regular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 Regular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B09E3917-3D86-42FA-977E-6CF5A6B665F5}"/>
              </a:ext>
            </a:extLst>
          </p:cNvPr>
          <p:cNvSpPr txBox="1">
            <a:spLocks/>
          </p:cNvSpPr>
          <p:nvPr/>
        </p:nvSpPr>
        <p:spPr>
          <a:xfrm>
            <a:off x="710229" y="376922"/>
            <a:ext cx="7156586" cy="2997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031"/>
              </a:lnSpc>
              <a:spcBef>
                <a:spcPct val="0"/>
              </a:spcBef>
              <a:buNone/>
              <a:defRPr sz="1846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203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752127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Exploratory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752127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Data Analysis (EDA)</a:t>
            </a:r>
          </a:p>
        </p:txBody>
      </p:sp>
      <p:cxnSp>
        <p:nvCxnSpPr>
          <p:cNvPr id="15" name="Straight Connector 95">
            <a:extLst>
              <a:ext uri="{FF2B5EF4-FFF2-40B4-BE49-F238E27FC236}">
                <a16:creationId xmlns:a16="http://schemas.microsoft.com/office/drawing/2014/main" id="{537D8899-76CD-43CA-8ED1-8275F8B68FAB}"/>
              </a:ext>
            </a:extLst>
          </p:cNvPr>
          <p:cNvCxnSpPr/>
          <p:nvPr/>
        </p:nvCxnSpPr>
        <p:spPr>
          <a:xfrm>
            <a:off x="277883" y="3925836"/>
            <a:ext cx="11507425" cy="0"/>
          </a:xfrm>
          <a:prstGeom prst="line">
            <a:avLst/>
          </a:prstGeom>
          <a:noFill/>
          <a:ln w="25400" cap="flat" cmpd="sng" algn="ctr">
            <a:solidFill>
              <a:srgbClr val="BD2027"/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6" name="Rectangle 96">
            <a:extLst>
              <a:ext uri="{FF2B5EF4-FFF2-40B4-BE49-F238E27FC236}">
                <a16:creationId xmlns:a16="http://schemas.microsoft.com/office/drawing/2014/main" id="{6D9AB8A3-D58E-46C2-8C29-23675C6B32C6}"/>
              </a:ext>
            </a:extLst>
          </p:cNvPr>
          <p:cNvSpPr/>
          <p:nvPr/>
        </p:nvSpPr>
        <p:spPr>
          <a:xfrm>
            <a:off x="1986741" y="3827167"/>
            <a:ext cx="5073484" cy="21544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i="1" dirty="0">
                <a:solidFill>
                  <a:srgbClr val="BD2027"/>
                </a:solidFill>
                <a:latin typeface="Arial Regular"/>
              </a:rPr>
              <a:t>Relationship between Total PAX and target variable</a:t>
            </a:r>
            <a:endParaRPr kumimoji="0" lang="en-GB" sz="1400" b="1" i="1" u="none" strike="noStrike" kern="1200" cap="none" spc="0" normalizeH="0" baseline="0" noProof="0" dirty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23" name="Rectangle 55">
            <a:extLst>
              <a:ext uri="{FF2B5EF4-FFF2-40B4-BE49-F238E27FC236}">
                <a16:creationId xmlns:a16="http://schemas.microsoft.com/office/drawing/2014/main" id="{4EBC366F-0B5B-44C9-91B1-303725AAD7B2}"/>
              </a:ext>
            </a:extLst>
          </p:cNvPr>
          <p:cNvSpPr/>
          <p:nvPr/>
        </p:nvSpPr>
        <p:spPr>
          <a:xfrm>
            <a:off x="5271247" y="4087436"/>
            <a:ext cx="1591056" cy="2343389"/>
          </a:xfrm>
          <a:prstGeom prst="rect">
            <a:avLst/>
          </a:prstGeom>
          <a:gradFill rotWithShape="1">
            <a:gsLst>
              <a:gs pos="0">
                <a:srgbClr val="CFD0D2">
                  <a:tint val="50000"/>
                  <a:satMod val="300000"/>
                </a:srgbClr>
              </a:gs>
              <a:gs pos="35000">
                <a:srgbClr val="CFD0D2">
                  <a:tint val="37000"/>
                  <a:satMod val="300000"/>
                </a:srgbClr>
              </a:gs>
              <a:gs pos="100000">
                <a:srgbClr val="CFD0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14C76BC-19CD-4BCC-B84B-DDE52C738335}"/>
              </a:ext>
            </a:extLst>
          </p:cNvPr>
          <p:cNvSpPr txBox="1"/>
          <p:nvPr/>
        </p:nvSpPr>
        <p:spPr>
          <a:xfrm>
            <a:off x="5316967" y="4491833"/>
            <a:ext cx="15453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Total_Pax</a:t>
            </a:r>
            <a:r>
              <a:rPr lang="it-IT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FPP (</a:t>
            </a:r>
            <a:r>
              <a:rPr lang="it-IT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Payment </a:t>
            </a:r>
            <a:r>
              <a:rPr lang="it-IT" sz="1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Passengers</a:t>
            </a:r>
            <a:r>
              <a:rPr lang="it-IT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it-IT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it-IT" sz="1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totalDiscountPax</a:t>
            </a:r>
            <a:r>
              <a:rPr lang="it-IT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extra passengers)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Values</a:t>
            </a: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None</a:t>
            </a:r>
          </a:p>
        </p:txBody>
      </p:sp>
      <p:sp>
        <p:nvSpPr>
          <p:cNvPr id="20" name="TextBox 98">
            <a:extLst>
              <a:ext uri="{FF2B5EF4-FFF2-40B4-BE49-F238E27FC236}">
                <a16:creationId xmlns:a16="http://schemas.microsoft.com/office/drawing/2014/main" id="{14C036F8-0154-4EE2-A853-5CFB33398EF9}"/>
              </a:ext>
            </a:extLst>
          </p:cNvPr>
          <p:cNvSpPr txBox="1"/>
          <p:nvPr/>
        </p:nvSpPr>
        <p:spPr>
          <a:xfrm>
            <a:off x="5271248" y="4157939"/>
            <a:ext cx="1591056" cy="22600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 dirty="0">
                <a:solidFill>
                  <a:schemeClr val="lt1"/>
                </a:solidFill>
                <a:latin typeface="+mn-lt"/>
                <a:cs typeface="Calibri" panose="020F0502020204030204" pitchFamily="34" charset="0"/>
              </a:rPr>
              <a:t>Total PAX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33F416D6-CAE0-4842-B97D-C1ED26547143}"/>
              </a:ext>
            </a:extLst>
          </p:cNvPr>
          <p:cNvSpPr/>
          <p:nvPr/>
        </p:nvSpPr>
        <p:spPr>
          <a:xfrm>
            <a:off x="634195" y="605089"/>
            <a:ext cx="35300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on Group State and Total PAX</a:t>
            </a:r>
          </a:p>
        </p:txBody>
      </p:sp>
      <p:sp>
        <p:nvSpPr>
          <p:cNvPr id="19" name="Rectangle 55">
            <a:extLst>
              <a:ext uri="{FF2B5EF4-FFF2-40B4-BE49-F238E27FC236}">
                <a16:creationId xmlns:a16="http://schemas.microsoft.com/office/drawing/2014/main" id="{824BDEDB-9258-4094-812F-C3604050D454}"/>
              </a:ext>
            </a:extLst>
          </p:cNvPr>
          <p:cNvSpPr/>
          <p:nvPr/>
        </p:nvSpPr>
        <p:spPr>
          <a:xfrm>
            <a:off x="5280207" y="904966"/>
            <a:ext cx="1591056" cy="2343389"/>
          </a:xfrm>
          <a:prstGeom prst="rect">
            <a:avLst/>
          </a:prstGeom>
          <a:gradFill rotWithShape="1">
            <a:gsLst>
              <a:gs pos="0">
                <a:srgbClr val="CFD0D2">
                  <a:tint val="50000"/>
                  <a:satMod val="300000"/>
                </a:srgbClr>
              </a:gs>
              <a:gs pos="35000">
                <a:srgbClr val="CFD0D2">
                  <a:tint val="37000"/>
                  <a:satMod val="300000"/>
                </a:srgbClr>
              </a:gs>
              <a:gs pos="100000">
                <a:srgbClr val="CFD0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0228B6D-1C0A-4073-AF47-E86EA0C3A9A8}"/>
              </a:ext>
            </a:extLst>
          </p:cNvPr>
          <p:cNvSpPr txBox="1"/>
          <p:nvPr/>
        </p:nvSpPr>
        <p:spPr>
          <a:xfrm>
            <a:off x="5325927" y="1309363"/>
            <a:ext cx="1545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it-IT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State </a:t>
            </a:r>
            <a:r>
              <a:rPr lang="it-IT" sz="1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</a:t>
            </a:r>
            <a:r>
              <a:rPr lang="it-IT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location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endParaRPr lang="en-US" sz="1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Grouping</a:t>
            </a:r>
            <a:r>
              <a:rPr lang="it-IT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  <a:r>
              <a:rPr lang="it-IT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it-IT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it-IT" sz="1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it-IT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locations</a:t>
            </a:r>
            <a:r>
              <a:rPr lang="it-IT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sz="1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northern</a:t>
            </a:r>
            <a:r>
              <a:rPr lang="it-IT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southern</a:t>
            </a:r>
            <a:r>
              <a:rPr lang="it-IT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eastern</a:t>
            </a:r>
            <a:r>
              <a:rPr lang="it-IT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western)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</a:t>
            </a:r>
            <a:r>
              <a:rPr lang="it-IT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</a:t>
            </a:r>
            <a:r>
              <a:rPr lang="it-IT" sz="1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it-IT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Other</a:t>
            </a:r>
          </a:p>
        </p:txBody>
      </p:sp>
      <p:sp>
        <p:nvSpPr>
          <p:cNvPr id="22" name="TextBox 98">
            <a:extLst>
              <a:ext uri="{FF2B5EF4-FFF2-40B4-BE49-F238E27FC236}">
                <a16:creationId xmlns:a16="http://schemas.microsoft.com/office/drawing/2014/main" id="{3FDF098A-8849-4FB0-B17D-ADCF7964641B}"/>
              </a:ext>
            </a:extLst>
          </p:cNvPr>
          <p:cNvSpPr txBox="1"/>
          <p:nvPr/>
        </p:nvSpPr>
        <p:spPr>
          <a:xfrm>
            <a:off x="5280208" y="975469"/>
            <a:ext cx="1591056" cy="22600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 dirty="0">
                <a:solidFill>
                  <a:schemeClr val="lt1"/>
                </a:solidFill>
                <a:latin typeface="+mn-lt"/>
                <a:cs typeface="Calibri" panose="020F0502020204030204" pitchFamily="34" charset="0"/>
              </a:rPr>
              <a:t>Group State</a:t>
            </a:r>
          </a:p>
        </p:txBody>
      </p:sp>
      <p:sp>
        <p:nvSpPr>
          <p:cNvPr id="25" name="Oval 80">
            <a:extLst>
              <a:ext uri="{FF2B5EF4-FFF2-40B4-BE49-F238E27FC236}">
                <a16:creationId xmlns:a16="http://schemas.microsoft.com/office/drawing/2014/main" id="{F314FC52-821A-4FA2-80A9-59D2CC0AC1F9}"/>
              </a:ext>
            </a:extLst>
          </p:cNvPr>
          <p:cNvSpPr/>
          <p:nvPr/>
        </p:nvSpPr>
        <p:spPr>
          <a:xfrm>
            <a:off x="6807657" y="942375"/>
            <a:ext cx="324000" cy="324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BD2027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31" name="Freeform 83">
            <a:extLst>
              <a:ext uri="{FF2B5EF4-FFF2-40B4-BE49-F238E27FC236}">
                <a16:creationId xmlns:a16="http://schemas.microsoft.com/office/drawing/2014/main" id="{70618BED-0757-4044-A07F-558DB3D188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56048" y="1024919"/>
            <a:ext cx="252000" cy="149554"/>
          </a:xfrm>
          <a:custGeom>
            <a:avLst/>
            <a:gdLst>
              <a:gd name="T0" fmla="*/ 2147483647 w 6736"/>
              <a:gd name="T1" fmla="*/ 2147483647 h 3999"/>
              <a:gd name="T2" fmla="*/ 2147483647 w 6736"/>
              <a:gd name="T3" fmla="*/ 2147483647 h 3999"/>
              <a:gd name="T4" fmla="*/ 2147483647 w 6736"/>
              <a:gd name="T5" fmla="*/ 2147483647 h 3999"/>
              <a:gd name="T6" fmla="*/ 2147483647 w 6736"/>
              <a:gd name="T7" fmla="*/ 0 h 3999"/>
              <a:gd name="T8" fmla="*/ 2147483647 w 6736"/>
              <a:gd name="T9" fmla="*/ 2147483647 h 3999"/>
              <a:gd name="T10" fmla="*/ 2147483647 w 6736"/>
              <a:gd name="T11" fmla="*/ 2147483647 h 3999"/>
              <a:gd name="T12" fmla="*/ 2147483647 w 6736"/>
              <a:gd name="T13" fmla="*/ 2147483647 h 3999"/>
              <a:gd name="T14" fmla="*/ 2147483647 w 6736"/>
              <a:gd name="T15" fmla="*/ 2147483647 h 3999"/>
              <a:gd name="T16" fmla="*/ 2147483647 w 6736"/>
              <a:gd name="T17" fmla="*/ 2147483647 h 3999"/>
              <a:gd name="T18" fmla="*/ 2147483647 w 6736"/>
              <a:gd name="T19" fmla="*/ 2147483647 h 3999"/>
              <a:gd name="T20" fmla="*/ 2147483647 w 6736"/>
              <a:gd name="T21" fmla="*/ 2147483647 h 3999"/>
              <a:gd name="T22" fmla="*/ 2147483647 w 6736"/>
              <a:gd name="T23" fmla="*/ 2147483647 h 3999"/>
              <a:gd name="T24" fmla="*/ 2147483647 w 6736"/>
              <a:gd name="T25" fmla="*/ 2147483647 h 3999"/>
              <a:gd name="T26" fmla="*/ 2147483647 w 6736"/>
              <a:gd name="T27" fmla="*/ 2147483647 h 3999"/>
              <a:gd name="T28" fmla="*/ 2147483647 w 6736"/>
              <a:gd name="T29" fmla="*/ 2147483647 h 3999"/>
              <a:gd name="T30" fmla="*/ 2147483647 w 6736"/>
              <a:gd name="T31" fmla="*/ 2147483647 h 3999"/>
              <a:gd name="T32" fmla="*/ 2147483647 w 6736"/>
              <a:gd name="T33" fmla="*/ 2147483647 h 3999"/>
              <a:gd name="T34" fmla="*/ 2147483647 w 6736"/>
              <a:gd name="T35" fmla="*/ 2147483647 h 3999"/>
              <a:gd name="T36" fmla="*/ 2147483647 w 6736"/>
              <a:gd name="T37" fmla="*/ 2147483647 h 3999"/>
              <a:gd name="T38" fmla="*/ 2147483647 w 6736"/>
              <a:gd name="T39" fmla="*/ 2147483647 h 3999"/>
              <a:gd name="T40" fmla="*/ 2147483647 w 6736"/>
              <a:gd name="T41" fmla="*/ 2147483647 h 3999"/>
              <a:gd name="T42" fmla="*/ 2147483647 w 6736"/>
              <a:gd name="T43" fmla="*/ 2147483647 h 3999"/>
              <a:gd name="T44" fmla="*/ 2147483647 w 6736"/>
              <a:gd name="T45" fmla="*/ 2147483647 h 3999"/>
              <a:gd name="T46" fmla="*/ 2147483647 w 6736"/>
              <a:gd name="T47" fmla="*/ 2147483647 h 3999"/>
              <a:gd name="T48" fmla="*/ 2147483647 w 6736"/>
              <a:gd name="T49" fmla="*/ 2147483647 h 3999"/>
              <a:gd name="T50" fmla="*/ 2147483647 w 6736"/>
              <a:gd name="T51" fmla="*/ 2147483647 h 3999"/>
              <a:gd name="T52" fmla="*/ 2147483647 w 6736"/>
              <a:gd name="T53" fmla="*/ 2147483647 h 3999"/>
              <a:gd name="T54" fmla="*/ 2147483647 w 6736"/>
              <a:gd name="T55" fmla="*/ 2147483647 h 3999"/>
              <a:gd name="T56" fmla="*/ 2147483647 w 6736"/>
              <a:gd name="T57" fmla="*/ 2147483647 h 3999"/>
              <a:gd name="T58" fmla="*/ 2147483647 w 6736"/>
              <a:gd name="T59" fmla="*/ 2147483647 h 3999"/>
              <a:gd name="T60" fmla="*/ 2147483647 w 6736"/>
              <a:gd name="T61" fmla="*/ 2147483647 h 3999"/>
              <a:gd name="T62" fmla="*/ 2147483647 w 6736"/>
              <a:gd name="T63" fmla="*/ 2147483647 h 3999"/>
              <a:gd name="T64" fmla="*/ 2147483647 w 6736"/>
              <a:gd name="T65" fmla="*/ 2147483647 h 3999"/>
              <a:gd name="T66" fmla="*/ 2147483647 w 6736"/>
              <a:gd name="T67" fmla="*/ 2147483647 h 3999"/>
              <a:gd name="T68" fmla="*/ 2147483647 w 6736"/>
              <a:gd name="T69" fmla="*/ 2147483647 h 3999"/>
              <a:gd name="T70" fmla="*/ 2147483647 w 6736"/>
              <a:gd name="T71" fmla="*/ 2147483647 h 3999"/>
              <a:gd name="T72" fmla="*/ 2147483647 w 6736"/>
              <a:gd name="T73" fmla="*/ 2147483647 h 3999"/>
              <a:gd name="T74" fmla="*/ 2147483647 w 6736"/>
              <a:gd name="T75" fmla="*/ 2147483647 h 3999"/>
              <a:gd name="T76" fmla="*/ 2147483647 w 6736"/>
              <a:gd name="T77" fmla="*/ 2147483647 h 3999"/>
              <a:gd name="T78" fmla="*/ 2147483647 w 6736"/>
              <a:gd name="T79" fmla="*/ 2147483647 h 3999"/>
              <a:gd name="T80" fmla="*/ 2147483647 w 6736"/>
              <a:gd name="T81" fmla="*/ 2147483647 h 3999"/>
              <a:gd name="T82" fmla="*/ 2147483647 w 6736"/>
              <a:gd name="T83" fmla="*/ 2147483647 h 3999"/>
              <a:gd name="T84" fmla="*/ 2147483647 w 6736"/>
              <a:gd name="T85" fmla="*/ 2147483647 h 3999"/>
              <a:gd name="T86" fmla="*/ 2147483647 w 6736"/>
              <a:gd name="T87" fmla="*/ 2147483647 h 3999"/>
              <a:gd name="T88" fmla="*/ 2147483647 w 6736"/>
              <a:gd name="T89" fmla="*/ 2147483647 h 3999"/>
              <a:gd name="T90" fmla="*/ 2147483647 w 6736"/>
              <a:gd name="T91" fmla="*/ 2147483647 h 3999"/>
              <a:gd name="T92" fmla="*/ 2147483647 w 6736"/>
              <a:gd name="T93" fmla="*/ 2147483647 h 3999"/>
              <a:gd name="T94" fmla="*/ 0 w 6736"/>
              <a:gd name="T95" fmla="*/ 2147483647 h 3999"/>
              <a:gd name="T96" fmla="*/ 2147483647 w 6736"/>
              <a:gd name="T97" fmla="*/ 2147483647 h 3999"/>
              <a:gd name="T98" fmla="*/ 2147483647 w 6736"/>
              <a:gd name="T99" fmla="*/ 2147483647 h 3999"/>
              <a:gd name="T100" fmla="*/ 2147483647 w 6736"/>
              <a:gd name="T101" fmla="*/ 2147483647 h 3999"/>
              <a:gd name="T102" fmla="*/ 2147483647 w 6736"/>
              <a:gd name="T103" fmla="*/ 2147483647 h 3999"/>
              <a:gd name="T104" fmla="*/ 2147483647 w 6736"/>
              <a:gd name="T105" fmla="*/ 2147483647 h 3999"/>
              <a:gd name="T106" fmla="*/ 2147483647 w 6736"/>
              <a:gd name="T107" fmla="*/ 0 h 399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6736"/>
              <a:gd name="T163" fmla="*/ 0 h 3999"/>
              <a:gd name="T164" fmla="*/ 6736 w 6736"/>
              <a:gd name="T165" fmla="*/ 3999 h 3999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6736" h="3999">
                <a:moveTo>
                  <a:pt x="5298" y="3708"/>
                </a:moveTo>
                <a:lnTo>
                  <a:pt x="6445" y="3708"/>
                </a:lnTo>
                <a:lnTo>
                  <a:pt x="6445" y="2774"/>
                </a:lnTo>
                <a:lnTo>
                  <a:pt x="5298" y="2774"/>
                </a:lnTo>
                <a:lnTo>
                  <a:pt x="5298" y="3708"/>
                </a:lnTo>
                <a:close/>
                <a:moveTo>
                  <a:pt x="2794" y="3708"/>
                </a:moveTo>
                <a:lnTo>
                  <a:pt x="3942" y="3708"/>
                </a:lnTo>
                <a:lnTo>
                  <a:pt x="3942" y="2774"/>
                </a:lnTo>
                <a:lnTo>
                  <a:pt x="2794" y="2774"/>
                </a:lnTo>
                <a:lnTo>
                  <a:pt x="2794" y="3708"/>
                </a:lnTo>
                <a:close/>
                <a:moveTo>
                  <a:pt x="291" y="3708"/>
                </a:moveTo>
                <a:lnTo>
                  <a:pt x="1438" y="3708"/>
                </a:lnTo>
                <a:lnTo>
                  <a:pt x="1438" y="2774"/>
                </a:lnTo>
                <a:lnTo>
                  <a:pt x="291" y="2774"/>
                </a:lnTo>
                <a:lnTo>
                  <a:pt x="291" y="3708"/>
                </a:lnTo>
                <a:close/>
                <a:moveTo>
                  <a:pt x="2794" y="1225"/>
                </a:moveTo>
                <a:lnTo>
                  <a:pt x="3942" y="1225"/>
                </a:lnTo>
                <a:lnTo>
                  <a:pt x="3942" y="291"/>
                </a:lnTo>
                <a:lnTo>
                  <a:pt x="2794" y="291"/>
                </a:lnTo>
                <a:lnTo>
                  <a:pt x="2794" y="1225"/>
                </a:lnTo>
                <a:close/>
                <a:moveTo>
                  <a:pt x="2715" y="0"/>
                </a:moveTo>
                <a:lnTo>
                  <a:pt x="4021" y="0"/>
                </a:lnTo>
                <a:lnTo>
                  <a:pt x="4042" y="0"/>
                </a:lnTo>
                <a:lnTo>
                  <a:pt x="4062" y="4"/>
                </a:lnTo>
                <a:lnTo>
                  <a:pt x="4084" y="9"/>
                </a:lnTo>
                <a:lnTo>
                  <a:pt x="4102" y="16"/>
                </a:lnTo>
                <a:lnTo>
                  <a:pt x="4122" y="25"/>
                </a:lnTo>
                <a:lnTo>
                  <a:pt x="4139" y="36"/>
                </a:lnTo>
                <a:lnTo>
                  <a:pt x="4155" y="49"/>
                </a:lnTo>
                <a:lnTo>
                  <a:pt x="4171" y="62"/>
                </a:lnTo>
                <a:lnTo>
                  <a:pt x="4184" y="76"/>
                </a:lnTo>
                <a:lnTo>
                  <a:pt x="4197" y="93"/>
                </a:lnTo>
                <a:lnTo>
                  <a:pt x="4208" y="111"/>
                </a:lnTo>
                <a:lnTo>
                  <a:pt x="4217" y="129"/>
                </a:lnTo>
                <a:lnTo>
                  <a:pt x="4224" y="149"/>
                </a:lnTo>
                <a:lnTo>
                  <a:pt x="4228" y="169"/>
                </a:lnTo>
                <a:lnTo>
                  <a:pt x="4231" y="191"/>
                </a:lnTo>
                <a:lnTo>
                  <a:pt x="4233" y="213"/>
                </a:lnTo>
                <a:lnTo>
                  <a:pt x="4233" y="685"/>
                </a:lnTo>
                <a:lnTo>
                  <a:pt x="5945" y="685"/>
                </a:lnTo>
                <a:lnTo>
                  <a:pt x="5945" y="2483"/>
                </a:lnTo>
                <a:lnTo>
                  <a:pt x="6523" y="2483"/>
                </a:lnTo>
                <a:lnTo>
                  <a:pt x="6545" y="2485"/>
                </a:lnTo>
                <a:lnTo>
                  <a:pt x="6567" y="2487"/>
                </a:lnTo>
                <a:lnTo>
                  <a:pt x="6587" y="2492"/>
                </a:lnTo>
                <a:lnTo>
                  <a:pt x="6607" y="2499"/>
                </a:lnTo>
                <a:lnTo>
                  <a:pt x="6625" y="2508"/>
                </a:lnTo>
                <a:lnTo>
                  <a:pt x="6643" y="2519"/>
                </a:lnTo>
                <a:lnTo>
                  <a:pt x="6660" y="2532"/>
                </a:lnTo>
                <a:lnTo>
                  <a:pt x="6674" y="2545"/>
                </a:lnTo>
                <a:lnTo>
                  <a:pt x="6689" y="2561"/>
                </a:lnTo>
                <a:lnTo>
                  <a:pt x="6700" y="2578"/>
                </a:lnTo>
                <a:lnTo>
                  <a:pt x="6711" y="2594"/>
                </a:lnTo>
                <a:lnTo>
                  <a:pt x="6720" y="2614"/>
                </a:lnTo>
                <a:lnTo>
                  <a:pt x="6727" y="2632"/>
                </a:lnTo>
                <a:lnTo>
                  <a:pt x="6732" y="2652"/>
                </a:lnTo>
                <a:lnTo>
                  <a:pt x="6736" y="2674"/>
                </a:lnTo>
                <a:lnTo>
                  <a:pt x="6736" y="2696"/>
                </a:lnTo>
                <a:lnTo>
                  <a:pt x="6736" y="3786"/>
                </a:lnTo>
                <a:lnTo>
                  <a:pt x="6736" y="3808"/>
                </a:lnTo>
                <a:lnTo>
                  <a:pt x="6732" y="3830"/>
                </a:lnTo>
                <a:lnTo>
                  <a:pt x="6727" y="3850"/>
                </a:lnTo>
                <a:lnTo>
                  <a:pt x="6720" y="3868"/>
                </a:lnTo>
                <a:lnTo>
                  <a:pt x="6711" y="3888"/>
                </a:lnTo>
                <a:lnTo>
                  <a:pt x="6700" y="3904"/>
                </a:lnTo>
                <a:lnTo>
                  <a:pt x="6689" y="3921"/>
                </a:lnTo>
                <a:lnTo>
                  <a:pt x="6674" y="3937"/>
                </a:lnTo>
                <a:lnTo>
                  <a:pt x="6660" y="3950"/>
                </a:lnTo>
                <a:lnTo>
                  <a:pt x="6643" y="3963"/>
                </a:lnTo>
                <a:lnTo>
                  <a:pt x="6625" y="3974"/>
                </a:lnTo>
                <a:lnTo>
                  <a:pt x="6607" y="3983"/>
                </a:lnTo>
                <a:lnTo>
                  <a:pt x="6587" y="3990"/>
                </a:lnTo>
                <a:lnTo>
                  <a:pt x="6567" y="3995"/>
                </a:lnTo>
                <a:lnTo>
                  <a:pt x="6545" y="3997"/>
                </a:lnTo>
                <a:lnTo>
                  <a:pt x="6523" y="3999"/>
                </a:lnTo>
                <a:lnTo>
                  <a:pt x="5220" y="3999"/>
                </a:lnTo>
                <a:lnTo>
                  <a:pt x="5198" y="3997"/>
                </a:lnTo>
                <a:lnTo>
                  <a:pt x="5177" y="3995"/>
                </a:lnTo>
                <a:lnTo>
                  <a:pt x="5157" y="3990"/>
                </a:lnTo>
                <a:lnTo>
                  <a:pt x="5137" y="3983"/>
                </a:lnTo>
                <a:lnTo>
                  <a:pt x="5118" y="3974"/>
                </a:lnTo>
                <a:lnTo>
                  <a:pt x="5102" y="3963"/>
                </a:lnTo>
                <a:lnTo>
                  <a:pt x="5086" y="3950"/>
                </a:lnTo>
                <a:lnTo>
                  <a:pt x="5069" y="3937"/>
                </a:lnTo>
                <a:lnTo>
                  <a:pt x="5057" y="3921"/>
                </a:lnTo>
                <a:lnTo>
                  <a:pt x="5044" y="3904"/>
                </a:lnTo>
                <a:lnTo>
                  <a:pt x="5033" y="3888"/>
                </a:lnTo>
                <a:lnTo>
                  <a:pt x="5024" y="3868"/>
                </a:lnTo>
                <a:lnTo>
                  <a:pt x="5017" y="3850"/>
                </a:lnTo>
                <a:lnTo>
                  <a:pt x="5011" y="3830"/>
                </a:lnTo>
                <a:lnTo>
                  <a:pt x="5009" y="3808"/>
                </a:lnTo>
                <a:lnTo>
                  <a:pt x="5007" y="3786"/>
                </a:lnTo>
                <a:lnTo>
                  <a:pt x="5007" y="2696"/>
                </a:lnTo>
                <a:lnTo>
                  <a:pt x="5009" y="2674"/>
                </a:lnTo>
                <a:lnTo>
                  <a:pt x="5011" y="2652"/>
                </a:lnTo>
                <a:lnTo>
                  <a:pt x="5017" y="2632"/>
                </a:lnTo>
                <a:lnTo>
                  <a:pt x="5024" y="2614"/>
                </a:lnTo>
                <a:lnTo>
                  <a:pt x="5033" y="2594"/>
                </a:lnTo>
                <a:lnTo>
                  <a:pt x="5044" y="2578"/>
                </a:lnTo>
                <a:lnTo>
                  <a:pt x="5057" y="2561"/>
                </a:lnTo>
                <a:lnTo>
                  <a:pt x="5069" y="2545"/>
                </a:lnTo>
                <a:lnTo>
                  <a:pt x="5086" y="2532"/>
                </a:lnTo>
                <a:lnTo>
                  <a:pt x="5102" y="2519"/>
                </a:lnTo>
                <a:lnTo>
                  <a:pt x="5118" y="2508"/>
                </a:lnTo>
                <a:lnTo>
                  <a:pt x="5137" y="2499"/>
                </a:lnTo>
                <a:lnTo>
                  <a:pt x="5157" y="2492"/>
                </a:lnTo>
                <a:lnTo>
                  <a:pt x="5177" y="2487"/>
                </a:lnTo>
                <a:lnTo>
                  <a:pt x="5198" y="2485"/>
                </a:lnTo>
                <a:lnTo>
                  <a:pt x="5220" y="2483"/>
                </a:lnTo>
                <a:lnTo>
                  <a:pt x="5800" y="2483"/>
                </a:lnTo>
                <a:lnTo>
                  <a:pt x="5800" y="831"/>
                </a:lnTo>
                <a:lnTo>
                  <a:pt x="4233" y="831"/>
                </a:lnTo>
                <a:lnTo>
                  <a:pt x="4233" y="1303"/>
                </a:lnTo>
                <a:lnTo>
                  <a:pt x="4231" y="1325"/>
                </a:lnTo>
                <a:lnTo>
                  <a:pt x="4228" y="1345"/>
                </a:lnTo>
                <a:lnTo>
                  <a:pt x="4224" y="1367"/>
                </a:lnTo>
                <a:lnTo>
                  <a:pt x="4217" y="1385"/>
                </a:lnTo>
                <a:lnTo>
                  <a:pt x="4208" y="1405"/>
                </a:lnTo>
                <a:lnTo>
                  <a:pt x="4197" y="1421"/>
                </a:lnTo>
                <a:lnTo>
                  <a:pt x="4184" y="1438"/>
                </a:lnTo>
                <a:lnTo>
                  <a:pt x="4171" y="1452"/>
                </a:lnTo>
                <a:lnTo>
                  <a:pt x="4155" y="1467"/>
                </a:lnTo>
                <a:lnTo>
                  <a:pt x="4139" y="1480"/>
                </a:lnTo>
                <a:lnTo>
                  <a:pt x="4122" y="1491"/>
                </a:lnTo>
                <a:lnTo>
                  <a:pt x="4102" y="1500"/>
                </a:lnTo>
                <a:lnTo>
                  <a:pt x="4084" y="1507"/>
                </a:lnTo>
                <a:lnTo>
                  <a:pt x="4062" y="1511"/>
                </a:lnTo>
                <a:lnTo>
                  <a:pt x="4042" y="1514"/>
                </a:lnTo>
                <a:lnTo>
                  <a:pt x="4021" y="1516"/>
                </a:lnTo>
                <a:lnTo>
                  <a:pt x="3441" y="1516"/>
                </a:lnTo>
                <a:lnTo>
                  <a:pt x="3441" y="2483"/>
                </a:lnTo>
                <a:lnTo>
                  <a:pt x="4021" y="2483"/>
                </a:lnTo>
                <a:lnTo>
                  <a:pt x="4042" y="2485"/>
                </a:lnTo>
                <a:lnTo>
                  <a:pt x="4062" y="2487"/>
                </a:lnTo>
                <a:lnTo>
                  <a:pt x="4084" y="2492"/>
                </a:lnTo>
                <a:lnTo>
                  <a:pt x="4102" y="2499"/>
                </a:lnTo>
                <a:lnTo>
                  <a:pt x="4122" y="2508"/>
                </a:lnTo>
                <a:lnTo>
                  <a:pt x="4139" y="2519"/>
                </a:lnTo>
                <a:lnTo>
                  <a:pt x="4155" y="2532"/>
                </a:lnTo>
                <a:lnTo>
                  <a:pt x="4171" y="2545"/>
                </a:lnTo>
                <a:lnTo>
                  <a:pt x="4184" y="2561"/>
                </a:lnTo>
                <a:lnTo>
                  <a:pt x="4197" y="2578"/>
                </a:lnTo>
                <a:lnTo>
                  <a:pt x="4208" y="2594"/>
                </a:lnTo>
                <a:lnTo>
                  <a:pt x="4217" y="2614"/>
                </a:lnTo>
                <a:lnTo>
                  <a:pt x="4224" y="2632"/>
                </a:lnTo>
                <a:lnTo>
                  <a:pt x="4228" y="2652"/>
                </a:lnTo>
                <a:lnTo>
                  <a:pt x="4231" y="2674"/>
                </a:lnTo>
                <a:lnTo>
                  <a:pt x="4233" y="2696"/>
                </a:lnTo>
                <a:lnTo>
                  <a:pt x="4233" y="3786"/>
                </a:lnTo>
                <a:lnTo>
                  <a:pt x="4231" y="3808"/>
                </a:lnTo>
                <a:lnTo>
                  <a:pt x="4228" y="3830"/>
                </a:lnTo>
                <a:lnTo>
                  <a:pt x="4224" y="3850"/>
                </a:lnTo>
                <a:lnTo>
                  <a:pt x="4217" y="3868"/>
                </a:lnTo>
                <a:lnTo>
                  <a:pt x="4208" y="3888"/>
                </a:lnTo>
                <a:lnTo>
                  <a:pt x="4197" y="3904"/>
                </a:lnTo>
                <a:lnTo>
                  <a:pt x="4184" y="3921"/>
                </a:lnTo>
                <a:lnTo>
                  <a:pt x="4171" y="3937"/>
                </a:lnTo>
                <a:lnTo>
                  <a:pt x="4155" y="3950"/>
                </a:lnTo>
                <a:lnTo>
                  <a:pt x="4139" y="3963"/>
                </a:lnTo>
                <a:lnTo>
                  <a:pt x="4122" y="3974"/>
                </a:lnTo>
                <a:lnTo>
                  <a:pt x="4102" y="3983"/>
                </a:lnTo>
                <a:lnTo>
                  <a:pt x="4084" y="3990"/>
                </a:lnTo>
                <a:lnTo>
                  <a:pt x="4062" y="3995"/>
                </a:lnTo>
                <a:lnTo>
                  <a:pt x="4042" y="3997"/>
                </a:lnTo>
                <a:lnTo>
                  <a:pt x="4021" y="3999"/>
                </a:lnTo>
                <a:lnTo>
                  <a:pt x="2715" y="3999"/>
                </a:lnTo>
                <a:lnTo>
                  <a:pt x="2694" y="3997"/>
                </a:lnTo>
                <a:lnTo>
                  <a:pt x="2674" y="3995"/>
                </a:lnTo>
                <a:lnTo>
                  <a:pt x="2654" y="3990"/>
                </a:lnTo>
                <a:lnTo>
                  <a:pt x="2634" y="3983"/>
                </a:lnTo>
                <a:lnTo>
                  <a:pt x="2616" y="3974"/>
                </a:lnTo>
                <a:lnTo>
                  <a:pt x="2597" y="3963"/>
                </a:lnTo>
                <a:lnTo>
                  <a:pt x="2581" y="3950"/>
                </a:lnTo>
                <a:lnTo>
                  <a:pt x="2566" y="3937"/>
                </a:lnTo>
                <a:lnTo>
                  <a:pt x="2552" y="3921"/>
                </a:lnTo>
                <a:lnTo>
                  <a:pt x="2539" y="3904"/>
                </a:lnTo>
                <a:lnTo>
                  <a:pt x="2530" y="3888"/>
                </a:lnTo>
                <a:lnTo>
                  <a:pt x="2521" y="3868"/>
                </a:lnTo>
                <a:lnTo>
                  <a:pt x="2514" y="3850"/>
                </a:lnTo>
                <a:lnTo>
                  <a:pt x="2508" y="3830"/>
                </a:lnTo>
                <a:lnTo>
                  <a:pt x="2505" y="3808"/>
                </a:lnTo>
                <a:lnTo>
                  <a:pt x="2503" y="3786"/>
                </a:lnTo>
                <a:lnTo>
                  <a:pt x="2503" y="2696"/>
                </a:lnTo>
                <a:lnTo>
                  <a:pt x="2505" y="2674"/>
                </a:lnTo>
                <a:lnTo>
                  <a:pt x="2508" y="2652"/>
                </a:lnTo>
                <a:lnTo>
                  <a:pt x="2514" y="2632"/>
                </a:lnTo>
                <a:lnTo>
                  <a:pt x="2521" y="2614"/>
                </a:lnTo>
                <a:lnTo>
                  <a:pt x="2530" y="2594"/>
                </a:lnTo>
                <a:lnTo>
                  <a:pt x="2539" y="2578"/>
                </a:lnTo>
                <a:lnTo>
                  <a:pt x="2552" y="2561"/>
                </a:lnTo>
                <a:lnTo>
                  <a:pt x="2566" y="2545"/>
                </a:lnTo>
                <a:lnTo>
                  <a:pt x="2581" y="2532"/>
                </a:lnTo>
                <a:lnTo>
                  <a:pt x="2597" y="2519"/>
                </a:lnTo>
                <a:lnTo>
                  <a:pt x="2616" y="2508"/>
                </a:lnTo>
                <a:lnTo>
                  <a:pt x="2634" y="2499"/>
                </a:lnTo>
                <a:lnTo>
                  <a:pt x="2654" y="2492"/>
                </a:lnTo>
                <a:lnTo>
                  <a:pt x="2674" y="2487"/>
                </a:lnTo>
                <a:lnTo>
                  <a:pt x="2694" y="2485"/>
                </a:lnTo>
                <a:lnTo>
                  <a:pt x="2715" y="2483"/>
                </a:lnTo>
                <a:lnTo>
                  <a:pt x="3295" y="2483"/>
                </a:lnTo>
                <a:lnTo>
                  <a:pt x="3295" y="1516"/>
                </a:lnTo>
                <a:lnTo>
                  <a:pt x="2715" y="1516"/>
                </a:lnTo>
                <a:lnTo>
                  <a:pt x="2694" y="1514"/>
                </a:lnTo>
                <a:lnTo>
                  <a:pt x="2674" y="1511"/>
                </a:lnTo>
                <a:lnTo>
                  <a:pt x="2654" y="1507"/>
                </a:lnTo>
                <a:lnTo>
                  <a:pt x="2634" y="1500"/>
                </a:lnTo>
                <a:lnTo>
                  <a:pt x="2616" y="1491"/>
                </a:lnTo>
                <a:lnTo>
                  <a:pt x="2597" y="1480"/>
                </a:lnTo>
                <a:lnTo>
                  <a:pt x="2581" y="1467"/>
                </a:lnTo>
                <a:lnTo>
                  <a:pt x="2566" y="1452"/>
                </a:lnTo>
                <a:lnTo>
                  <a:pt x="2552" y="1438"/>
                </a:lnTo>
                <a:lnTo>
                  <a:pt x="2539" y="1421"/>
                </a:lnTo>
                <a:lnTo>
                  <a:pt x="2530" y="1405"/>
                </a:lnTo>
                <a:lnTo>
                  <a:pt x="2521" y="1385"/>
                </a:lnTo>
                <a:lnTo>
                  <a:pt x="2514" y="1367"/>
                </a:lnTo>
                <a:lnTo>
                  <a:pt x="2508" y="1345"/>
                </a:lnTo>
                <a:lnTo>
                  <a:pt x="2505" y="1325"/>
                </a:lnTo>
                <a:lnTo>
                  <a:pt x="2503" y="1303"/>
                </a:lnTo>
                <a:lnTo>
                  <a:pt x="2503" y="831"/>
                </a:lnTo>
                <a:lnTo>
                  <a:pt x="936" y="831"/>
                </a:lnTo>
                <a:lnTo>
                  <a:pt x="936" y="2483"/>
                </a:lnTo>
                <a:lnTo>
                  <a:pt x="1516" y="2483"/>
                </a:lnTo>
                <a:lnTo>
                  <a:pt x="1538" y="2485"/>
                </a:lnTo>
                <a:lnTo>
                  <a:pt x="1559" y="2487"/>
                </a:lnTo>
                <a:lnTo>
                  <a:pt x="1579" y="2492"/>
                </a:lnTo>
                <a:lnTo>
                  <a:pt x="1599" y="2499"/>
                </a:lnTo>
                <a:lnTo>
                  <a:pt x="1618" y="2508"/>
                </a:lnTo>
                <a:lnTo>
                  <a:pt x="1636" y="2519"/>
                </a:lnTo>
                <a:lnTo>
                  <a:pt x="1652" y="2532"/>
                </a:lnTo>
                <a:lnTo>
                  <a:pt x="1667" y="2545"/>
                </a:lnTo>
                <a:lnTo>
                  <a:pt x="1679" y="2561"/>
                </a:lnTo>
                <a:lnTo>
                  <a:pt x="1692" y="2578"/>
                </a:lnTo>
                <a:lnTo>
                  <a:pt x="1703" y="2594"/>
                </a:lnTo>
                <a:lnTo>
                  <a:pt x="1712" y="2614"/>
                </a:lnTo>
                <a:lnTo>
                  <a:pt x="1719" y="2632"/>
                </a:lnTo>
                <a:lnTo>
                  <a:pt x="1725" y="2652"/>
                </a:lnTo>
                <a:lnTo>
                  <a:pt x="1729" y="2674"/>
                </a:lnTo>
                <a:lnTo>
                  <a:pt x="1729" y="2696"/>
                </a:lnTo>
                <a:lnTo>
                  <a:pt x="1729" y="3786"/>
                </a:lnTo>
                <a:lnTo>
                  <a:pt x="1729" y="3808"/>
                </a:lnTo>
                <a:lnTo>
                  <a:pt x="1725" y="3830"/>
                </a:lnTo>
                <a:lnTo>
                  <a:pt x="1719" y="3850"/>
                </a:lnTo>
                <a:lnTo>
                  <a:pt x="1712" y="3868"/>
                </a:lnTo>
                <a:lnTo>
                  <a:pt x="1703" y="3888"/>
                </a:lnTo>
                <a:lnTo>
                  <a:pt x="1692" y="3904"/>
                </a:lnTo>
                <a:lnTo>
                  <a:pt x="1679" y="3921"/>
                </a:lnTo>
                <a:lnTo>
                  <a:pt x="1667" y="3937"/>
                </a:lnTo>
                <a:lnTo>
                  <a:pt x="1652" y="3950"/>
                </a:lnTo>
                <a:lnTo>
                  <a:pt x="1636" y="3963"/>
                </a:lnTo>
                <a:lnTo>
                  <a:pt x="1618" y="3974"/>
                </a:lnTo>
                <a:lnTo>
                  <a:pt x="1599" y="3983"/>
                </a:lnTo>
                <a:lnTo>
                  <a:pt x="1579" y="3990"/>
                </a:lnTo>
                <a:lnTo>
                  <a:pt x="1559" y="3995"/>
                </a:lnTo>
                <a:lnTo>
                  <a:pt x="1538" y="3997"/>
                </a:lnTo>
                <a:lnTo>
                  <a:pt x="1516" y="3999"/>
                </a:lnTo>
                <a:lnTo>
                  <a:pt x="213" y="3999"/>
                </a:lnTo>
                <a:lnTo>
                  <a:pt x="191" y="3997"/>
                </a:lnTo>
                <a:lnTo>
                  <a:pt x="169" y="3995"/>
                </a:lnTo>
                <a:lnTo>
                  <a:pt x="149" y="3990"/>
                </a:lnTo>
                <a:lnTo>
                  <a:pt x="129" y="3983"/>
                </a:lnTo>
                <a:lnTo>
                  <a:pt x="111" y="3974"/>
                </a:lnTo>
                <a:lnTo>
                  <a:pt x="93" y="3963"/>
                </a:lnTo>
                <a:lnTo>
                  <a:pt x="76" y="3950"/>
                </a:lnTo>
                <a:lnTo>
                  <a:pt x="62" y="3937"/>
                </a:lnTo>
                <a:lnTo>
                  <a:pt x="49" y="3921"/>
                </a:lnTo>
                <a:lnTo>
                  <a:pt x="36" y="3904"/>
                </a:lnTo>
                <a:lnTo>
                  <a:pt x="25" y="3888"/>
                </a:lnTo>
                <a:lnTo>
                  <a:pt x="16" y="3868"/>
                </a:lnTo>
                <a:lnTo>
                  <a:pt x="9" y="3850"/>
                </a:lnTo>
                <a:lnTo>
                  <a:pt x="4" y="3830"/>
                </a:lnTo>
                <a:lnTo>
                  <a:pt x="0" y="3808"/>
                </a:lnTo>
                <a:lnTo>
                  <a:pt x="0" y="3786"/>
                </a:lnTo>
                <a:lnTo>
                  <a:pt x="0" y="2696"/>
                </a:lnTo>
                <a:lnTo>
                  <a:pt x="0" y="2674"/>
                </a:lnTo>
                <a:lnTo>
                  <a:pt x="4" y="2652"/>
                </a:lnTo>
                <a:lnTo>
                  <a:pt x="9" y="2632"/>
                </a:lnTo>
                <a:lnTo>
                  <a:pt x="16" y="2614"/>
                </a:lnTo>
                <a:lnTo>
                  <a:pt x="25" y="2594"/>
                </a:lnTo>
                <a:lnTo>
                  <a:pt x="36" y="2578"/>
                </a:lnTo>
                <a:lnTo>
                  <a:pt x="49" y="2561"/>
                </a:lnTo>
                <a:lnTo>
                  <a:pt x="62" y="2545"/>
                </a:lnTo>
                <a:lnTo>
                  <a:pt x="76" y="2532"/>
                </a:lnTo>
                <a:lnTo>
                  <a:pt x="93" y="2519"/>
                </a:lnTo>
                <a:lnTo>
                  <a:pt x="111" y="2508"/>
                </a:lnTo>
                <a:lnTo>
                  <a:pt x="129" y="2499"/>
                </a:lnTo>
                <a:lnTo>
                  <a:pt x="149" y="2492"/>
                </a:lnTo>
                <a:lnTo>
                  <a:pt x="169" y="2487"/>
                </a:lnTo>
                <a:lnTo>
                  <a:pt x="191" y="2485"/>
                </a:lnTo>
                <a:lnTo>
                  <a:pt x="213" y="2483"/>
                </a:lnTo>
                <a:lnTo>
                  <a:pt x="791" y="2483"/>
                </a:lnTo>
                <a:lnTo>
                  <a:pt x="791" y="685"/>
                </a:lnTo>
                <a:lnTo>
                  <a:pt x="2503" y="685"/>
                </a:lnTo>
                <a:lnTo>
                  <a:pt x="2503" y="213"/>
                </a:lnTo>
                <a:lnTo>
                  <a:pt x="2505" y="191"/>
                </a:lnTo>
                <a:lnTo>
                  <a:pt x="2508" y="169"/>
                </a:lnTo>
                <a:lnTo>
                  <a:pt x="2514" y="149"/>
                </a:lnTo>
                <a:lnTo>
                  <a:pt x="2521" y="129"/>
                </a:lnTo>
                <a:lnTo>
                  <a:pt x="2530" y="111"/>
                </a:lnTo>
                <a:lnTo>
                  <a:pt x="2539" y="93"/>
                </a:lnTo>
                <a:lnTo>
                  <a:pt x="2552" y="76"/>
                </a:lnTo>
                <a:lnTo>
                  <a:pt x="2566" y="62"/>
                </a:lnTo>
                <a:lnTo>
                  <a:pt x="2581" y="49"/>
                </a:lnTo>
                <a:lnTo>
                  <a:pt x="2597" y="36"/>
                </a:lnTo>
                <a:lnTo>
                  <a:pt x="2616" y="25"/>
                </a:lnTo>
                <a:lnTo>
                  <a:pt x="2634" y="16"/>
                </a:lnTo>
                <a:lnTo>
                  <a:pt x="2654" y="9"/>
                </a:lnTo>
                <a:lnTo>
                  <a:pt x="2674" y="4"/>
                </a:lnTo>
                <a:lnTo>
                  <a:pt x="2694" y="0"/>
                </a:lnTo>
                <a:lnTo>
                  <a:pt x="2715" y="0"/>
                </a:lnTo>
                <a:close/>
              </a:path>
            </a:pathLst>
          </a:custGeom>
          <a:solidFill>
            <a:srgbClr val="BD202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279"/>
            <a:endParaRPr lang="de-DE">
              <a:solidFill>
                <a:prstClr val="black"/>
              </a:solidFill>
              <a:latin typeface="Arial Regular"/>
            </a:endParaRPr>
          </a:p>
        </p:txBody>
      </p:sp>
      <p:sp>
        <p:nvSpPr>
          <p:cNvPr id="40" name="Oval 80">
            <a:extLst>
              <a:ext uri="{FF2B5EF4-FFF2-40B4-BE49-F238E27FC236}">
                <a16:creationId xmlns:a16="http://schemas.microsoft.com/office/drawing/2014/main" id="{FBCA79B2-5351-4A29-8BA5-BA5944858CEB}"/>
              </a:ext>
            </a:extLst>
          </p:cNvPr>
          <p:cNvSpPr/>
          <p:nvPr/>
        </p:nvSpPr>
        <p:spPr>
          <a:xfrm>
            <a:off x="6735949" y="4136929"/>
            <a:ext cx="324000" cy="324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BD2027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grpSp>
        <p:nvGrpSpPr>
          <p:cNvPr id="41" name="Gruppieren 54">
            <a:extLst>
              <a:ext uri="{FF2B5EF4-FFF2-40B4-BE49-F238E27FC236}">
                <a16:creationId xmlns:a16="http://schemas.microsoft.com/office/drawing/2014/main" id="{4ACA3DBE-01D9-4BFA-87B4-E3B2DC3B1425}"/>
              </a:ext>
            </a:extLst>
          </p:cNvPr>
          <p:cNvGrpSpPr/>
          <p:nvPr/>
        </p:nvGrpSpPr>
        <p:grpSpPr>
          <a:xfrm>
            <a:off x="6796432" y="4187844"/>
            <a:ext cx="216921" cy="216000"/>
            <a:chOff x="7410450" y="1339850"/>
            <a:chExt cx="1149350" cy="1349375"/>
          </a:xfrm>
          <a:solidFill>
            <a:srgbClr val="BD2027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F5E8896D-5811-4B82-AE0D-6D9C28C692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45438" y="2419350"/>
              <a:ext cx="71438" cy="207963"/>
            </a:xfrm>
            <a:custGeom>
              <a:avLst/>
              <a:gdLst>
                <a:gd name="T0" fmla="*/ 13 w 45"/>
                <a:gd name="T1" fmla="*/ 26 h 131"/>
                <a:gd name="T2" fmla="*/ 33 w 45"/>
                <a:gd name="T3" fmla="*/ 26 h 131"/>
                <a:gd name="T4" fmla="*/ 45 w 45"/>
                <a:gd name="T5" fmla="*/ 95 h 131"/>
                <a:gd name="T6" fmla="*/ 22 w 45"/>
                <a:gd name="T7" fmla="*/ 131 h 131"/>
                <a:gd name="T8" fmla="*/ 0 w 45"/>
                <a:gd name="T9" fmla="*/ 95 h 131"/>
                <a:gd name="T10" fmla="*/ 13 w 45"/>
                <a:gd name="T11" fmla="*/ 26 h 131"/>
                <a:gd name="T12" fmla="*/ 4 w 45"/>
                <a:gd name="T13" fmla="*/ 0 h 131"/>
                <a:gd name="T14" fmla="*/ 42 w 45"/>
                <a:gd name="T15" fmla="*/ 0 h 131"/>
                <a:gd name="T16" fmla="*/ 38 w 45"/>
                <a:gd name="T17" fmla="*/ 23 h 131"/>
                <a:gd name="T18" fmla="*/ 8 w 45"/>
                <a:gd name="T19" fmla="*/ 23 h 131"/>
                <a:gd name="T20" fmla="*/ 4 w 45"/>
                <a:gd name="T2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131">
                  <a:moveTo>
                    <a:pt x="13" y="26"/>
                  </a:moveTo>
                  <a:lnTo>
                    <a:pt x="33" y="26"/>
                  </a:lnTo>
                  <a:lnTo>
                    <a:pt x="45" y="95"/>
                  </a:lnTo>
                  <a:lnTo>
                    <a:pt x="22" y="131"/>
                  </a:lnTo>
                  <a:lnTo>
                    <a:pt x="0" y="95"/>
                  </a:lnTo>
                  <a:lnTo>
                    <a:pt x="13" y="26"/>
                  </a:lnTo>
                  <a:close/>
                  <a:moveTo>
                    <a:pt x="4" y="0"/>
                  </a:moveTo>
                  <a:lnTo>
                    <a:pt x="42" y="0"/>
                  </a:lnTo>
                  <a:lnTo>
                    <a:pt x="38" y="23"/>
                  </a:lnTo>
                  <a:lnTo>
                    <a:pt x="8" y="2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91427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srgbClr val="646464"/>
                </a:solidFill>
                <a:latin typeface="Arial Regular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978755C9-71DD-4816-A745-3D83C77B4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4938" y="2155825"/>
              <a:ext cx="463550" cy="533400"/>
            </a:xfrm>
            <a:custGeom>
              <a:avLst/>
              <a:gdLst>
                <a:gd name="T0" fmla="*/ 209 w 292"/>
                <a:gd name="T1" fmla="*/ 178 h 336"/>
                <a:gd name="T2" fmla="*/ 246 w 292"/>
                <a:gd name="T3" fmla="*/ 207 h 336"/>
                <a:gd name="T4" fmla="*/ 272 w 292"/>
                <a:gd name="T5" fmla="*/ 255 h 336"/>
                <a:gd name="T6" fmla="*/ 288 w 292"/>
                <a:gd name="T7" fmla="*/ 308 h 336"/>
                <a:gd name="T8" fmla="*/ 252 w 292"/>
                <a:gd name="T9" fmla="*/ 334 h 336"/>
                <a:gd name="T10" fmla="*/ 243 w 292"/>
                <a:gd name="T11" fmla="*/ 296 h 336"/>
                <a:gd name="T12" fmla="*/ 219 w 292"/>
                <a:gd name="T13" fmla="*/ 238 h 336"/>
                <a:gd name="T14" fmla="*/ 224 w 292"/>
                <a:gd name="T15" fmla="*/ 299 h 336"/>
                <a:gd name="T16" fmla="*/ 145 w 292"/>
                <a:gd name="T17" fmla="*/ 336 h 336"/>
                <a:gd name="T18" fmla="*/ 62 w 292"/>
                <a:gd name="T19" fmla="*/ 302 h 336"/>
                <a:gd name="T20" fmla="*/ 66 w 292"/>
                <a:gd name="T21" fmla="*/ 248 h 336"/>
                <a:gd name="T22" fmla="*/ 51 w 292"/>
                <a:gd name="T23" fmla="*/ 283 h 336"/>
                <a:gd name="T24" fmla="*/ 40 w 292"/>
                <a:gd name="T25" fmla="*/ 334 h 336"/>
                <a:gd name="T26" fmla="*/ 1 w 292"/>
                <a:gd name="T27" fmla="*/ 319 h 336"/>
                <a:gd name="T28" fmla="*/ 17 w 292"/>
                <a:gd name="T29" fmla="*/ 261 h 336"/>
                <a:gd name="T30" fmla="*/ 46 w 292"/>
                <a:gd name="T31" fmla="*/ 207 h 336"/>
                <a:gd name="T32" fmla="*/ 79 w 292"/>
                <a:gd name="T33" fmla="*/ 179 h 336"/>
                <a:gd name="T34" fmla="*/ 103 w 292"/>
                <a:gd name="T35" fmla="*/ 192 h 336"/>
                <a:gd name="T36" fmla="*/ 117 w 292"/>
                <a:gd name="T37" fmla="*/ 246 h 336"/>
                <a:gd name="T38" fmla="*/ 142 w 292"/>
                <a:gd name="T39" fmla="*/ 296 h 336"/>
                <a:gd name="T40" fmla="*/ 164 w 292"/>
                <a:gd name="T41" fmla="*/ 254 h 336"/>
                <a:gd name="T42" fmla="*/ 178 w 292"/>
                <a:gd name="T43" fmla="*/ 207 h 336"/>
                <a:gd name="T44" fmla="*/ 185 w 292"/>
                <a:gd name="T45" fmla="*/ 172 h 336"/>
                <a:gd name="T46" fmla="*/ 167 w 292"/>
                <a:gd name="T47" fmla="*/ 3 h 336"/>
                <a:gd name="T48" fmla="*/ 201 w 292"/>
                <a:gd name="T49" fmla="*/ 31 h 336"/>
                <a:gd name="T50" fmla="*/ 215 w 292"/>
                <a:gd name="T51" fmla="*/ 74 h 336"/>
                <a:gd name="T52" fmla="*/ 201 w 292"/>
                <a:gd name="T53" fmla="*/ 118 h 336"/>
                <a:gd name="T54" fmla="*/ 167 w 292"/>
                <a:gd name="T55" fmla="*/ 145 h 336"/>
                <a:gd name="T56" fmla="*/ 124 w 292"/>
                <a:gd name="T57" fmla="*/ 145 h 336"/>
                <a:gd name="T58" fmla="*/ 89 w 292"/>
                <a:gd name="T59" fmla="*/ 118 h 336"/>
                <a:gd name="T60" fmla="*/ 76 w 292"/>
                <a:gd name="T61" fmla="*/ 74 h 336"/>
                <a:gd name="T62" fmla="*/ 89 w 292"/>
                <a:gd name="T63" fmla="*/ 31 h 336"/>
                <a:gd name="T64" fmla="*/ 124 w 292"/>
                <a:gd name="T65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2" h="336">
                  <a:moveTo>
                    <a:pt x="185" y="172"/>
                  </a:moveTo>
                  <a:lnTo>
                    <a:pt x="209" y="178"/>
                  </a:lnTo>
                  <a:lnTo>
                    <a:pt x="229" y="190"/>
                  </a:lnTo>
                  <a:lnTo>
                    <a:pt x="246" y="207"/>
                  </a:lnTo>
                  <a:lnTo>
                    <a:pt x="261" y="231"/>
                  </a:lnTo>
                  <a:lnTo>
                    <a:pt x="272" y="255"/>
                  </a:lnTo>
                  <a:lnTo>
                    <a:pt x="281" y="282"/>
                  </a:lnTo>
                  <a:lnTo>
                    <a:pt x="288" y="308"/>
                  </a:lnTo>
                  <a:lnTo>
                    <a:pt x="292" y="331"/>
                  </a:lnTo>
                  <a:lnTo>
                    <a:pt x="252" y="334"/>
                  </a:lnTo>
                  <a:lnTo>
                    <a:pt x="250" y="327"/>
                  </a:lnTo>
                  <a:lnTo>
                    <a:pt x="243" y="296"/>
                  </a:lnTo>
                  <a:lnTo>
                    <a:pt x="233" y="265"/>
                  </a:lnTo>
                  <a:lnTo>
                    <a:pt x="219" y="238"/>
                  </a:lnTo>
                  <a:lnTo>
                    <a:pt x="221" y="266"/>
                  </a:lnTo>
                  <a:lnTo>
                    <a:pt x="224" y="299"/>
                  </a:lnTo>
                  <a:lnTo>
                    <a:pt x="227" y="334"/>
                  </a:lnTo>
                  <a:lnTo>
                    <a:pt x="145" y="336"/>
                  </a:lnTo>
                  <a:lnTo>
                    <a:pt x="59" y="334"/>
                  </a:lnTo>
                  <a:lnTo>
                    <a:pt x="62" y="302"/>
                  </a:lnTo>
                  <a:lnTo>
                    <a:pt x="65" y="272"/>
                  </a:lnTo>
                  <a:lnTo>
                    <a:pt x="66" y="248"/>
                  </a:lnTo>
                  <a:lnTo>
                    <a:pt x="60" y="260"/>
                  </a:lnTo>
                  <a:lnTo>
                    <a:pt x="51" y="283"/>
                  </a:lnTo>
                  <a:lnTo>
                    <a:pt x="45" y="309"/>
                  </a:lnTo>
                  <a:lnTo>
                    <a:pt x="40" y="334"/>
                  </a:lnTo>
                  <a:lnTo>
                    <a:pt x="0" y="331"/>
                  </a:lnTo>
                  <a:lnTo>
                    <a:pt x="1" y="319"/>
                  </a:lnTo>
                  <a:lnTo>
                    <a:pt x="7" y="291"/>
                  </a:lnTo>
                  <a:lnTo>
                    <a:pt x="17" y="261"/>
                  </a:lnTo>
                  <a:lnTo>
                    <a:pt x="29" y="234"/>
                  </a:lnTo>
                  <a:lnTo>
                    <a:pt x="46" y="207"/>
                  </a:lnTo>
                  <a:lnTo>
                    <a:pt x="62" y="192"/>
                  </a:lnTo>
                  <a:lnTo>
                    <a:pt x="79" y="179"/>
                  </a:lnTo>
                  <a:lnTo>
                    <a:pt x="100" y="172"/>
                  </a:lnTo>
                  <a:lnTo>
                    <a:pt x="103" y="192"/>
                  </a:lnTo>
                  <a:lnTo>
                    <a:pt x="110" y="217"/>
                  </a:lnTo>
                  <a:lnTo>
                    <a:pt x="117" y="246"/>
                  </a:lnTo>
                  <a:lnTo>
                    <a:pt x="130" y="272"/>
                  </a:lnTo>
                  <a:lnTo>
                    <a:pt x="142" y="296"/>
                  </a:lnTo>
                  <a:lnTo>
                    <a:pt x="154" y="277"/>
                  </a:lnTo>
                  <a:lnTo>
                    <a:pt x="164" y="254"/>
                  </a:lnTo>
                  <a:lnTo>
                    <a:pt x="171" y="231"/>
                  </a:lnTo>
                  <a:lnTo>
                    <a:pt x="178" y="207"/>
                  </a:lnTo>
                  <a:lnTo>
                    <a:pt x="182" y="186"/>
                  </a:lnTo>
                  <a:lnTo>
                    <a:pt x="185" y="172"/>
                  </a:lnTo>
                  <a:close/>
                  <a:moveTo>
                    <a:pt x="145" y="0"/>
                  </a:moveTo>
                  <a:lnTo>
                    <a:pt x="167" y="3"/>
                  </a:lnTo>
                  <a:lnTo>
                    <a:pt x="187" y="14"/>
                  </a:lnTo>
                  <a:lnTo>
                    <a:pt x="201" y="31"/>
                  </a:lnTo>
                  <a:lnTo>
                    <a:pt x="212" y="51"/>
                  </a:lnTo>
                  <a:lnTo>
                    <a:pt x="215" y="74"/>
                  </a:lnTo>
                  <a:lnTo>
                    <a:pt x="212" y="97"/>
                  </a:lnTo>
                  <a:lnTo>
                    <a:pt x="201" y="118"/>
                  </a:lnTo>
                  <a:lnTo>
                    <a:pt x="187" y="135"/>
                  </a:lnTo>
                  <a:lnTo>
                    <a:pt x="167" y="145"/>
                  </a:lnTo>
                  <a:lnTo>
                    <a:pt x="145" y="149"/>
                  </a:lnTo>
                  <a:lnTo>
                    <a:pt x="124" y="145"/>
                  </a:lnTo>
                  <a:lnTo>
                    <a:pt x="103" y="135"/>
                  </a:lnTo>
                  <a:lnTo>
                    <a:pt x="89" y="118"/>
                  </a:lnTo>
                  <a:lnTo>
                    <a:pt x="79" y="97"/>
                  </a:lnTo>
                  <a:lnTo>
                    <a:pt x="76" y="74"/>
                  </a:lnTo>
                  <a:lnTo>
                    <a:pt x="79" y="51"/>
                  </a:lnTo>
                  <a:lnTo>
                    <a:pt x="89" y="31"/>
                  </a:lnTo>
                  <a:lnTo>
                    <a:pt x="103" y="14"/>
                  </a:lnTo>
                  <a:lnTo>
                    <a:pt x="124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91427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srgbClr val="646464"/>
                </a:solidFill>
                <a:latin typeface="Arial Regular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E6A7F332-FD44-490B-B63F-412342685F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45438" y="1603375"/>
              <a:ext cx="71438" cy="207963"/>
            </a:xfrm>
            <a:custGeom>
              <a:avLst/>
              <a:gdLst>
                <a:gd name="T0" fmla="*/ 13 w 45"/>
                <a:gd name="T1" fmla="*/ 26 h 131"/>
                <a:gd name="T2" fmla="*/ 33 w 45"/>
                <a:gd name="T3" fmla="*/ 26 h 131"/>
                <a:gd name="T4" fmla="*/ 45 w 45"/>
                <a:gd name="T5" fmla="*/ 96 h 131"/>
                <a:gd name="T6" fmla="*/ 22 w 45"/>
                <a:gd name="T7" fmla="*/ 131 h 131"/>
                <a:gd name="T8" fmla="*/ 0 w 45"/>
                <a:gd name="T9" fmla="*/ 96 h 131"/>
                <a:gd name="T10" fmla="*/ 13 w 45"/>
                <a:gd name="T11" fmla="*/ 26 h 131"/>
                <a:gd name="T12" fmla="*/ 4 w 45"/>
                <a:gd name="T13" fmla="*/ 0 h 131"/>
                <a:gd name="T14" fmla="*/ 42 w 45"/>
                <a:gd name="T15" fmla="*/ 0 h 131"/>
                <a:gd name="T16" fmla="*/ 38 w 45"/>
                <a:gd name="T17" fmla="*/ 21 h 131"/>
                <a:gd name="T18" fmla="*/ 8 w 45"/>
                <a:gd name="T19" fmla="*/ 21 h 131"/>
                <a:gd name="T20" fmla="*/ 4 w 45"/>
                <a:gd name="T2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131">
                  <a:moveTo>
                    <a:pt x="13" y="26"/>
                  </a:moveTo>
                  <a:lnTo>
                    <a:pt x="33" y="26"/>
                  </a:lnTo>
                  <a:lnTo>
                    <a:pt x="45" y="96"/>
                  </a:lnTo>
                  <a:lnTo>
                    <a:pt x="22" y="131"/>
                  </a:lnTo>
                  <a:lnTo>
                    <a:pt x="0" y="96"/>
                  </a:lnTo>
                  <a:lnTo>
                    <a:pt x="13" y="26"/>
                  </a:lnTo>
                  <a:close/>
                  <a:moveTo>
                    <a:pt x="4" y="0"/>
                  </a:moveTo>
                  <a:lnTo>
                    <a:pt x="42" y="0"/>
                  </a:lnTo>
                  <a:lnTo>
                    <a:pt x="38" y="21"/>
                  </a:lnTo>
                  <a:lnTo>
                    <a:pt x="8" y="2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91427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srgbClr val="646464"/>
                </a:solidFill>
                <a:latin typeface="Arial Regular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3A6E5ED-ECDF-48E3-9305-0C4AD90D2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4938" y="1339850"/>
              <a:ext cx="463550" cy="533400"/>
            </a:xfrm>
            <a:custGeom>
              <a:avLst/>
              <a:gdLst>
                <a:gd name="T0" fmla="*/ 209 w 292"/>
                <a:gd name="T1" fmla="*/ 178 h 336"/>
                <a:gd name="T2" fmla="*/ 246 w 292"/>
                <a:gd name="T3" fmla="*/ 206 h 336"/>
                <a:gd name="T4" fmla="*/ 272 w 292"/>
                <a:gd name="T5" fmla="*/ 255 h 336"/>
                <a:gd name="T6" fmla="*/ 288 w 292"/>
                <a:gd name="T7" fmla="*/ 307 h 336"/>
                <a:gd name="T8" fmla="*/ 252 w 292"/>
                <a:gd name="T9" fmla="*/ 333 h 336"/>
                <a:gd name="T10" fmla="*/ 243 w 292"/>
                <a:gd name="T11" fmla="*/ 294 h 336"/>
                <a:gd name="T12" fmla="*/ 219 w 292"/>
                <a:gd name="T13" fmla="*/ 238 h 336"/>
                <a:gd name="T14" fmla="*/ 224 w 292"/>
                <a:gd name="T15" fmla="*/ 297 h 336"/>
                <a:gd name="T16" fmla="*/ 145 w 292"/>
                <a:gd name="T17" fmla="*/ 336 h 336"/>
                <a:gd name="T18" fmla="*/ 62 w 292"/>
                <a:gd name="T19" fmla="*/ 302 h 336"/>
                <a:gd name="T20" fmla="*/ 66 w 292"/>
                <a:gd name="T21" fmla="*/ 248 h 336"/>
                <a:gd name="T22" fmla="*/ 51 w 292"/>
                <a:gd name="T23" fmla="*/ 283 h 336"/>
                <a:gd name="T24" fmla="*/ 40 w 292"/>
                <a:gd name="T25" fmla="*/ 333 h 336"/>
                <a:gd name="T26" fmla="*/ 1 w 292"/>
                <a:gd name="T27" fmla="*/ 319 h 336"/>
                <a:gd name="T28" fmla="*/ 17 w 292"/>
                <a:gd name="T29" fmla="*/ 262 h 336"/>
                <a:gd name="T30" fmla="*/ 46 w 292"/>
                <a:gd name="T31" fmla="*/ 206 h 336"/>
                <a:gd name="T32" fmla="*/ 79 w 292"/>
                <a:gd name="T33" fmla="*/ 180 h 336"/>
                <a:gd name="T34" fmla="*/ 103 w 292"/>
                <a:gd name="T35" fmla="*/ 190 h 336"/>
                <a:gd name="T36" fmla="*/ 117 w 292"/>
                <a:gd name="T37" fmla="*/ 245 h 336"/>
                <a:gd name="T38" fmla="*/ 142 w 292"/>
                <a:gd name="T39" fmla="*/ 296 h 336"/>
                <a:gd name="T40" fmla="*/ 164 w 292"/>
                <a:gd name="T41" fmla="*/ 254 h 336"/>
                <a:gd name="T42" fmla="*/ 178 w 292"/>
                <a:gd name="T43" fmla="*/ 206 h 336"/>
                <a:gd name="T44" fmla="*/ 185 w 292"/>
                <a:gd name="T45" fmla="*/ 170 h 336"/>
                <a:gd name="T46" fmla="*/ 167 w 292"/>
                <a:gd name="T47" fmla="*/ 3 h 336"/>
                <a:gd name="T48" fmla="*/ 201 w 292"/>
                <a:gd name="T49" fmla="*/ 29 h 336"/>
                <a:gd name="T50" fmla="*/ 215 w 292"/>
                <a:gd name="T51" fmla="*/ 74 h 336"/>
                <a:gd name="T52" fmla="*/ 201 w 292"/>
                <a:gd name="T53" fmla="*/ 118 h 336"/>
                <a:gd name="T54" fmla="*/ 167 w 292"/>
                <a:gd name="T55" fmla="*/ 144 h 336"/>
                <a:gd name="T56" fmla="*/ 124 w 292"/>
                <a:gd name="T57" fmla="*/ 144 h 336"/>
                <a:gd name="T58" fmla="*/ 89 w 292"/>
                <a:gd name="T59" fmla="*/ 118 h 336"/>
                <a:gd name="T60" fmla="*/ 76 w 292"/>
                <a:gd name="T61" fmla="*/ 74 h 336"/>
                <a:gd name="T62" fmla="*/ 89 w 292"/>
                <a:gd name="T63" fmla="*/ 29 h 336"/>
                <a:gd name="T64" fmla="*/ 124 w 292"/>
                <a:gd name="T65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2" h="336">
                  <a:moveTo>
                    <a:pt x="185" y="170"/>
                  </a:moveTo>
                  <a:lnTo>
                    <a:pt x="209" y="178"/>
                  </a:lnTo>
                  <a:lnTo>
                    <a:pt x="229" y="190"/>
                  </a:lnTo>
                  <a:lnTo>
                    <a:pt x="246" y="206"/>
                  </a:lnTo>
                  <a:lnTo>
                    <a:pt x="261" y="229"/>
                  </a:lnTo>
                  <a:lnTo>
                    <a:pt x="272" y="255"/>
                  </a:lnTo>
                  <a:lnTo>
                    <a:pt x="281" y="282"/>
                  </a:lnTo>
                  <a:lnTo>
                    <a:pt x="288" y="307"/>
                  </a:lnTo>
                  <a:lnTo>
                    <a:pt x="292" y="331"/>
                  </a:lnTo>
                  <a:lnTo>
                    <a:pt x="252" y="333"/>
                  </a:lnTo>
                  <a:lnTo>
                    <a:pt x="250" y="325"/>
                  </a:lnTo>
                  <a:lnTo>
                    <a:pt x="243" y="294"/>
                  </a:lnTo>
                  <a:lnTo>
                    <a:pt x="233" y="265"/>
                  </a:lnTo>
                  <a:lnTo>
                    <a:pt x="219" y="238"/>
                  </a:lnTo>
                  <a:lnTo>
                    <a:pt x="221" y="265"/>
                  </a:lnTo>
                  <a:lnTo>
                    <a:pt x="224" y="297"/>
                  </a:lnTo>
                  <a:lnTo>
                    <a:pt x="227" y="334"/>
                  </a:lnTo>
                  <a:lnTo>
                    <a:pt x="145" y="336"/>
                  </a:lnTo>
                  <a:lnTo>
                    <a:pt x="59" y="334"/>
                  </a:lnTo>
                  <a:lnTo>
                    <a:pt x="62" y="302"/>
                  </a:lnTo>
                  <a:lnTo>
                    <a:pt x="65" y="272"/>
                  </a:lnTo>
                  <a:lnTo>
                    <a:pt x="66" y="248"/>
                  </a:lnTo>
                  <a:lnTo>
                    <a:pt x="60" y="259"/>
                  </a:lnTo>
                  <a:lnTo>
                    <a:pt x="51" y="283"/>
                  </a:lnTo>
                  <a:lnTo>
                    <a:pt x="45" y="308"/>
                  </a:lnTo>
                  <a:lnTo>
                    <a:pt x="40" y="333"/>
                  </a:lnTo>
                  <a:lnTo>
                    <a:pt x="0" y="331"/>
                  </a:lnTo>
                  <a:lnTo>
                    <a:pt x="1" y="319"/>
                  </a:lnTo>
                  <a:lnTo>
                    <a:pt x="7" y="291"/>
                  </a:lnTo>
                  <a:lnTo>
                    <a:pt x="17" y="262"/>
                  </a:lnTo>
                  <a:lnTo>
                    <a:pt x="29" y="232"/>
                  </a:lnTo>
                  <a:lnTo>
                    <a:pt x="46" y="206"/>
                  </a:lnTo>
                  <a:lnTo>
                    <a:pt x="62" y="192"/>
                  </a:lnTo>
                  <a:lnTo>
                    <a:pt x="79" y="180"/>
                  </a:lnTo>
                  <a:lnTo>
                    <a:pt x="100" y="172"/>
                  </a:lnTo>
                  <a:lnTo>
                    <a:pt x="103" y="190"/>
                  </a:lnTo>
                  <a:lnTo>
                    <a:pt x="110" y="217"/>
                  </a:lnTo>
                  <a:lnTo>
                    <a:pt x="117" y="245"/>
                  </a:lnTo>
                  <a:lnTo>
                    <a:pt x="130" y="272"/>
                  </a:lnTo>
                  <a:lnTo>
                    <a:pt x="142" y="296"/>
                  </a:lnTo>
                  <a:lnTo>
                    <a:pt x="154" y="277"/>
                  </a:lnTo>
                  <a:lnTo>
                    <a:pt x="164" y="254"/>
                  </a:lnTo>
                  <a:lnTo>
                    <a:pt x="171" y="229"/>
                  </a:lnTo>
                  <a:lnTo>
                    <a:pt x="178" y="206"/>
                  </a:lnTo>
                  <a:lnTo>
                    <a:pt x="182" y="186"/>
                  </a:lnTo>
                  <a:lnTo>
                    <a:pt x="185" y="170"/>
                  </a:lnTo>
                  <a:close/>
                  <a:moveTo>
                    <a:pt x="145" y="0"/>
                  </a:moveTo>
                  <a:lnTo>
                    <a:pt x="167" y="3"/>
                  </a:lnTo>
                  <a:lnTo>
                    <a:pt x="187" y="14"/>
                  </a:lnTo>
                  <a:lnTo>
                    <a:pt x="201" y="29"/>
                  </a:lnTo>
                  <a:lnTo>
                    <a:pt x="212" y="50"/>
                  </a:lnTo>
                  <a:lnTo>
                    <a:pt x="215" y="74"/>
                  </a:lnTo>
                  <a:lnTo>
                    <a:pt x="212" y="98"/>
                  </a:lnTo>
                  <a:lnTo>
                    <a:pt x="201" y="118"/>
                  </a:lnTo>
                  <a:lnTo>
                    <a:pt x="187" y="133"/>
                  </a:lnTo>
                  <a:lnTo>
                    <a:pt x="167" y="144"/>
                  </a:lnTo>
                  <a:lnTo>
                    <a:pt x="145" y="149"/>
                  </a:lnTo>
                  <a:lnTo>
                    <a:pt x="124" y="144"/>
                  </a:lnTo>
                  <a:lnTo>
                    <a:pt x="103" y="133"/>
                  </a:lnTo>
                  <a:lnTo>
                    <a:pt x="89" y="118"/>
                  </a:lnTo>
                  <a:lnTo>
                    <a:pt x="79" y="98"/>
                  </a:lnTo>
                  <a:lnTo>
                    <a:pt x="76" y="74"/>
                  </a:lnTo>
                  <a:lnTo>
                    <a:pt x="79" y="50"/>
                  </a:lnTo>
                  <a:lnTo>
                    <a:pt x="89" y="29"/>
                  </a:lnTo>
                  <a:lnTo>
                    <a:pt x="103" y="14"/>
                  </a:lnTo>
                  <a:lnTo>
                    <a:pt x="124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91427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srgbClr val="646464"/>
                </a:solidFill>
                <a:latin typeface="Arial Regular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F0119DDE-221D-41EA-A204-16E2DAC31A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10450" y="1582738"/>
              <a:ext cx="1149350" cy="900113"/>
            </a:xfrm>
            <a:custGeom>
              <a:avLst/>
              <a:gdLst>
                <a:gd name="T0" fmla="*/ 190 w 724"/>
                <a:gd name="T1" fmla="*/ 10 h 567"/>
                <a:gd name="T2" fmla="*/ 169 w 724"/>
                <a:gd name="T3" fmla="*/ 161 h 567"/>
                <a:gd name="T4" fmla="*/ 132 w 724"/>
                <a:gd name="T5" fmla="*/ 121 h 567"/>
                <a:gd name="T6" fmla="*/ 110 w 724"/>
                <a:gd name="T7" fmla="*/ 157 h 567"/>
                <a:gd name="T8" fmla="*/ 93 w 724"/>
                <a:gd name="T9" fmla="*/ 197 h 567"/>
                <a:gd name="T10" fmla="*/ 84 w 724"/>
                <a:gd name="T11" fmla="*/ 239 h 567"/>
                <a:gd name="T12" fmla="*/ 81 w 724"/>
                <a:gd name="T13" fmla="*/ 284 h 567"/>
                <a:gd name="T14" fmla="*/ 85 w 724"/>
                <a:gd name="T15" fmla="*/ 336 h 567"/>
                <a:gd name="T16" fmla="*/ 99 w 724"/>
                <a:gd name="T17" fmla="*/ 384 h 567"/>
                <a:gd name="T18" fmla="*/ 121 w 724"/>
                <a:gd name="T19" fmla="*/ 431 h 567"/>
                <a:gd name="T20" fmla="*/ 150 w 724"/>
                <a:gd name="T21" fmla="*/ 469 h 567"/>
                <a:gd name="T22" fmla="*/ 187 w 724"/>
                <a:gd name="T23" fmla="*/ 505 h 567"/>
                <a:gd name="T24" fmla="*/ 136 w 724"/>
                <a:gd name="T25" fmla="*/ 567 h 567"/>
                <a:gd name="T26" fmla="*/ 98 w 724"/>
                <a:gd name="T27" fmla="*/ 531 h 567"/>
                <a:gd name="T28" fmla="*/ 65 w 724"/>
                <a:gd name="T29" fmla="*/ 489 h 567"/>
                <a:gd name="T30" fmla="*/ 37 w 724"/>
                <a:gd name="T31" fmla="*/ 443 h 567"/>
                <a:gd name="T32" fmla="*/ 17 w 724"/>
                <a:gd name="T33" fmla="*/ 393 h 567"/>
                <a:gd name="T34" fmla="*/ 5 w 724"/>
                <a:gd name="T35" fmla="*/ 339 h 567"/>
                <a:gd name="T36" fmla="*/ 0 w 724"/>
                <a:gd name="T37" fmla="*/ 284 h 567"/>
                <a:gd name="T38" fmla="*/ 3 w 724"/>
                <a:gd name="T39" fmla="*/ 234 h 567"/>
                <a:gd name="T40" fmla="*/ 12 w 724"/>
                <a:gd name="T41" fmla="*/ 186 h 567"/>
                <a:gd name="T42" fmla="*/ 30 w 724"/>
                <a:gd name="T43" fmla="*/ 141 h 567"/>
                <a:gd name="T44" fmla="*/ 50 w 724"/>
                <a:gd name="T45" fmla="*/ 99 h 567"/>
                <a:gd name="T46" fmla="*/ 76 w 724"/>
                <a:gd name="T47" fmla="*/ 61 h 567"/>
                <a:gd name="T48" fmla="*/ 39 w 724"/>
                <a:gd name="T49" fmla="*/ 22 h 567"/>
                <a:gd name="T50" fmla="*/ 190 w 724"/>
                <a:gd name="T51" fmla="*/ 10 h 567"/>
                <a:gd name="T52" fmla="*/ 588 w 724"/>
                <a:gd name="T53" fmla="*/ 0 h 567"/>
                <a:gd name="T54" fmla="*/ 627 w 724"/>
                <a:gd name="T55" fmla="*/ 36 h 567"/>
                <a:gd name="T56" fmla="*/ 661 w 724"/>
                <a:gd name="T57" fmla="*/ 78 h 567"/>
                <a:gd name="T58" fmla="*/ 687 w 724"/>
                <a:gd name="T59" fmla="*/ 123 h 567"/>
                <a:gd name="T60" fmla="*/ 709 w 724"/>
                <a:gd name="T61" fmla="*/ 174 h 567"/>
                <a:gd name="T62" fmla="*/ 721 w 724"/>
                <a:gd name="T63" fmla="*/ 226 h 567"/>
                <a:gd name="T64" fmla="*/ 724 w 724"/>
                <a:gd name="T65" fmla="*/ 284 h 567"/>
                <a:gd name="T66" fmla="*/ 721 w 724"/>
                <a:gd name="T67" fmla="*/ 333 h 567"/>
                <a:gd name="T68" fmla="*/ 712 w 724"/>
                <a:gd name="T69" fmla="*/ 379 h 567"/>
                <a:gd name="T70" fmla="*/ 696 w 724"/>
                <a:gd name="T71" fmla="*/ 424 h 567"/>
                <a:gd name="T72" fmla="*/ 675 w 724"/>
                <a:gd name="T73" fmla="*/ 466 h 567"/>
                <a:gd name="T74" fmla="*/ 648 w 724"/>
                <a:gd name="T75" fmla="*/ 505 h 567"/>
                <a:gd name="T76" fmla="*/ 686 w 724"/>
                <a:gd name="T77" fmla="*/ 545 h 567"/>
                <a:gd name="T78" fmla="*/ 534 w 724"/>
                <a:gd name="T79" fmla="*/ 556 h 567"/>
                <a:gd name="T80" fmla="*/ 557 w 724"/>
                <a:gd name="T81" fmla="*/ 406 h 567"/>
                <a:gd name="T82" fmla="*/ 594 w 724"/>
                <a:gd name="T83" fmla="*/ 446 h 567"/>
                <a:gd name="T84" fmla="*/ 616 w 724"/>
                <a:gd name="T85" fmla="*/ 409 h 567"/>
                <a:gd name="T86" fmla="*/ 631 w 724"/>
                <a:gd name="T87" fmla="*/ 370 h 567"/>
                <a:gd name="T88" fmla="*/ 642 w 724"/>
                <a:gd name="T89" fmla="*/ 327 h 567"/>
                <a:gd name="T90" fmla="*/ 645 w 724"/>
                <a:gd name="T91" fmla="*/ 284 h 567"/>
                <a:gd name="T92" fmla="*/ 641 w 724"/>
                <a:gd name="T93" fmla="*/ 231 h 567"/>
                <a:gd name="T94" fmla="*/ 627 w 724"/>
                <a:gd name="T95" fmla="*/ 181 h 567"/>
                <a:gd name="T96" fmla="*/ 604 w 724"/>
                <a:gd name="T97" fmla="*/ 136 h 567"/>
                <a:gd name="T98" fmla="*/ 574 w 724"/>
                <a:gd name="T99" fmla="*/ 96 h 567"/>
                <a:gd name="T100" fmla="*/ 539 w 724"/>
                <a:gd name="T101" fmla="*/ 62 h 567"/>
                <a:gd name="T102" fmla="*/ 588 w 724"/>
                <a:gd name="T103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4" h="567">
                  <a:moveTo>
                    <a:pt x="190" y="10"/>
                  </a:moveTo>
                  <a:lnTo>
                    <a:pt x="169" y="161"/>
                  </a:lnTo>
                  <a:lnTo>
                    <a:pt x="132" y="121"/>
                  </a:lnTo>
                  <a:lnTo>
                    <a:pt x="110" y="157"/>
                  </a:lnTo>
                  <a:lnTo>
                    <a:pt x="93" y="197"/>
                  </a:lnTo>
                  <a:lnTo>
                    <a:pt x="84" y="239"/>
                  </a:lnTo>
                  <a:lnTo>
                    <a:pt x="81" y="284"/>
                  </a:lnTo>
                  <a:lnTo>
                    <a:pt x="85" y="336"/>
                  </a:lnTo>
                  <a:lnTo>
                    <a:pt x="99" y="384"/>
                  </a:lnTo>
                  <a:lnTo>
                    <a:pt x="121" y="431"/>
                  </a:lnTo>
                  <a:lnTo>
                    <a:pt x="150" y="469"/>
                  </a:lnTo>
                  <a:lnTo>
                    <a:pt x="187" y="505"/>
                  </a:lnTo>
                  <a:lnTo>
                    <a:pt x="136" y="567"/>
                  </a:lnTo>
                  <a:lnTo>
                    <a:pt x="98" y="531"/>
                  </a:lnTo>
                  <a:lnTo>
                    <a:pt x="65" y="489"/>
                  </a:lnTo>
                  <a:lnTo>
                    <a:pt x="37" y="443"/>
                  </a:lnTo>
                  <a:lnTo>
                    <a:pt x="17" y="393"/>
                  </a:lnTo>
                  <a:lnTo>
                    <a:pt x="5" y="339"/>
                  </a:lnTo>
                  <a:lnTo>
                    <a:pt x="0" y="284"/>
                  </a:lnTo>
                  <a:lnTo>
                    <a:pt x="3" y="234"/>
                  </a:lnTo>
                  <a:lnTo>
                    <a:pt x="12" y="186"/>
                  </a:lnTo>
                  <a:lnTo>
                    <a:pt x="30" y="141"/>
                  </a:lnTo>
                  <a:lnTo>
                    <a:pt x="50" y="99"/>
                  </a:lnTo>
                  <a:lnTo>
                    <a:pt x="76" y="61"/>
                  </a:lnTo>
                  <a:lnTo>
                    <a:pt x="39" y="22"/>
                  </a:lnTo>
                  <a:lnTo>
                    <a:pt x="190" y="10"/>
                  </a:lnTo>
                  <a:close/>
                  <a:moveTo>
                    <a:pt x="588" y="0"/>
                  </a:moveTo>
                  <a:lnTo>
                    <a:pt x="627" y="36"/>
                  </a:lnTo>
                  <a:lnTo>
                    <a:pt x="661" y="78"/>
                  </a:lnTo>
                  <a:lnTo>
                    <a:pt x="687" y="123"/>
                  </a:lnTo>
                  <a:lnTo>
                    <a:pt x="709" y="174"/>
                  </a:lnTo>
                  <a:lnTo>
                    <a:pt x="721" y="226"/>
                  </a:lnTo>
                  <a:lnTo>
                    <a:pt x="724" y="284"/>
                  </a:lnTo>
                  <a:lnTo>
                    <a:pt x="721" y="333"/>
                  </a:lnTo>
                  <a:lnTo>
                    <a:pt x="712" y="379"/>
                  </a:lnTo>
                  <a:lnTo>
                    <a:pt x="696" y="424"/>
                  </a:lnTo>
                  <a:lnTo>
                    <a:pt x="675" y="466"/>
                  </a:lnTo>
                  <a:lnTo>
                    <a:pt x="648" y="505"/>
                  </a:lnTo>
                  <a:lnTo>
                    <a:pt x="686" y="545"/>
                  </a:lnTo>
                  <a:lnTo>
                    <a:pt x="534" y="556"/>
                  </a:lnTo>
                  <a:lnTo>
                    <a:pt x="557" y="406"/>
                  </a:lnTo>
                  <a:lnTo>
                    <a:pt x="594" y="446"/>
                  </a:lnTo>
                  <a:lnTo>
                    <a:pt x="616" y="409"/>
                  </a:lnTo>
                  <a:lnTo>
                    <a:pt x="631" y="370"/>
                  </a:lnTo>
                  <a:lnTo>
                    <a:pt x="642" y="327"/>
                  </a:lnTo>
                  <a:lnTo>
                    <a:pt x="645" y="284"/>
                  </a:lnTo>
                  <a:lnTo>
                    <a:pt x="641" y="231"/>
                  </a:lnTo>
                  <a:lnTo>
                    <a:pt x="627" y="181"/>
                  </a:lnTo>
                  <a:lnTo>
                    <a:pt x="604" y="136"/>
                  </a:lnTo>
                  <a:lnTo>
                    <a:pt x="574" y="96"/>
                  </a:lnTo>
                  <a:lnTo>
                    <a:pt x="539" y="62"/>
                  </a:lnTo>
                  <a:lnTo>
                    <a:pt x="5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91427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srgbClr val="646464"/>
                </a:solidFill>
                <a:latin typeface="Arial Regular"/>
              </a:endParaRPr>
            </a:p>
          </p:txBody>
        </p:sp>
      </p:grpSp>
      <p:pic>
        <p:nvPicPr>
          <p:cNvPr id="47" name="Immagine 46">
            <a:extLst>
              <a:ext uri="{FF2B5EF4-FFF2-40B4-BE49-F238E27FC236}">
                <a16:creationId xmlns:a16="http://schemas.microsoft.com/office/drawing/2014/main" id="{19F6C7C3-A9F7-4A00-8CA2-343C75EA2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4" y="1003502"/>
            <a:ext cx="3050430" cy="2614534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5A61485F-F388-425A-93B6-41427A672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09" y="744964"/>
            <a:ext cx="3090514" cy="2906967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4235E4DF-1E71-44E5-BBC6-36FAC5E042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1" y="4252787"/>
            <a:ext cx="3478638" cy="2415607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CD96F9F-61FA-4673-BC26-EDB58425D0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42" y="4123046"/>
            <a:ext cx="3260034" cy="2415607"/>
          </a:xfrm>
          <a:prstGeom prst="rect">
            <a:avLst/>
          </a:prstGeom>
        </p:spPr>
      </p:pic>
      <p:sp>
        <p:nvSpPr>
          <p:cNvPr id="52" name="Callout 5 24">
            <a:extLst>
              <a:ext uri="{FF2B5EF4-FFF2-40B4-BE49-F238E27FC236}">
                <a16:creationId xmlns:a16="http://schemas.microsoft.com/office/drawing/2014/main" id="{BD412914-D034-4BAF-9691-9084976A95EC}"/>
              </a:ext>
            </a:extLst>
          </p:cNvPr>
          <p:cNvSpPr/>
          <p:nvPr/>
        </p:nvSpPr>
        <p:spPr>
          <a:xfrm>
            <a:off x="4069976" y="5531299"/>
            <a:ext cx="1035777" cy="987785"/>
          </a:xfrm>
          <a:prstGeom prst="accentCallout1">
            <a:avLst>
              <a:gd name="adj1" fmla="val 21899"/>
              <a:gd name="adj2" fmla="val -35036"/>
              <a:gd name="adj3" fmla="val 80682"/>
              <a:gd name="adj4" fmla="val -102560"/>
            </a:avLst>
          </a:prstGeom>
          <a:noFill/>
          <a:ln w="9525" cap="flat" cmpd="sng" algn="ctr">
            <a:solidFill>
              <a:srgbClr val="BD2027">
                <a:shade val="95000"/>
                <a:satMod val="105000"/>
              </a:srgbClr>
            </a:solidFill>
            <a:prstDash val="solid"/>
          </a:ln>
          <a:effectLst/>
        </p:spPr>
        <p:txBody>
          <a:bodyPr lIns="0" rtlCol="0" anchor="ctr"/>
          <a:lstStyle/>
          <a:p>
            <a:pPr marL="171450" marR="0" lvl="0" indent="-171450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Regular"/>
                <a:cs typeface="+mn-cs"/>
              </a:rPr>
              <a:t>High retention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/>
                <a:cs typeface="+mn-cs"/>
              </a:rPr>
              <a:t>for biggest Groups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BD2027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7B47B922-58D5-4C8E-AB33-C123DCF92877}"/>
              </a:ext>
            </a:extLst>
          </p:cNvPr>
          <p:cNvSpPr/>
          <p:nvPr/>
        </p:nvSpPr>
        <p:spPr>
          <a:xfrm>
            <a:off x="2894674" y="6278010"/>
            <a:ext cx="148760" cy="14876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BD2027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56" name="Freeform 4899">
            <a:extLst>
              <a:ext uri="{FF2B5EF4-FFF2-40B4-BE49-F238E27FC236}">
                <a16:creationId xmlns:a16="http://schemas.microsoft.com/office/drawing/2014/main" id="{E5CB2EC9-83FD-467A-A952-CD84B5F22A35}"/>
              </a:ext>
            </a:extLst>
          </p:cNvPr>
          <p:cNvSpPr>
            <a:spLocks noEditPoints="1"/>
          </p:cNvSpPr>
          <p:nvPr/>
        </p:nvSpPr>
        <p:spPr bwMode="auto">
          <a:xfrm>
            <a:off x="3775171" y="5450595"/>
            <a:ext cx="295140" cy="324654"/>
          </a:xfrm>
          <a:custGeom>
            <a:avLst/>
            <a:gdLst>
              <a:gd name="T0" fmla="*/ 190 w 324"/>
              <a:gd name="T1" fmla="*/ 0 h 324"/>
              <a:gd name="T2" fmla="*/ 134 w 324"/>
              <a:gd name="T3" fmla="*/ 20 h 324"/>
              <a:gd name="T4" fmla="*/ 90 w 324"/>
              <a:gd name="T5" fmla="*/ 74 h 324"/>
              <a:gd name="T6" fmla="*/ 82 w 324"/>
              <a:gd name="T7" fmla="*/ 120 h 324"/>
              <a:gd name="T8" fmla="*/ 84 w 324"/>
              <a:gd name="T9" fmla="*/ 146 h 324"/>
              <a:gd name="T10" fmla="*/ 118 w 324"/>
              <a:gd name="T11" fmla="*/ 206 h 324"/>
              <a:gd name="T12" fmla="*/ 178 w 324"/>
              <a:gd name="T13" fmla="*/ 240 h 324"/>
              <a:gd name="T14" fmla="*/ 202 w 324"/>
              <a:gd name="T15" fmla="*/ 242 h 324"/>
              <a:gd name="T16" fmla="*/ 250 w 324"/>
              <a:gd name="T17" fmla="*/ 232 h 324"/>
              <a:gd name="T18" fmla="*/ 304 w 324"/>
              <a:gd name="T19" fmla="*/ 188 h 324"/>
              <a:gd name="T20" fmla="*/ 324 w 324"/>
              <a:gd name="T21" fmla="*/ 132 h 324"/>
              <a:gd name="T22" fmla="*/ 324 w 324"/>
              <a:gd name="T23" fmla="*/ 108 h 324"/>
              <a:gd name="T24" fmla="*/ 304 w 324"/>
              <a:gd name="T25" fmla="*/ 52 h 324"/>
              <a:gd name="T26" fmla="*/ 250 w 324"/>
              <a:gd name="T27" fmla="*/ 8 h 324"/>
              <a:gd name="T28" fmla="*/ 202 w 324"/>
              <a:gd name="T29" fmla="*/ 0 h 324"/>
              <a:gd name="T30" fmla="*/ 202 w 324"/>
              <a:gd name="T31" fmla="*/ 212 h 324"/>
              <a:gd name="T32" fmla="*/ 152 w 324"/>
              <a:gd name="T33" fmla="*/ 196 h 324"/>
              <a:gd name="T34" fmla="*/ 118 w 324"/>
              <a:gd name="T35" fmla="*/ 156 h 324"/>
              <a:gd name="T36" fmla="*/ 112 w 324"/>
              <a:gd name="T37" fmla="*/ 120 h 324"/>
              <a:gd name="T38" fmla="*/ 128 w 324"/>
              <a:gd name="T39" fmla="*/ 70 h 324"/>
              <a:gd name="T40" fmla="*/ 168 w 324"/>
              <a:gd name="T41" fmla="*/ 36 h 324"/>
              <a:gd name="T42" fmla="*/ 202 w 324"/>
              <a:gd name="T43" fmla="*/ 30 h 324"/>
              <a:gd name="T44" fmla="*/ 254 w 324"/>
              <a:gd name="T45" fmla="*/ 46 h 324"/>
              <a:gd name="T46" fmla="*/ 286 w 324"/>
              <a:gd name="T47" fmla="*/ 86 h 324"/>
              <a:gd name="T48" fmla="*/ 294 w 324"/>
              <a:gd name="T49" fmla="*/ 120 h 324"/>
              <a:gd name="T50" fmla="*/ 278 w 324"/>
              <a:gd name="T51" fmla="*/ 172 h 324"/>
              <a:gd name="T52" fmla="*/ 238 w 324"/>
              <a:gd name="T53" fmla="*/ 204 h 324"/>
              <a:gd name="T54" fmla="*/ 202 w 324"/>
              <a:gd name="T55" fmla="*/ 212 h 324"/>
              <a:gd name="T56" fmla="*/ 138 w 324"/>
              <a:gd name="T57" fmla="*/ 130 h 324"/>
              <a:gd name="T58" fmla="*/ 132 w 324"/>
              <a:gd name="T59" fmla="*/ 120 h 324"/>
              <a:gd name="T60" fmla="*/ 138 w 324"/>
              <a:gd name="T61" fmla="*/ 94 h 324"/>
              <a:gd name="T62" fmla="*/ 164 w 324"/>
              <a:gd name="T63" fmla="*/ 62 h 324"/>
              <a:gd name="T64" fmla="*/ 202 w 324"/>
              <a:gd name="T65" fmla="*/ 50 h 324"/>
              <a:gd name="T66" fmla="*/ 210 w 324"/>
              <a:gd name="T67" fmla="*/ 54 h 324"/>
              <a:gd name="T68" fmla="*/ 212 w 324"/>
              <a:gd name="T69" fmla="*/ 60 h 324"/>
              <a:gd name="T70" fmla="*/ 206 w 324"/>
              <a:gd name="T71" fmla="*/ 70 h 324"/>
              <a:gd name="T72" fmla="*/ 192 w 324"/>
              <a:gd name="T73" fmla="*/ 72 h 324"/>
              <a:gd name="T74" fmla="*/ 168 w 324"/>
              <a:gd name="T75" fmla="*/ 86 h 324"/>
              <a:gd name="T76" fmla="*/ 154 w 324"/>
              <a:gd name="T77" fmla="*/ 110 h 324"/>
              <a:gd name="T78" fmla="*/ 152 w 324"/>
              <a:gd name="T79" fmla="*/ 124 h 324"/>
              <a:gd name="T80" fmla="*/ 142 w 324"/>
              <a:gd name="T81" fmla="*/ 130 h 324"/>
              <a:gd name="T82" fmla="*/ 48 w 324"/>
              <a:gd name="T83" fmla="*/ 316 h 324"/>
              <a:gd name="T84" fmla="*/ 28 w 324"/>
              <a:gd name="T85" fmla="*/ 324 h 324"/>
              <a:gd name="T86" fmla="*/ 8 w 324"/>
              <a:gd name="T87" fmla="*/ 316 h 324"/>
              <a:gd name="T88" fmla="*/ 0 w 324"/>
              <a:gd name="T89" fmla="*/ 296 h 324"/>
              <a:gd name="T90" fmla="*/ 86 w 324"/>
              <a:gd name="T91" fmla="*/ 198 h 324"/>
              <a:gd name="T92" fmla="*/ 102 w 324"/>
              <a:gd name="T93" fmla="*/ 220 h 324"/>
              <a:gd name="T94" fmla="*/ 124 w 324"/>
              <a:gd name="T95" fmla="*/ 238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4" h="324">
                <a:moveTo>
                  <a:pt x="202" y="0"/>
                </a:moveTo>
                <a:lnTo>
                  <a:pt x="202" y="0"/>
                </a:lnTo>
                <a:lnTo>
                  <a:pt x="190" y="0"/>
                </a:lnTo>
                <a:lnTo>
                  <a:pt x="178" y="2"/>
                </a:lnTo>
                <a:lnTo>
                  <a:pt x="156" y="8"/>
                </a:lnTo>
                <a:lnTo>
                  <a:pt x="134" y="20"/>
                </a:lnTo>
                <a:lnTo>
                  <a:pt x="118" y="34"/>
                </a:lnTo>
                <a:lnTo>
                  <a:pt x="102" y="52"/>
                </a:lnTo>
                <a:lnTo>
                  <a:pt x="90" y="74"/>
                </a:lnTo>
                <a:lnTo>
                  <a:pt x="84" y="96"/>
                </a:lnTo>
                <a:lnTo>
                  <a:pt x="82" y="108"/>
                </a:lnTo>
                <a:lnTo>
                  <a:pt x="82" y="120"/>
                </a:lnTo>
                <a:lnTo>
                  <a:pt x="82" y="120"/>
                </a:lnTo>
                <a:lnTo>
                  <a:pt x="82" y="132"/>
                </a:lnTo>
                <a:lnTo>
                  <a:pt x="84" y="146"/>
                </a:lnTo>
                <a:lnTo>
                  <a:pt x="90" y="168"/>
                </a:lnTo>
                <a:lnTo>
                  <a:pt x="102" y="188"/>
                </a:lnTo>
                <a:lnTo>
                  <a:pt x="118" y="206"/>
                </a:lnTo>
                <a:lnTo>
                  <a:pt x="134" y="222"/>
                </a:lnTo>
                <a:lnTo>
                  <a:pt x="156" y="232"/>
                </a:lnTo>
                <a:lnTo>
                  <a:pt x="178" y="240"/>
                </a:lnTo>
                <a:lnTo>
                  <a:pt x="190" y="242"/>
                </a:lnTo>
                <a:lnTo>
                  <a:pt x="202" y="242"/>
                </a:lnTo>
                <a:lnTo>
                  <a:pt x="202" y="242"/>
                </a:lnTo>
                <a:lnTo>
                  <a:pt x="216" y="242"/>
                </a:lnTo>
                <a:lnTo>
                  <a:pt x="228" y="240"/>
                </a:lnTo>
                <a:lnTo>
                  <a:pt x="250" y="232"/>
                </a:lnTo>
                <a:lnTo>
                  <a:pt x="270" y="222"/>
                </a:lnTo>
                <a:lnTo>
                  <a:pt x="288" y="206"/>
                </a:lnTo>
                <a:lnTo>
                  <a:pt x="304" y="188"/>
                </a:lnTo>
                <a:lnTo>
                  <a:pt x="314" y="168"/>
                </a:lnTo>
                <a:lnTo>
                  <a:pt x="322" y="146"/>
                </a:lnTo>
                <a:lnTo>
                  <a:pt x="324" y="132"/>
                </a:lnTo>
                <a:lnTo>
                  <a:pt x="324" y="120"/>
                </a:lnTo>
                <a:lnTo>
                  <a:pt x="324" y="120"/>
                </a:lnTo>
                <a:lnTo>
                  <a:pt x="324" y="108"/>
                </a:lnTo>
                <a:lnTo>
                  <a:pt x="322" y="96"/>
                </a:lnTo>
                <a:lnTo>
                  <a:pt x="314" y="74"/>
                </a:lnTo>
                <a:lnTo>
                  <a:pt x="304" y="52"/>
                </a:lnTo>
                <a:lnTo>
                  <a:pt x="288" y="34"/>
                </a:lnTo>
                <a:lnTo>
                  <a:pt x="270" y="20"/>
                </a:lnTo>
                <a:lnTo>
                  <a:pt x="250" y="8"/>
                </a:lnTo>
                <a:lnTo>
                  <a:pt x="228" y="2"/>
                </a:lnTo>
                <a:lnTo>
                  <a:pt x="216" y="0"/>
                </a:lnTo>
                <a:lnTo>
                  <a:pt x="202" y="0"/>
                </a:lnTo>
                <a:lnTo>
                  <a:pt x="202" y="0"/>
                </a:lnTo>
                <a:close/>
                <a:moveTo>
                  <a:pt x="202" y="212"/>
                </a:moveTo>
                <a:lnTo>
                  <a:pt x="202" y="212"/>
                </a:lnTo>
                <a:lnTo>
                  <a:pt x="184" y="210"/>
                </a:lnTo>
                <a:lnTo>
                  <a:pt x="168" y="204"/>
                </a:lnTo>
                <a:lnTo>
                  <a:pt x="152" y="196"/>
                </a:lnTo>
                <a:lnTo>
                  <a:pt x="138" y="184"/>
                </a:lnTo>
                <a:lnTo>
                  <a:pt x="128" y="172"/>
                </a:lnTo>
                <a:lnTo>
                  <a:pt x="118" y="156"/>
                </a:lnTo>
                <a:lnTo>
                  <a:pt x="114" y="138"/>
                </a:lnTo>
                <a:lnTo>
                  <a:pt x="112" y="120"/>
                </a:lnTo>
                <a:lnTo>
                  <a:pt x="112" y="120"/>
                </a:lnTo>
                <a:lnTo>
                  <a:pt x="114" y="102"/>
                </a:lnTo>
                <a:lnTo>
                  <a:pt x="118" y="86"/>
                </a:lnTo>
                <a:lnTo>
                  <a:pt x="128" y="70"/>
                </a:lnTo>
                <a:lnTo>
                  <a:pt x="138" y="56"/>
                </a:lnTo>
                <a:lnTo>
                  <a:pt x="152" y="46"/>
                </a:lnTo>
                <a:lnTo>
                  <a:pt x="168" y="36"/>
                </a:lnTo>
                <a:lnTo>
                  <a:pt x="184" y="32"/>
                </a:lnTo>
                <a:lnTo>
                  <a:pt x="202" y="30"/>
                </a:lnTo>
                <a:lnTo>
                  <a:pt x="202" y="30"/>
                </a:lnTo>
                <a:lnTo>
                  <a:pt x="222" y="32"/>
                </a:lnTo>
                <a:lnTo>
                  <a:pt x="238" y="36"/>
                </a:lnTo>
                <a:lnTo>
                  <a:pt x="254" y="46"/>
                </a:lnTo>
                <a:lnTo>
                  <a:pt x="268" y="56"/>
                </a:lnTo>
                <a:lnTo>
                  <a:pt x="278" y="70"/>
                </a:lnTo>
                <a:lnTo>
                  <a:pt x="286" y="86"/>
                </a:lnTo>
                <a:lnTo>
                  <a:pt x="292" y="102"/>
                </a:lnTo>
                <a:lnTo>
                  <a:pt x="294" y="120"/>
                </a:lnTo>
                <a:lnTo>
                  <a:pt x="294" y="120"/>
                </a:lnTo>
                <a:lnTo>
                  <a:pt x="292" y="138"/>
                </a:lnTo>
                <a:lnTo>
                  <a:pt x="286" y="156"/>
                </a:lnTo>
                <a:lnTo>
                  <a:pt x="278" y="172"/>
                </a:lnTo>
                <a:lnTo>
                  <a:pt x="268" y="184"/>
                </a:lnTo>
                <a:lnTo>
                  <a:pt x="254" y="196"/>
                </a:lnTo>
                <a:lnTo>
                  <a:pt x="238" y="204"/>
                </a:lnTo>
                <a:lnTo>
                  <a:pt x="222" y="210"/>
                </a:lnTo>
                <a:lnTo>
                  <a:pt x="202" y="212"/>
                </a:lnTo>
                <a:lnTo>
                  <a:pt x="202" y="212"/>
                </a:lnTo>
                <a:close/>
                <a:moveTo>
                  <a:pt x="142" y="130"/>
                </a:moveTo>
                <a:lnTo>
                  <a:pt x="142" y="130"/>
                </a:lnTo>
                <a:lnTo>
                  <a:pt x="138" y="130"/>
                </a:lnTo>
                <a:lnTo>
                  <a:pt x="136" y="128"/>
                </a:lnTo>
                <a:lnTo>
                  <a:pt x="134" y="124"/>
                </a:lnTo>
                <a:lnTo>
                  <a:pt x="132" y="120"/>
                </a:lnTo>
                <a:lnTo>
                  <a:pt x="132" y="120"/>
                </a:lnTo>
                <a:lnTo>
                  <a:pt x="134" y="106"/>
                </a:lnTo>
                <a:lnTo>
                  <a:pt x="138" y="94"/>
                </a:lnTo>
                <a:lnTo>
                  <a:pt x="144" y="82"/>
                </a:lnTo>
                <a:lnTo>
                  <a:pt x="154" y="72"/>
                </a:lnTo>
                <a:lnTo>
                  <a:pt x="164" y="62"/>
                </a:lnTo>
                <a:lnTo>
                  <a:pt x="176" y="56"/>
                </a:lnTo>
                <a:lnTo>
                  <a:pt x="188" y="52"/>
                </a:lnTo>
                <a:lnTo>
                  <a:pt x="202" y="50"/>
                </a:lnTo>
                <a:lnTo>
                  <a:pt x="202" y="50"/>
                </a:lnTo>
                <a:lnTo>
                  <a:pt x="206" y="52"/>
                </a:lnTo>
                <a:lnTo>
                  <a:pt x="210" y="54"/>
                </a:lnTo>
                <a:lnTo>
                  <a:pt x="212" y="56"/>
                </a:lnTo>
                <a:lnTo>
                  <a:pt x="212" y="60"/>
                </a:lnTo>
                <a:lnTo>
                  <a:pt x="212" y="60"/>
                </a:lnTo>
                <a:lnTo>
                  <a:pt x="212" y="64"/>
                </a:lnTo>
                <a:lnTo>
                  <a:pt x="210" y="68"/>
                </a:lnTo>
                <a:lnTo>
                  <a:pt x="206" y="70"/>
                </a:lnTo>
                <a:lnTo>
                  <a:pt x="202" y="70"/>
                </a:lnTo>
                <a:lnTo>
                  <a:pt x="202" y="70"/>
                </a:lnTo>
                <a:lnTo>
                  <a:pt x="192" y="72"/>
                </a:lnTo>
                <a:lnTo>
                  <a:pt x="184" y="74"/>
                </a:lnTo>
                <a:lnTo>
                  <a:pt x="174" y="80"/>
                </a:lnTo>
                <a:lnTo>
                  <a:pt x="168" y="86"/>
                </a:lnTo>
                <a:lnTo>
                  <a:pt x="162" y="92"/>
                </a:lnTo>
                <a:lnTo>
                  <a:pt x="156" y="102"/>
                </a:lnTo>
                <a:lnTo>
                  <a:pt x="154" y="110"/>
                </a:lnTo>
                <a:lnTo>
                  <a:pt x="152" y="120"/>
                </a:lnTo>
                <a:lnTo>
                  <a:pt x="152" y="120"/>
                </a:lnTo>
                <a:lnTo>
                  <a:pt x="152" y="124"/>
                </a:lnTo>
                <a:lnTo>
                  <a:pt x="150" y="128"/>
                </a:lnTo>
                <a:lnTo>
                  <a:pt x="146" y="130"/>
                </a:lnTo>
                <a:lnTo>
                  <a:pt x="142" y="130"/>
                </a:lnTo>
                <a:lnTo>
                  <a:pt x="142" y="130"/>
                </a:lnTo>
                <a:close/>
                <a:moveTo>
                  <a:pt x="124" y="238"/>
                </a:moveTo>
                <a:lnTo>
                  <a:pt x="48" y="316"/>
                </a:lnTo>
                <a:lnTo>
                  <a:pt x="48" y="316"/>
                </a:lnTo>
                <a:lnTo>
                  <a:pt x="38" y="322"/>
                </a:lnTo>
                <a:lnTo>
                  <a:pt x="28" y="324"/>
                </a:lnTo>
                <a:lnTo>
                  <a:pt x="28" y="324"/>
                </a:lnTo>
                <a:lnTo>
                  <a:pt x="18" y="322"/>
                </a:lnTo>
                <a:lnTo>
                  <a:pt x="8" y="316"/>
                </a:lnTo>
                <a:lnTo>
                  <a:pt x="8" y="316"/>
                </a:lnTo>
                <a:lnTo>
                  <a:pt x="2" y="306"/>
                </a:lnTo>
                <a:lnTo>
                  <a:pt x="0" y="296"/>
                </a:lnTo>
                <a:lnTo>
                  <a:pt x="2" y="286"/>
                </a:lnTo>
                <a:lnTo>
                  <a:pt x="8" y="276"/>
                </a:lnTo>
                <a:lnTo>
                  <a:pt x="86" y="198"/>
                </a:lnTo>
                <a:lnTo>
                  <a:pt x="86" y="198"/>
                </a:lnTo>
                <a:lnTo>
                  <a:pt x="94" y="210"/>
                </a:lnTo>
                <a:lnTo>
                  <a:pt x="102" y="220"/>
                </a:lnTo>
                <a:lnTo>
                  <a:pt x="114" y="230"/>
                </a:lnTo>
                <a:lnTo>
                  <a:pt x="124" y="238"/>
                </a:lnTo>
                <a:lnTo>
                  <a:pt x="124" y="238"/>
                </a:lnTo>
                <a:close/>
              </a:path>
            </a:pathLst>
          </a:custGeom>
          <a:noFill/>
          <a:ln w="9525">
            <a:solidFill>
              <a:srgbClr val="C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1" name="Callout 5 24">
            <a:extLst>
              <a:ext uri="{FF2B5EF4-FFF2-40B4-BE49-F238E27FC236}">
                <a16:creationId xmlns:a16="http://schemas.microsoft.com/office/drawing/2014/main" id="{BE476072-028E-4108-B52C-F72074E20EB0}"/>
              </a:ext>
            </a:extLst>
          </p:cNvPr>
          <p:cNvSpPr/>
          <p:nvPr/>
        </p:nvSpPr>
        <p:spPr>
          <a:xfrm>
            <a:off x="11061156" y="4659571"/>
            <a:ext cx="1150740" cy="987785"/>
          </a:xfrm>
          <a:prstGeom prst="accentCallout1">
            <a:avLst>
              <a:gd name="adj1" fmla="val 21899"/>
              <a:gd name="adj2" fmla="val -35036"/>
              <a:gd name="adj3" fmla="val 151018"/>
              <a:gd name="adj4" fmla="val -71617"/>
            </a:avLst>
          </a:prstGeom>
          <a:noFill/>
          <a:ln w="9525" cap="flat" cmpd="sng" algn="ctr">
            <a:solidFill>
              <a:srgbClr val="BD2027">
                <a:shade val="95000"/>
                <a:satMod val="105000"/>
              </a:srgbClr>
            </a:solidFill>
            <a:prstDash val="solid"/>
          </a:ln>
          <a:effectLst/>
        </p:spPr>
        <p:txBody>
          <a:bodyPr lIns="0" rtlCol="0" anchor="ctr"/>
          <a:lstStyle/>
          <a:p>
            <a:pPr marL="171450" marR="0" lvl="0" indent="-171450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Regular"/>
                <a:cs typeface="+mn-cs"/>
              </a:rPr>
              <a:t>TotPax_Diff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Regular"/>
                <a:cs typeface="+mn-cs"/>
              </a:rPr>
              <a:t> </a:t>
            </a:r>
            <a:r>
              <a:rPr 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 Regular"/>
              </a:rPr>
              <a:t>calculated and added as feature into the model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 Regular"/>
            </a:endParaRPr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7D236AE3-1497-4B65-B322-292EFED0A2E9}"/>
              </a:ext>
            </a:extLst>
          </p:cNvPr>
          <p:cNvSpPr/>
          <p:nvPr/>
        </p:nvSpPr>
        <p:spPr>
          <a:xfrm>
            <a:off x="10151425" y="6156090"/>
            <a:ext cx="148760" cy="14876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BD2027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egular"/>
              <a:cs typeface="+mn-cs"/>
            </a:endParaRPr>
          </a:p>
        </p:txBody>
      </p:sp>
      <p:sp>
        <p:nvSpPr>
          <p:cNvPr id="32" name="Freeform 4899">
            <a:extLst>
              <a:ext uri="{FF2B5EF4-FFF2-40B4-BE49-F238E27FC236}">
                <a16:creationId xmlns:a16="http://schemas.microsoft.com/office/drawing/2014/main" id="{F2C98D10-B477-4EC1-A56E-30DC5297343A}"/>
              </a:ext>
            </a:extLst>
          </p:cNvPr>
          <p:cNvSpPr>
            <a:spLocks noEditPoints="1"/>
          </p:cNvSpPr>
          <p:nvPr/>
        </p:nvSpPr>
        <p:spPr bwMode="auto">
          <a:xfrm>
            <a:off x="10755073" y="4491833"/>
            <a:ext cx="295140" cy="324654"/>
          </a:xfrm>
          <a:custGeom>
            <a:avLst/>
            <a:gdLst>
              <a:gd name="T0" fmla="*/ 190 w 324"/>
              <a:gd name="T1" fmla="*/ 0 h 324"/>
              <a:gd name="T2" fmla="*/ 134 w 324"/>
              <a:gd name="T3" fmla="*/ 20 h 324"/>
              <a:gd name="T4" fmla="*/ 90 w 324"/>
              <a:gd name="T5" fmla="*/ 74 h 324"/>
              <a:gd name="T6" fmla="*/ 82 w 324"/>
              <a:gd name="T7" fmla="*/ 120 h 324"/>
              <a:gd name="T8" fmla="*/ 84 w 324"/>
              <a:gd name="T9" fmla="*/ 146 h 324"/>
              <a:gd name="T10" fmla="*/ 118 w 324"/>
              <a:gd name="T11" fmla="*/ 206 h 324"/>
              <a:gd name="T12" fmla="*/ 178 w 324"/>
              <a:gd name="T13" fmla="*/ 240 h 324"/>
              <a:gd name="T14" fmla="*/ 202 w 324"/>
              <a:gd name="T15" fmla="*/ 242 h 324"/>
              <a:gd name="T16" fmla="*/ 250 w 324"/>
              <a:gd name="T17" fmla="*/ 232 h 324"/>
              <a:gd name="T18" fmla="*/ 304 w 324"/>
              <a:gd name="T19" fmla="*/ 188 h 324"/>
              <a:gd name="T20" fmla="*/ 324 w 324"/>
              <a:gd name="T21" fmla="*/ 132 h 324"/>
              <a:gd name="T22" fmla="*/ 324 w 324"/>
              <a:gd name="T23" fmla="*/ 108 h 324"/>
              <a:gd name="T24" fmla="*/ 304 w 324"/>
              <a:gd name="T25" fmla="*/ 52 h 324"/>
              <a:gd name="T26" fmla="*/ 250 w 324"/>
              <a:gd name="T27" fmla="*/ 8 h 324"/>
              <a:gd name="T28" fmla="*/ 202 w 324"/>
              <a:gd name="T29" fmla="*/ 0 h 324"/>
              <a:gd name="T30" fmla="*/ 202 w 324"/>
              <a:gd name="T31" fmla="*/ 212 h 324"/>
              <a:gd name="T32" fmla="*/ 152 w 324"/>
              <a:gd name="T33" fmla="*/ 196 h 324"/>
              <a:gd name="T34" fmla="*/ 118 w 324"/>
              <a:gd name="T35" fmla="*/ 156 h 324"/>
              <a:gd name="T36" fmla="*/ 112 w 324"/>
              <a:gd name="T37" fmla="*/ 120 h 324"/>
              <a:gd name="T38" fmla="*/ 128 w 324"/>
              <a:gd name="T39" fmla="*/ 70 h 324"/>
              <a:gd name="T40" fmla="*/ 168 w 324"/>
              <a:gd name="T41" fmla="*/ 36 h 324"/>
              <a:gd name="T42" fmla="*/ 202 w 324"/>
              <a:gd name="T43" fmla="*/ 30 h 324"/>
              <a:gd name="T44" fmla="*/ 254 w 324"/>
              <a:gd name="T45" fmla="*/ 46 h 324"/>
              <a:gd name="T46" fmla="*/ 286 w 324"/>
              <a:gd name="T47" fmla="*/ 86 h 324"/>
              <a:gd name="T48" fmla="*/ 294 w 324"/>
              <a:gd name="T49" fmla="*/ 120 h 324"/>
              <a:gd name="T50" fmla="*/ 278 w 324"/>
              <a:gd name="T51" fmla="*/ 172 h 324"/>
              <a:gd name="T52" fmla="*/ 238 w 324"/>
              <a:gd name="T53" fmla="*/ 204 h 324"/>
              <a:gd name="T54" fmla="*/ 202 w 324"/>
              <a:gd name="T55" fmla="*/ 212 h 324"/>
              <a:gd name="T56" fmla="*/ 138 w 324"/>
              <a:gd name="T57" fmla="*/ 130 h 324"/>
              <a:gd name="T58" fmla="*/ 132 w 324"/>
              <a:gd name="T59" fmla="*/ 120 h 324"/>
              <a:gd name="T60" fmla="*/ 138 w 324"/>
              <a:gd name="T61" fmla="*/ 94 h 324"/>
              <a:gd name="T62" fmla="*/ 164 w 324"/>
              <a:gd name="T63" fmla="*/ 62 h 324"/>
              <a:gd name="T64" fmla="*/ 202 w 324"/>
              <a:gd name="T65" fmla="*/ 50 h 324"/>
              <a:gd name="T66" fmla="*/ 210 w 324"/>
              <a:gd name="T67" fmla="*/ 54 h 324"/>
              <a:gd name="T68" fmla="*/ 212 w 324"/>
              <a:gd name="T69" fmla="*/ 60 h 324"/>
              <a:gd name="T70" fmla="*/ 206 w 324"/>
              <a:gd name="T71" fmla="*/ 70 h 324"/>
              <a:gd name="T72" fmla="*/ 192 w 324"/>
              <a:gd name="T73" fmla="*/ 72 h 324"/>
              <a:gd name="T74" fmla="*/ 168 w 324"/>
              <a:gd name="T75" fmla="*/ 86 h 324"/>
              <a:gd name="T76" fmla="*/ 154 w 324"/>
              <a:gd name="T77" fmla="*/ 110 h 324"/>
              <a:gd name="T78" fmla="*/ 152 w 324"/>
              <a:gd name="T79" fmla="*/ 124 h 324"/>
              <a:gd name="T80" fmla="*/ 142 w 324"/>
              <a:gd name="T81" fmla="*/ 130 h 324"/>
              <a:gd name="T82" fmla="*/ 48 w 324"/>
              <a:gd name="T83" fmla="*/ 316 h 324"/>
              <a:gd name="T84" fmla="*/ 28 w 324"/>
              <a:gd name="T85" fmla="*/ 324 h 324"/>
              <a:gd name="T86" fmla="*/ 8 w 324"/>
              <a:gd name="T87" fmla="*/ 316 h 324"/>
              <a:gd name="T88" fmla="*/ 0 w 324"/>
              <a:gd name="T89" fmla="*/ 296 h 324"/>
              <a:gd name="T90" fmla="*/ 86 w 324"/>
              <a:gd name="T91" fmla="*/ 198 h 324"/>
              <a:gd name="T92" fmla="*/ 102 w 324"/>
              <a:gd name="T93" fmla="*/ 220 h 324"/>
              <a:gd name="T94" fmla="*/ 124 w 324"/>
              <a:gd name="T95" fmla="*/ 238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4" h="324">
                <a:moveTo>
                  <a:pt x="202" y="0"/>
                </a:moveTo>
                <a:lnTo>
                  <a:pt x="202" y="0"/>
                </a:lnTo>
                <a:lnTo>
                  <a:pt x="190" y="0"/>
                </a:lnTo>
                <a:lnTo>
                  <a:pt x="178" y="2"/>
                </a:lnTo>
                <a:lnTo>
                  <a:pt x="156" y="8"/>
                </a:lnTo>
                <a:lnTo>
                  <a:pt x="134" y="20"/>
                </a:lnTo>
                <a:lnTo>
                  <a:pt x="118" y="34"/>
                </a:lnTo>
                <a:lnTo>
                  <a:pt x="102" y="52"/>
                </a:lnTo>
                <a:lnTo>
                  <a:pt x="90" y="74"/>
                </a:lnTo>
                <a:lnTo>
                  <a:pt x="84" y="96"/>
                </a:lnTo>
                <a:lnTo>
                  <a:pt x="82" y="108"/>
                </a:lnTo>
                <a:lnTo>
                  <a:pt x="82" y="120"/>
                </a:lnTo>
                <a:lnTo>
                  <a:pt x="82" y="120"/>
                </a:lnTo>
                <a:lnTo>
                  <a:pt x="82" y="132"/>
                </a:lnTo>
                <a:lnTo>
                  <a:pt x="84" y="146"/>
                </a:lnTo>
                <a:lnTo>
                  <a:pt x="90" y="168"/>
                </a:lnTo>
                <a:lnTo>
                  <a:pt x="102" y="188"/>
                </a:lnTo>
                <a:lnTo>
                  <a:pt x="118" y="206"/>
                </a:lnTo>
                <a:lnTo>
                  <a:pt x="134" y="222"/>
                </a:lnTo>
                <a:lnTo>
                  <a:pt x="156" y="232"/>
                </a:lnTo>
                <a:lnTo>
                  <a:pt x="178" y="240"/>
                </a:lnTo>
                <a:lnTo>
                  <a:pt x="190" y="242"/>
                </a:lnTo>
                <a:lnTo>
                  <a:pt x="202" y="242"/>
                </a:lnTo>
                <a:lnTo>
                  <a:pt x="202" y="242"/>
                </a:lnTo>
                <a:lnTo>
                  <a:pt x="216" y="242"/>
                </a:lnTo>
                <a:lnTo>
                  <a:pt x="228" y="240"/>
                </a:lnTo>
                <a:lnTo>
                  <a:pt x="250" y="232"/>
                </a:lnTo>
                <a:lnTo>
                  <a:pt x="270" y="222"/>
                </a:lnTo>
                <a:lnTo>
                  <a:pt x="288" y="206"/>
                </a:lnTo>
                <a:lnTo>
                  <a:pt x="304" y="188"/>
                </a:lnTo>
                <a:lnTo>
                  <a:pt x="314" y="168"/>
                </a:lnTo>
                <a:lnTo>
                  <a:pt x="322" y="146"/>
                </a:lnTo>
                <a:lnTo>
                  <a:pt x="324" y="132"/>
                </a:lnTo>
                <a:lnTo>
                  <a:pt x="324" y="120"/>
                </a:lnTo>
                <a:lnTo>
                  <a:pt x="324" y="120"/>
                </a:lnTo>
                <a:lnTo>
                  <a:pt x="324" y="108"/>
                </a:lnTo>
                <a:lnTo>
                  <a:pt x="322" y="96"/>
                </a:lnTo>
                <a:lnTo>
                  <a:pt x="314" y="74"/>
                </a:lnTo>
                <a:lnTo>
                  <a:pt x="304" y="52"/>
                </a:lnTo>
                <a:lnTo>
                  <a:pt x="288" y="34"/>
                </a:lnTo>
                <a:lnTo>
                  <a:pt x="270" y="20"/>
                </a:lnTo>
                <a:lnTo>
                  <a:pt x="250" y="8"/>
                </a:lnTo>
                <a:lnTo>
                  <a:pt x="228" y="2"/>
                </a:lnTo>
                <a:lnTo>
                  <a:pt x="216" y="0"/>
                </a:lnTo>
                <a:lnTo>
                  <a:pt x="202" y="0"/>
                </a:lnTo>
                <a:lnTo>
                  <a:pt x="202" y="0"/>
                </a:lnTo>
                <a:close/>
                <a:moveTo>
                  <a:pt x="202" y="212"/>
                </a:moveTo>
                <a:lnTo>
                  <a:pt x="202" y="212"/>
                </a:lnTo>
                <a:lnTo>
                  <a:pt x="184" y="210"/>
                </a:lnTo>
                <a:lnTo>
                  <a:pt x="168" y="204"/>
                </a:lnTo>
                <a:lnTo>
                  <a:pt x="152" y="196"/>
                </a:lnTo>
                <a:lnTo>
                  <a:pt x="138" y="184"/>
                </a:lnTo>
                <a:lnTo>
                  <a:pt x="128" y="172"/>
                </a:lnTo>
                <a:lnTo>
                  <a:pt x="118" y="156"/>
                </a:lnTo>
                <a:lnTo>
                  <a:pt x="114" y="138"/>
                </a:lnTo>
                <a:lnTo>
                  <a:pt x="112" y="120"/>
                </a:lnTo>
                <a:lnTo>
                  <a:pt x="112" y="120"/>
                </a:lnTo>
                <a:lnTo>
                  <a:pt x="114" y="102"/>
                </a:lnTo>
                <a:lnTo>
                  <a:pt x="118" y="86"/>
                </a:lnTo>
                <a:lnTo>
                  <a:pt x="128" y="70"/>
                </a:lnTo>
                <a:lnTo>
                  <a:pt x="138" y="56"/>
                </a:lnTo>
                <a:lnTo>
                  <a:pt x="152" y="46"/>
                </a:lnTo>
                <a:lnTo>
                  <a:pt x="168" y="36"/>
                </a:lnTo>
                <a:lnTo>
                  <a:pt x="184" y="32"/>
                </a:lnTo>
                <a:lnTo>
                  <a:pt x="202" y="30"/>
                </a:lnTo>
                <a:lnTo>
                  <a:pt x="202" y="30"/>
                </a:lnTo>
                <a:lnTo>
                  <a:pt x="222" y="32"/>
                </a:lnTo>
                <a:lnTo>
                  <a:pt x="238" y="36"/>
                </a:lnTo>
                <a:lnTo>
                  <a:pt x="254" y="46"/>
                </a:lnTo>
                <a:lnTo>
                  <a:pt x="268" y="56"/>
                </a:lnTo>
                <a:lnTo>
                  <a:pt x="278" y="70"/>
                </a:lnTo>
                <a:lnTo>
                  <a:pt x="286" y="86"/>
                </a:lnTo>
                <a:lnTo>
                  <a:pt x="292" y="102"/>
                </a:lnTo>
                <a:lnTo>
                  <a:pt x="294" y="120"/>
                </a:lnTo>
                <a:lnTo>
                  <a:pt x="294" y="120"/>
                </a:lnTo>
                <a:lnTo>
                  <a:pt x="292" y="138"/>
                </a:lnTo>
                <a:lnTo>
                  <a:pt x="286" y="156"/>
                </a:lnTo>
                <a:lnTo>
                  <a:pt x="278" y="172"/>
                </a:lnTo>
                <a:lnTo>
                  <a:pt x="268" y="184"/>
                </a:lnTo>
                <a:lnTo>
                  <a:pt x="254" y="196"/>
                </a:lnTo>
                <a:lnTo>
                  <a:pt x="238" y="204"/>
                </a:lnTo>
                <a:lnTo>
                  <a:pt x="222" y="210"/>
                </a:lnTo>
                <a:lnTo>
                  <a:pt x="202" y="212"/>
                </a:lnTo>
                <a:lnTo>
                  <a:pt x="202" y="212"/>
                </a:lnTo>
                <a:close/>
                <a:moveTo>
                  <a:pt x="142" y="130"/>
                </a:moveTo>
                <a:lnTo>
                  <a:pt x="142" y="130"/>
                </a:lnTo>
                <a:lnTo>
                  <a:pt x="138" y="130"/>
                </a:lnTo>
                <a:lnTo>
                  <a:pt x="136" y="128"/>
                </a:lnTo>
                <a:lnTo>
                  <a:pt x="134" y="124"/>
                </a:lnTo>
                <a:lnTo>
                  <a:pt x="132" y="120"/>
                </a:lnTo>
                <a:lnTo>
                  <a:pt x="132" y="120"/>
                </a:lnTo>
                <a:lnTo>
                  <a:pt x="134" y="106"/>
                </a:lnTo>
                <a:lnTo>
                  <a:pt x="138" y="94"/>
                </a:lnTo>
                <a:lnTo>
                  <a:pt x="144" y="82"/>
                </a:lnTo>
                <a:lnTo>
                  <a:pt x="154" y="72"/>
                </a:lnTo>
                <a:lnTo>
                  <a:pt x="164" y="62"/>
                </a:lnTo>
                <a:lnTo>
                  <a:pt x="176" y="56"/>
                </a:lnTo>
                <a:lnTo>
                  <a:pt x="188" y="52"/>
                </a:lnTo>
                <a:lnTo>
                  <a:pt x="202" y="50"/>
                </a:lnTo>
                <a:lnTo>
                  <a:pt x="202" y="50"/>
                </a:lnTo>
                <a:lnTo>
                  <a:pt x="206" y="52"/>
                </a:lnTo>
                <a:lnTo>
                  <a:pt x="210" y="54"/>
                </a:lnTo>
                <a:lnTo>
                  <a:pt x="212" y="56"/>
                </a:lnTo>
                <a:lnTo>
                  <a:pt x="212" y="60"/>
                </a:lnTo>
                <a:lnTo>
                  <a:pt x="212" y="60"/>
                </a:lnTo>
                <a:lnTo>
                  <a:pt x="212" y="64"/>
                </a:lnTo>
                <a:lnTo>
                  <a:pt x="210" y="68"/>
                </a:lnTo>
                <a:lnTo>
                  <a:pt x="206" y="70"/>
                </a:lnTo>
                <a:lnTo>
                  <a:pt x="202" y="70"/>
                </a:lnTo>
                <a:lnTo>
                  <a:pt x="202" y="70"/>
                </a:lnTo>
                <a:lnTo>
                  <a:pt x="192" y="72"/>
                </a:lnTo>
                <a:lnTo>
                  <a:pt x="184" y="74"/>
                </a:lnTo>
                <a:lnTo>
                  <a:pt x="174" y="80"/>
                </a:lnTo>
                <a:lnTo>
                  <a:pt x="168" y="86"/>
                </a:lnTo>
                <a:lnTo>
                  <a:pt x="162" y="92"/>
                </a:lnTo>
                <a:lnTo>
                  <a:pt x="156" y="102"/>
                </a:lnTo>
                <a:lnTo>
                  <a:pt x="154" y="110"/>
                </a:lnTo>
                <a:lnTo>
                  <a:pt x="152" y="120"/>
                </a:lnTo>
                <a:lnTo>
                  <a:pt x="152" y="120"/>
                </a:lnTo>
                <a:lnTo>
                  <a:pt x="152" y="124"/>
                </a:lnTo>
                <a:lnTo>
                  <a:pt x="150" y="128"/>
                </a:lnTo>
                <a:lnTo>
                  <a:pt x="146" y="130"/>
                </a:lnTo>
                <a:lnTo>
                  <a:pt x="142" y="130"/>
                </a:lnTo>
                <a:lnTo>
                  <a:pt x="142" y="130"/>
                </a:lnTo>
                <a:close/>
                <a:moveTo>
                  <a:pt x="124" y="238"/>
                </a:moveTo>
                <a:lnTo>
                  <a:pt x="48" y="316"/>
                </a:lnTo>
                <a:lnTo>
                  <a:pt x="48" y="316"/>
                </a:lnTo>
                <a:lnTo>
                  <a:pt x="38" y="322"/>
                </a:lnTo>
                <a:lnTo>
                  <a:pt x="28" y="324"/>
                </a:lnTo>
                <a:lnTo>
                  <a:pt x="28" y="324"/>
                </a:lnTo>
                <a:lnTo>
                  <a:pt x="18" y="322"/>
                </a:lnTo>
                <a:lnTo>
                  <a:pt x="8" y="316"/>
                </a:lnTo>
                <a:lnTo>
                  <a:pt x="8" y="316"/>
                </a:lnTo>
                <a:lnTo>
                  <a:pt x="2" y="306"/>
                </a:lnTo>
                <a:lnTo>
                  <a:pt x="0" y="296"/>
                </a:lnTo>
                <a:lnTo>
                  <a:pt x="2" y="286"/>
                </a:lnTo>
                <a:lnTo>
                  <a:pt x="8" y="276"/>
                </a:lnTo>
                <a:lnTo>
                  <a:pt x="86" y="198"/>
                </a:lnTo>
                <a:lnTo>
                  <a:pt x="86" y="198"/>
                </a:lnTo>
                <a:lnTo>
                  <a:pt x="94" y="210"/>
                </a:lnTo>
                <a:lnTo>
                  <a:pt x="102" y="220"/>
                </a:lnTo>
                <a:lnTo>
                  <a:pt x="114" y="230"/>
                </a:lnTo>
                <a:lnTo>
                  <a:pt x="124" y="238"/>
                </a:lnTo>
                <a:lnTo>
                  <a:pt x="124" y="238"/>
                </a:lnTo>
                <a:close/>
              </a:path>
            </a:pathLst>
          </a:custGeom>
          <a:noFill/>
          <a:ln w="9525">
            <a:solidFill>
              <a:srgbClr val="C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4972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MLWI_ImlEahGxRimqCQd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MLWI_ImlEahGxRimqCQd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MLWI_ImlEahGxRimqCQd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MLWI_ImlEahGxRimqCQdw"/>
</p:tagLst>
</file>

<file path=ppt/theme/theme1.xml><?xml version="1.0" encoding="utf-8"?>
<a:theme xmlns:a="http://schemas.openxmlformats.org/drawingml/2006/main" name="Generali Tema V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erali Tema V3" id="{A4F0F597-33C1-45F3-AC0B-0A3B2C2D9FDB}" vid="{05AB92D8-A146-446A-A761-1D13BC42B7DE}"/>
    </a:ext>
  </a:extLst>
</a:theme>
</file>

<file path=ppt/theme/theme2.xml><?xml version="1.0" encoding="utf-8"?>
<a:theme xmlns:a="http://schemas.openxmlformats.org/drawingml/2006/main" name="1_Generali Tema V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erali Tema V3" id="{A4F0F597-33C1-45F3-AC0B-0A3B2C2D9FDB}" vid="{05AB92D8-A146-446A-A761-1D13BC42B7D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1F8EC6EEE6674499A629B6657B9AC7" ma:contentTypeVersion="13" ma:contentTypeDescription="Create a new document." ma:contentTypeScope="" ma:versionID="4fd14c1f3ce20c93ccda3aea6d2a2bce">
  <xsd:schema xmlns:xsd="http://www.w3.org/2001/XMLSchema" xmlns:xs="http://www.w3.org/2001/XMLSchema" xmlns:p="http://schemas.microsoft.com/office/2006/metadata/properties" xmlns:ns3="d8e8dd54-27e0-406e-b96e-90470c90af98" xmlns:ns4="c038ce7e-4169-4d49-9324-5447ee9a6370" targetNamespace="http://schemas.microsoft.com/office/2006/metadata/properties" ma:root="true" ma:fieldsID="13fc7dfcf8502241d6c0e1b0981197bf" ns3:_="" ns4:_="">
    <xsd:import namespace="d8e8dd54-27e0-406e-b96e-90470c90af98"/>
    <xsd:import namespace="c038ce7e-4169-4d49-9324-5447ee9a637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8dd54-27e0-406e-b96e-90470c90a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38ce7e-4169-4d49-9324-5447ee9a63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AC6048-6440-4A00-9D61-FE9C9904EA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293E7-DCD4-47A6-B6C8-7F7024F7534B}">
  <ds:schemaRefs>
    <ds:schemaRef ds:uri="c038ce7e-4169-4d49-9324-5447ee9a6370"/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d8e8dd54-27e0-406e-b96e-90470c90af98"/>
  </ds:schemaRefs>
</ds:datastoreItem>
</file>

<file path=customXml/itemProps3.xml><?xml version="1.0" encoding="utf-8"?>
<ds:datastoreItem xmlns:ds="http://schemas.openxmlformats.org/officeDocument/2006/customXml" ds:itemID="{323BCEC5-E438-4E92-A620-A1A0567B60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e8dd54-27e0-406e-b96e-90470c90af98"/>
    <ds:schemaRef ds:uri="c038ce7e-4169-4d49-9324-5447ee9a63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Generali Tema_v2</Template>
  <TotalTime>12565</TotalTime>
  <Words>2137</Words>
  <Application>Microsoft Office PowerPoint</Application>
  <PresentationFormat>Widescreen</PresentationFormat>
  <Paragraphs>398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 Regular</vt:lpstr>
      <vt:lpstr>Calibri</vt:lpstr>
      <vt:lpstr>Calibri Light</vt:lpstr>
      <vt:lpstr>EYInterstate</vt:lpstr>
      <vt:lpstr>FontAwesome</vt:lpstr>
      <vt:lpstr>Georgia</vt:lpstr>
      <vt:lpstr>Wingdings</vt:lpstr>
      <vt:lpstr>Wingdings 3</vt:lpstr>
      <vt:lpstr>Generali Tema V3</vt:lpstr>
      <vt:lpstr>1_Generali Tema V3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Cosentini, Alessia</dc:creator>
  <cp:lastModifiedBy>Charl MARAIS</cp:lastModifiedBy>
  <cp:revision>200</cp:revision>
  <dcterms:created xsi:type="dcterms:W3CDTF">2020-01-21T10:15:53Z</dcterms:created>
  <dcterms:modified xsi:type="dcterms:W3CDTF">2021-04-12T09:01:39Z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0x010100551F8EC6EEE6674499A629B6657B9AC7</vt:lpwstr>
  </property>
</Properties>
</file>